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8A72BFA6-EBE5-4441-BB4F-00E671CD3C7C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51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1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78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28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8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808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3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970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6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91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96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5953-71B0-4BA1-9732-23846810187D}" type="datetimeFigureOut">
              <a:rPr lang="fi-FI" smtClean="0"/>
              <a:t>13.8.2017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C7023-160D-485F-AD09-F68FCD19B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68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: Yläkulmat pyöristetty 4">
            <a:extLst>
              <a:ext uri="{FF2B5EF4-FFF2-40B4-BE49-F238E27FC236}">
                <a16:creationId xmlns:a16="http://schemas.microsoft.com/office/drawing/2014/main" id="{8B2FFF4B-6BFB-4685-921D-BAAF7A892CB0}"/>
              </a:ext>
            </a:extLst>
          </p:cNvPr>
          <p:cNvSpPr/>
          <p:nvPr/>
        </p:nvSpPr>
        <p:spPr>
          <a:xfrm rot="10800000">
            <a:off x="5241175" y="4219333"/>
            <a:ext cx="3669376" cy="2481245"/>
          </a:xfrm>
          <a:prstGeom prst="round2SameRect">
            <a:avLst>
              <a:gd name="adj1" fmla="val 27049"/>
              <a:gd name="adj2" fmla="val 0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6347AC84-3FB3-4398-AFA9-B144C9A5EBE6}"/>
              </a:ext>
            </a:extLst>
          </p:cNvPr>
          <p:cNvSpPr/>
          <p:nvPr/>
        </p:nvSpPr>
        <p:spPr>
          <a:xfrm rot="20145816">
            <a:off x="6192069" y="3762819"/>
            <a:ext cx="1196174" cy="12693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9" name="Suorakulmio: Yläkulmat pyöristetty 8">
            <a:extLst>
              <a:ext uri="{FF2B5EF4-FFF2-40B4-BE49-F238E27FC236}">
                <a16:creationId xmlns:a16="http://schemas.microsoft.com/office/drawing/2014/main" id="{74AF6755-7CB5-4C1F-AF5A-5EC705365482}"/>
              </a:ext>
            </a:extLst>
          </p:cNvPr>
          <p:cNvSpPr/>
          <p:nvPr/>
        </p:nvSpPr>
        <p:spPr>
          <a:xfrm rot="10800000">
            <a:off x="7718003" y="5407979"/>
            <a:ext cx="825611" cy="115701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D87EBD5D-528D-4299-B6C8-3C50E078B0E7}"/>
              </a:ext>
            </a:extLst>
          </p:cNvPr>
          <p:cNvGrpSpPr/>
          <p:nvPr/>
        </p:nvGrpSpPr>
        <p:grpSpPr>
          <a:xfrm>
            <a:off x="8190974" y="271203"/>
            <a:ext cx="183370" cy="5695870"/>
            <a:chOff x="7712208" y="1554479"/>
            <a:chExt cx="116315" cy="3492090"/>
          </a:xfrm>
        </p:grpSpPr>
        <p:sp>
          <p:nvSpPr>
            <p:cNvPr id="15" name="Suorakulmio: Pyöristetyt kulmat 14">
              <a:extLst>
                <a:ext uri="{FF2B5EF4-FFF2-40B4-BE49-F238E27FC236}">
                  <a16:creationId xmlns:a16="http://schemas.microsoft.com/office/drawing/2014/main" id="{DAF5A303-153D-4D44-A61E-CA778F351108}"/>
                </a:ext>
              </a:extLst>
            </p:cNvPr>
            <p:cNvSpPr/>
            <p:nvPr/>
          </p:nvSpPr>
          <p:spPr>
            <a:xfrm>
              <a:off x="7712218" y="1554479"/>
              <a:ext cx="116305" cy="333340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 sz="1350"/>
            </a:p>
          </p:txBody>
        </p:sp>
        <p:sp>
          <p:nvSpPr>
            <p:cNvPr id="14" name="Suorakulmio: Pyöristetyt kulmat 13">
              <a:extLst>
                <a:ext uri="{FF2B5EF4-FFF2-40B4-BE49-F238E27FC236}">
                  <a16:creationId xmlns:a16="http://schemas.microsoft.com/office/drawing/2014/main" id="{69C79B8C-92FF-4587-92A1-9F40BB0FD861}"/>
                </a:ext>
              </a:extLst>
            </p:cNvPr>
            <p:cNvSpPr/>
            <p:nvPr/>
          </p:nvSpPr>
          <p:spPr>
            <a:xfrm>
              <a:off x="7744117" y="1624263"/>
              <a:ext cx="45719" cy="326362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 sz="1350"/>
            </a:p>
          </p:txBody>
        </p:sp>
        <p:sp>
          <p:nvSpPr>
            <p:cNvPr id="12" name="Suorakulmio: Pyöristetyt kulmat 11">
              <a:extLst>
                <a:ext uri="{FF2B5EF4-FFF2-40B4-BE49-F238E27FC236}">
                  <a16:creationId xmlns:a16="http://schemas.microsoft.com/office/drawing/2014/main" id="{A518FF21-91E0-4417-A6F2-A01B1063D49B}"/>
                </a:ext>
              </a:extLst>
            </p:cNvPr>
            <p:cNvSpPr/>
            <p:nvPr/>
          </p:nvSpPr>
          <p:spPr>
            <a:xfrm>
              <a:off x="7712208" y="4806198"/>
              <a:ext cx="116304" cy="24037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 sz="1350"/>
            </a:p>
          </p:txBody>
        </p:sp>
        <p:sp>
          <p:nvSpPr>
            <p:cNvPr id="13" name="Suorakulmio: Pyöristetyt kulmat 12">
              <a:extLst>
                <a:ext uri="{FF2B5EF4-FFF2-40B4-BE49-F238E27FC236}">
                  <a16:creationId xmlns:a16="http://schemas.microsoft.com/office/drawing/2014/main" id="{48741A06-77D9-4F03-9993-823D744C79BA}"/>
                </a:ext>
              </a:extLst>
            </p:cNvPr>
            <p:cNvSpPr/>
            <p:nvPr/>
          </p:nvSpPr>
          <p:spPr>
            <a:xfrm>
              <a:off x="7744141" y="3675440"/>
              <a:ext cx="45719" cy="1368892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 sz="1350"/>
            </a:p>
          </p:txBody>
        </p:sp>
      </p:grpSp>
      <p:sp>
        <p:nvSpPr>
          <p:cNvPr id="18" name="Suorakulmio: Pyöristetyt kulmat 17">
            <a:extLst>
              <a:ext uri="{FF2B5EF4-FFF2-40B4-BE49-F238E27FC236}">
                <a16:creationId xmlns:a16="http://schemas.microsoft.com/office/drawing/2014/main" id="{1164CC2A-B4FF-433B-A89A-5E7495D571AC}"/>
              </a:ext>
            </a:extLst>
          </p:cNvPr>
          <p:cNvSpPr/>
          <p:nvPr/>
        </p:nvSpPr>
        <p:spPr>
          <a:xfrm>
            <a:off x="8247038" y="2846074"/>
            <a:ext cx="72076" cy="2232769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DFFF267A-726E-44AC-8F84-29B8117F45E0}"/>
              </a:ext>
            </a:extLst>
          </p:cNvPr>
          <p:cNvSpPr/>
          <p:nvPr/>
        </p:nvSpPr>
        <p:spPr>
          <a:xfrm>
            <a:off x="8241239" y="378519"/>
            <a:ext cx="72115" cy="429323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7" name="Suorakulmio: Yläkulmat pyöristetty 6">
            <a:extLst>
              <a:ext uri="{FF2B5EF4-FFF2-40B4-BE49-F238E27FC236}">
                <a16:creationId xmlns:a16="http://schemas.microsoft.com/office/drawing/2014/main" id="{92B39EEF-AF45-4A4E-887A-13E772AB75FA}"/>
              </a:ext>
            </a:extLst>
          </p:cNvPr>
          <p:cNvSpPr/>
          <p:nvPr/>
        </p:nvSpPr>
        <p:spPr>
          <a:xfrm rot="10800000">
            <a:off x="7718003" y="1263535"/>
            <a:ext cx="825611" cy="5301457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4" name="Suorakulmio: Yläkulmat pyöristetty 3">
            <a:extLst>
              <a:ext uri="{FF2B5EF4-FFF2-40B4-BE49-F238E27FC236}">
                <a16:creationId xmlns:a16="http://schemas.microsoft.com/office/drawing/2014/main" id="{B3BC059E-4596-45B1-A47E-69A45BBDBE20}"/>
              </a:ext>
            </a:extLst>
          </p:cNvPr>
          <p:cNvSpPr/>
          <p:nvPr/>
        </p:nvSpPr>
        <p:spPr>
          <a:xfrm rot="10800000">
            <a:off x="5241175" y="2578732"/>
            <a:ext cx="3669376" cy="4121846"/>
          </a:xfrm>
          <a:prstGeom prst="round2Same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BFBECA2-A684-4ED8-9CFC-FD85FEA8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Selvitetään sulamispiste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459065-C6BE-4914-B0C5-02211CC61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2916"/>
            <a:ext cx="4375612" cy="5052076"/>
          </a:xfrm>
        </p:spPr>
        <p:txBody>
          <a:bodyPr>
            <a:normAutofit fontScale="92500"/>
          </a:bodyPr>
          <a:lstStyle/>
          <a:p>
            <a:r>
              <a:rPr lang="fi-FI" dirty="0"/>
              <a:t>Laita näyte vesihauteeseen.</a:t>
            </a:r>
          </a:p>
          <a:p>
            <a:r>
              <a:rPr lang="fi-FI" dirty="0"/>
              <a:t>Laita mittari näytteeseen.</a:t>
            </a:r>
          </a:p>
          <a:p>
            <a:r>
              <a:rPr lang="fi-FI" dirty="0"/>
              <a:t>Lämmitä hitaasti ja tarkkaile.</a:t>
            </a:r>
          </a:p>
          <a:p>
            <a:r>
              <a:rPr lang="fi-FI" dirty="0"/>
              <a:t>Kirjoita ylös lämpötila, kun</a:t>
            </a:r>
          </a:p>
          <a:p>
            <a:pPr lvl="1"/>
            <a:r>
              <a:rPr lang="fi-FI" dirty="0"/>
              <a:t>aine alkaa sulaa</a:t>
            </a:r>
          </a:p>
          <a:p>
            <a:pPr lvl="1"/>
            <a:r>
              <a:rPr lang="fi-FI" dirty="0"/>
              <a:t>aine on kokonaan sulanut</a:t>
            </a:r>
          </a:p>
          <a:p>
            <a:r>
              <a:rPr lang="fi-FI" dirty="0"/>
              <a:t>Nosta astia pois levyltä. Lisää veteen jääpala ja tarkkaile.</a:t>
            </a:r>
          </a:p>
          <a:p>
            <a:r>
              <a:rPr lang="fi-FI" dirty="0"/>
              <a:t>Kirjoita ylös lämpötila, kun</a:t>
            </a:r>
          </a:p>
          <a:p>
            <a:pPr lvl="1"/>
            <a:r>
              <a:rPr lang="fi-FI" dirty="0"/>
              <a:t>aine alkaa jähmettyä</a:t>
            </a:r>
          </a:p>
          <a:p>
            <a:pPr lvl="1"/>
            <a:r>
              <a:rPr lang="fi-FI" dirty="0"/>
              <a:t>aine on kokonaan jähmettynyt</a:t>
            </a:r>
          </a:p>
        </p:txBody>
      </p:sp>
    </p:spTree>
    <p:extLst>
      <p:ext uri="{BB962C8B-B14F-4D97-AF65-F5344CB8AC3E}">
        <p14:creationId xmlns:p14="http://schemas.microsoft.com/office/powerpoint/2010/main" val="150844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4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2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403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46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469" tmFilter="0, 0; 0.125,0.2665; 0.25,0.4; 0.375,0.465; 0.5,0.5;  0.625,0.535; 0.75,0.6; 0.875,0.7335; 1,1">
                                          <p:stCondLst>
                                            <p:cond delay="146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" tmFilter="0, 0; 0.125,0.2665; 0.25,0.4; 0.375,0.465; 0.5,0.5;  0.625,0.535; 0.75,0.6; 0.875,0.7335; 1,1">
                                          <p:stCondLst>
                                            <p:cond delay="292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" tmFilter="0, 0; 0.125,0.2665; 0.25,0.4; 0.375,0.465; 0.5,0.5;  0.625,0.535; 0.75,0.6; 0.875,0.7335; 1,1">
                                          <p:stCondLst>
                                            <p:cond delay="4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">
                                          <p:stCondLst>
                                            <p:cond delay="14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" decel="50000">
                                          <p:stCondLst>
                                            <p:cond delay="149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">
                                          <p:stCondLst>
                                            <p:cond delay="2903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" decel="50000">
                                          <p:stCondLst>
                                            <p:cond delay="296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">
                                          <p:stCondLst>
                                            <p:cond delay="4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" decel="50000">
                                          <p:stCondLst>
                                            <p:cond delay="4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">
                                          <p:stCondLst>
                                            <p:cond delay="4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" decel="50000">
                                          <p:stCondLst>
                                            <p:cond delay="4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9" grpId="0" animBg="1"/>
      <p:bldP spid="18" grpId="0" animBg="1"/>
      <p:bldP spid="20" grpId="0" animBg="1"/>
      <p:bldP spid="7" grpId="0" animBg="1"/>
      <p:bldP spid="4" grpId="0" animBg="1"/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50</Words>
  <Application>Microsoft Office PowerPoint</Application>
  <PresentationFormat>Näytössä katseltava diaesitys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Selvitetään sulamispiste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 Jansson</dc:creator>
  <cp:lastModifiedBy>Jan Jansson</cp:lastModifiedBy>
  <cp:revision>6</cp:revision>
  <dcterms:created xsi:type="dcterms:W3CDTF">2017-08-13T13:30:37Z</dcterms:created>
  <dcterms:modified xsi:type="dcterms:W3CDTF">2017-08-13T13:57:25Z</dcterms:modified>
</cp:coreProperties>
</file>