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5" r:id="rId3"/>
    <p:sldId id="276" r:id="rId4"/>
    <p:sldId id="277" r:id="rId5"/>
    <p:sldId id="279" r:id="rId6"/>
    <p:sldId id="257" r:id="rId7"/>
    <p:sldId id="260" r:id="rId8"/>
    <p:sldId id="258" r:id="rId9"/>
    <p:sldId id="261" r:id="rId10"/>
    <p:sldId id="263" r:id="rId11"/>
    <p:sldId id="262" r:id="rId12"/>
    <p:sldId id="264" r:id="rId13"/>
    <p:sldId id="266" r:id="rId14"/>
    <p:sldId id="274" r:id="rId15"/>
    <p:sldId id="278" r:id="rId16"/>
    <p:sldId id="259" r:id="rId17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5" autoAdjust="0"/>
    <p:restoredTop sz="94660"/>
  </p:normalViewPr>
  <p:slideViewPr>
    <p:cSldViewPr snapToGrid="0">
      <p:cViewPr>
        <p:scale>
          <a:sx n="61" d="100"/>
          <a:sy n="61" d="100"/>
        </p:scale>
        <p:origin x="8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JyvaskylaUniversity/" TargetMode="External"/><Relationship Id="rId2" Type="http://schemas.openxmlformats.org/officeDocument/2006/relationships/hyperlink" Target="https://twitter.com/uniofjyvaskyla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instagram.com/uniofjyvaskyla/" TargetMode="External"/><Relationship Id="rId5" Type="http://schemas.openxmlformats.org/officeDocument/2006/relationships/hyperlink" Target="https://www.youtube.com/user/JyvaskylaUniversity" TargetMode="External"/><Relationship Id="rId4" Type="http://schemas.openxmlformats.org/officeDocument/2006/relationships/hyperlink" Target="https://www.linkedin.com/school/166642/" TargetMode="Externa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JyvaskylaUniversity/" TargetMode="External"/><Relationship Id="rId2" Type="http://schemas.openxmlformats.org/officeDocument/2006/relationships/hyperlink" Target="https://twitter.com/uniofjyvaskyla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instagram.com/uniofjyvaskyla/" TargetMode="External"/><Relationship Id="rId5" Type="http://schemas.openxmlformats.org/officeDocument/2006/relationships/hyperlink" Target="https://www.youtube.com/user/JyvaskylaUniversity" TargetMode="External"/><Relationship Id="rId4" Type="http://schemas.openxmlformats.org/officeDocument/2006/relationships/hyperlink" Target="https://www.linkedin.com/school/166642/" TargetMode="Externa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JyvaskylaUniversity/" TargetMode="External"/><Relationship Id="rId2" Type="http://schemas.openxmlformats.org/officeDocument/2006/relationships/hyperlink" Target="https://twitter.com/uniofjyvaskyla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instagram.com/uniofjyvaskyla/" TargetMode="External"/><Relationship Id="rId5" Type="http://schemas.openxmlformats.org/officeDocument/2006/relationships/hyperlink" Target="https://www.youtube.com/user/JyvaskylaUniversity" TargetMode="External"/><Relationship Id="rId4" Type="http://schemas.openxmlformats.org/officeDocument/2006/relationships/hyperlink" Target="https://www.linkedin.com/school/166642/" TargetMode="Externa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JyvaskylaUniversity/" TargetMode="External"/><Relationship Id="rId2" Type="http://schemas.openxmlformats.org/officeDocument/2006/relationships/hyperlink" Target="https://twitter.com/uniofjyvaskyla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instagram.com/uniofjyvaskyla/" TargetMode="External"/><Relationship Id="rId5" Type="http://schemas.openxmlformats.org/officeDocument/2006/relationships/hyperlink" Target="https://www.youtube.com/user/JyvaskylaUniversity" TargetMode="External"/><Relationship Id="rId4" Type="http://schemas.openxmlformats.org/officeDocument/2006/relationships/hyperlink" Target="https://www.linkedin.com/school/166642/" TargetMode="Externa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425" y="2636912"/>
            <a:ext cx="11233150" cy="2016224"/>
          </a:xfrm>
        </p:spPr>
        <p:txBody>
          <a:bodyPr anchor="ctr" anchorCtr="0"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9425" y="4941168"/>
            <a:ext cx="11233150" cy="576064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D1896A-EFAA-4BA9-8C8F-8B9B4593D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47B958F-8E91-4B36-BC0D-5501EDD50FF4}" type="datetimeFigureOut">
              <a:rPr lang="fi-FI" smtClean="0"/>
              <a:t>26.9.2022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58722-24F1-44F1-B64D-27687C5A2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9D9FC6-0017-47C1-B52A-864E27D92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61B86FA-F224-4414-8485-B2E0C8654CBE}" type="slidenum">
              <a:rPr lang="fi-FI" smtClean="0"/>
              <a:t>‹#›</a:t>
            </a:fld>
            <a:endParaRPr lang="fi-FI"/>
          </a:p>
        </p:txBody>
      </p: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4984950" y="980728"/>
            <a:ext cx="2222099" cy="1440000"/>
            <a:chOff x="3287713" y="333375"/>
            <a:chExt cx="6107112" cy="3957638"/>
          </a:xfrm>
          <a:solidFill>
            <a:schemeClr val="bg1"/>
          </a:solidFill>
        </p:grpSpPr>
        <p:sp>
          <p:nvSpPr>
            <p:cNvPr id="9" name="Freeform 6"/>
            <p:cNvSpPr>
              <a:spLocks noEditPoints="1"/>
            </p:cNvSpPr>
            <p:nvPr/>
          </p:nvSpPr>
          <p:spPr bwMode="auto">
            <a:xfrm>
              <a:off x="5707063" y="333375"/>
              <a:ext cx="1254125" cy="2849563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7"/>
            <p:cNvSpPr>
              <a:spLocks noEditPoints="1"/>
            </p:cNvSpPr>
            <p:nvPr/>
          </p:nvSpPr>
          <p:spPr bwMode="auto">
            <a:xfrm>
              <a:off x="3613150" y="3232150"/>
              <a:ext cx="5405437" cy="485775"/>
            </a:xfrm>
            <a:custGeom>
              <a:avLst/>
              <a:gdLst>
                <a:gd name="T0" fmla="*/ 13472 w 13623"/>
                <a:gd name="T1" fmla="*/ 815 h 1226"/>
                <a:gd name="T2" fmla="*/ 13021 w 13623"/>
                <a:gd name="T3" fmla="*/ 303 h 1226"/>
                <a:gd name="T4" fmla="*/ 12990 w 13623"/>
                <a:gd name="T5" fmla="*/ 261 h 1226"/>
                <a:gd name="T6" fmla="*/ 13616 w 13623"/>
                <a:gd name="T7" fmla="*/ 682 h 1226"/>
                <a:gd name="T8" fmla="*/ 12888 w 13623"/>
                <a:gd name="T9" fmla="*/ 907 h 1226"/>
                <a:gd name="T10" fmla="*/ 230 w 13623"/>
                <a:gd name="T11" fmla="*/ 1058 h 1226"/>
                <a:gd name="T12" fmla="*/ 144 w 13623"/>
                <a:gd name="T13" fmla="*/ 1089 h 1226"/>
                <a:gd name="T14" fmla="*/ 669 w 13623"/>
                <a:gd name="T15" fmla="*/ 372 h 1226"/>
                <a:gd name="T16" fmla="*/ 855 w 13623"/>
                <a:gd name="T17" fmla="*/ 965 h 1226"/>
                <a:gd name="T18" fmla="*/ 436 w 13623"/>
                <a:gd name="T19" fmla="*/ 278 h 1226"/>
                <a:gd name="T20" fmla="*/ 1379 w 13623"/>
                <a:gd name="T21" fmla="*/ 343 h 1226"/>
                <a:gd name="T22" fmla="*/ 1597 w 13623"/>
                <a:gd name="T23" fmla="*/ 974 h 1226"/>
                <a:gd name="T24" fmla="*/ 2685 w 13623"/>
                <a:gd name="T25" fmla="*/ 1006 h 1226"/>
                <a:gd name="T26" fmla="*/ 1853 w 13623"/>
                <a:gd name="T27" fmla="*/ 1011 h 1226"/>
                <a:gd name="T28" fmla="*/ 2183 w 13623"/>
                <a:gd name="T29" fmla="*/ 28 h 1226"/>
                <a:gd name="T30" fmla="*/ 2380 w 13623"/>
                <a:gd name="T31" fmla="*/ 4 h 1226"/>
                <a:gd name="T32" fmla="*/ 2827 w 13623"/>
                <a:gd name="T33" fmla="*/ 935 h 1226"/>
                <a:gd name="T34" fmla="*/ 3124 w 13623"/>
                <a:gd name="T35" fmla="*/ 682 h 1226"/>
                <a:gd name="T36" fmla="*/ 2863 w 13623"/>
                <a:gd name="T37" fmla="*/ 246 h 1226"/>
                <a:gd name="T38" fmla="*/ 3018 w 13623"/>
                <a:gd name="T39" fmla="*/ 255 h 1226"/>
                <a:gd name="T40" fmla="*/ 3180 w 13623"/>
                <a:gd name="T41" fmla="*/ 586 h 1226"/>
                <a:gd name="T42" fmla="*/ 2868 w 13623"/>
                <a:gd name="T43" fmla="*/ 1022 h 1226"/>
                <a:gd name="T44" fmla="*/ 3993 w 13623"/>
                <a:gd name="T45" fmla="*/ 278 h 1226"/>
                <a:gd name="T46" fmla="*/ 3660 w 13623"/>
                <a:gd name="T47" fmla="*/ 1006 h 1226"/>
                <a:gd name="T48" fmla="*/ 3496 w 13623"/>
                <a:gd name="T49" fmla="*/ 229 h 1226"/>
                <a:gd name="T50" fmla="*/ 4541 w 13623"/>
                <a:gd name="T51" fmla="*/ 621 h 1226"/>
                <a:gd name="T52" fmla="*/ 4678 w 13623"/>
                <a:gd name="T53" fmla="*/ 975 h 1226"/>
                <a:gd name="T54" fmla="*/ 5068 w 13623"/>
                <a:gd name="T55" fmla="*/ 229 h 1226"/>
                <a:gd name="T56" fmla="*/ 5532 w 13623"/>
                <a:gd name="T57" fmla="*/ 813 h 1226"/>
                <a:gd name="T58" fmla="*/ 4957 w 13623"/>
                <a:gd name="T59" fmla="*/ 262 h 1226"/>
                <a:gd name="T60" fmla="*/ 6431 w 13623"/>
                <a:gd name="T61" fmla="*/ 1006 h 1226"/>
                <a:gd name="T62" fmla="*/ 5600 w 13623"/>
                <a:gd name="T63" fmla="*/ 1011 h 1226"/>
                <a:gd name="T64" fmla="*/ 5929 w 13623"/>
                <a:gd name="T65" fmla="*/ 28 h 1226"/>
                <a:gd name="T66" fmla="*/ 6126 w 13623"/>
                <a:gd name="T67" fmla="*/ 4 h 1226"/>
                <a:gd name="T68" fmla="*/ 6570 w 13623"/>
                <a:gd name="T69" fmla="*/ 964 h 1226"/>
                <a:gd name="T70" fmla="*/ 7206 w 13623"/>
                <a:gd name="T71" fmla="*/ 297 h 1226"/>
                <a:gd name="T72" fmla="*/ 7132 w 13623"/>
                <a:gd name="T73" fmla="*/ 961 h 1226"/>
                <a:gd name="T74" fmla="*/ 7961 w 13623"/>
                <a:gd name="T75" fmla="*/ 372 h 1226"/>
                <a:gd name="T76" fmla="*/ 8147 w 13623"/>
                <a:gd name="T77" fmla="*/ 965 h 1226"/>
                <a:gd name="T78" fmla="*/ 7728 w 13623"/>
                <a:gd name="T79" fmla="*/ 278 h 1226"/>
                <a:gd name="T80" fmla="*/ 9042 w 13623"/>
                <a:gd name="T81" fmla="*/ 875 h 1226"/>
                <a:gd name="T82" fmla="*/ 8557 w 13623"/>
                <a:gd name="T83" fmla="*/ 277 h 1226"/>
                <a:gd name="T84" fmla="*/ 9387 w 13623"/>
                <a:gd name="T85" fmla="*/ 959 h 1226"/>
                <a:gd name="T86" fmla="*/ 9237 w 13623"/>
                <a:gd name="T87" fmla="*/ 266 h 1226"/>
                <a:gd name="T88" fmla="*/ 9915 w 13623"/>
                <a:gd name="T89" fmla="*/ 211 h 1226"/>
                <a:gd name="T90" fmla="*/ 10274 w 13623"/>
                <a:gd name="T91" fmla="*/ 885 h 1226"/>
                <a:gd name="T92" fmla="*/ 9546 w 13623"/>
                <a:gd name="T93" fmla="*/ 693 h 1226"/>
                <a:gd name="T94" fmla="*/ 10183 w 13623"/>
                <a:gd name="T95" fmla="*/ 887 h 1226"/>
                <a:gd name="T96" fmla="*/ 9823 w 13623"/>
                <a:gd name="T97" fmla="*/ 277 h 1226"/>
                <a:gd name="T98" fmla="*/ 11042 w 13623"/>
                <a:gd name="T99" fmla="*/ 321 h 1226"/>
                <a:gd name="T100" fmla="*/ 10866 w 13623"/>
                <a:gd name="T101" fmla="*/ 582 h 1226"/>
                <a:gd name="T102" fmla="*/ 10647 w 13623"/>
                <a:gd name="T103" fmla="*/ 490 h 1226"/>
                <a:gd name="T104" fmla="*/ 10539 w 13623"/>
                <a:gd name="T105" fmla="*/ 330 h 1226"/>
                <a:gd name="T106" fmla="*/ 11333 w 13623"/>
                <a:gd name="T107" fmla="*/ 854 h 1226"/>
                <a:gd name="T108" fmla="*/ 11222 w 13623"/>
                <a:gd name="T109" fmla="*/ 301 h 1226"/>
                <a:gd name="T110" fmla="*/ 11865 w 13623"/>
                <a:gd name="T111" fmla="*/ 941 h 1226"/>
                <a:gd name="T112" fmla="*/ 11547 w 13623"/>
                <a:gd name="T113" fmla="*/ 560 h 1226"/>
                <a:gd name="T114" fmla="*/ 11936 w 13623"/>
                <a:gd name="T115" fmla="*/ 235 h 1226"/>
                <a:gd name="T116" fmla="*/ 11612 w 13623"/>
                <a:gd name="T117" fmla="*/ 375 h 1226"/>
                <a:gd name="T118" fmla="*/ 12032 w 13623"/>
                <a:gd name="T119" fmla="*/ 808 h 1226"/>
                <a:gd name="T120" fmla="*/ 12733 w 13623"/>
                <a:gd name="T121" fmla="*/ 225 h 1226"/>
                <a:gd name="T122" fmla="*/ 12522 w 13623"/>
                <a:gd name="T123" fmla="*/ 973 h 1226"/>
                <a:gd name="T124" fmla="*/ 12096 w 13623"/>
                <a:gd name="T125" fmla="*/ 408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623" h="1226">
                  <a:moveTo>
                    <a:pt x="12901" y="589"/>
                  </a:moveTo>
                  <a:lnTo>
                    <a:pt x="12902" y="623"/>
                  </a:lnTo>
                  <a:lnTo>
                    <a:pt x="12907" y="658"/>
                  </a:lnTo>
                  <a:lnTo>
                    <a:pt x="12913" y="695"/>
                  </a:lnTo>
                  <a:lnTo>
                    <a:pt x="12922" y="734"/>
                  </a:lnTo>
                  <a:lnTo>
                    <a:pt x="12934" y="771"/>
                  </a:lnTo>
                  <a:lnTo>
                    <a:pt x="12950" y="806"/>
                  </a:lnTo>
                  <a:lnTo>
                    <a:pt x="12968" y="838"/>
                  </a:lnTo>
                  <a:lnTo>
                    <a:pt x="12988" y="867"/>
                  </a:lnTo>
                  <a:lnTo>
                    <a:pt x="13010" y="893"/>
                  </a:lnTo>
                  <a:lnTo>
                    <a:pt x="13035" y="916"/>
                  </a:lnTo>
                  <a:lnTo>
                    <a:pt x="13060" y="934"/>
                  </a:lnTo>
                  <a:lnTo>
                    <a:pt x="13088" y="950"/>
                  </a:lnTo>
                  <a:lnTo>
                    <a:pt x="13118" y="962"/>
                  </a:lnTo>
                  <a:lnTo>
                    <a:pt x="13149" y="970"/>
                  </a:lnTo>
                  <a:lnTo>
                    <a:pt x="13182" y="975"/>
                  </a:lnTo>
                  <a:lnTo>
                    <a:pt x="13218" y="977"/>
                  </a:lnTo>
                  <a:lnTo>
                    <a:pt x="13260" y="975"/>
                  </a:lnTo>
                  <a:lnTo>
                    <a:pt x="13298" y="968"/>
                  </a:lnTo>
                  <a:lnTo>
                    <a:pt x="13335" y="955"/>
                  </a:lnTo>
                  <a:lnTo>
                    <a:pt x="13370" y="938"/>
                  </a:lnTo>
                  <a:lnTo>
                    <a:pt x="13387" y="927"/>
                  </a:lnTo>
                  <a:lnTo>
                    <a:pt x="13401" y="915"/>
                  </a:lnTo>
                  <a:lnTo>
                    <a:pt x="13429" y="887"/>
                  </a:lnTo>
                  <a:lnTo>
                    <a:pt x="13453" y="855"/>
                  </a:lnTo>
                  <a:lnTo>
                    <a:pt x="13472" y="815"/>
                  </a:lnTo>
                  <a:lnTo>
                    <a:pt x="13488" y="773"/>
                  </a:lnTo>
                  <a:lnTo>
                    <a:pt x="13494" y="751"/>
                  </a:lnTo>
                  <a:lnTo>
                    <a:pt x="13498" y="728"/>
                  </a:lnTo>
                  <a:lnTo>
                    <a:pt x="13504" y="681"/>
                  </a:lnTo>
                  <a:lnTo>
                    <a:pt x="13507" y="631"/>
                  </a:lnTo>
                  <a:lnTo>
                    <a:pt x="13504" y="576"/>
                  </a:lnTo>
                  <a:lnTo>
                    <a:pt x="13501" y="549"/>
                  </a:lnTo>
                  <a:lnTo>
                    <a:pt x="13497" y="524"/>
                  </a:lnTo>
                  <a:lnTo>
                    <a:pt x="13484" y="475"/>
                  </a:lnTo>
                  <a:lnTo>
                    <a:pt x="13467" y="428"/>
                  </a:lnTo>
                  <a:lnTo>
                    <a:pt x="13444" y="386"/>
                  </a:lnTo>
                  <a:lnTo>
                    <a:pt x="13432" y="368"/>
                  </a:lnTo>
                  <a:lnTo>
                    <a:pt x="13418" y="350"/>
                  </a:lnTo>
                  <a:lnTo>
                    <a:pt x="13388" y="321"/>
                  </a:lnTo>
                  <a:lnTo>
                    <a:pt x="13353" y="297"/>
                  </a:lnTo>
                  <a:lnTo>
                    <a:pt x="13316" y="279"/>
                  </a:lnTo>
                  <a:lnTo>
                    <a:pt x="13276" y="266"/>
                  </a:lnTo>
                  <a:lnTo>
                    <a:pt x="13255" y="262"/>
                  </a:lnTo>
                  <a:lnTo>
                    <a:pt x="13234" y="259"/>
                  </a:lnTo>
                  <a:lnTo>
                    <a:pt x="13190" y="256"/>
                  </a:lnTo>
                  <a:lnTo>
                    <a:pt x="13158" y="258"/>
                  </a:lnTo>
                  <a:lnTo>
                    <a:pt x="13126" y="261"/>
                  </a:lnTo>
                  <a:lnTo>
                    <a:pt x="13098" y="268"/>
                  </a:lnTo>
                  <a:lnTo>
                    <a:pt x="13070" y="277"/>
                  </a:lnTo>
                  <a:lnTo>
                    <a:pt x="13045" y="289"/>
                  </a:lnTo>
                  <a:lnTo>
                    <a:pt x="13021" y="303"/>
                  </a:lnTo>
                  <a:lnTo>
                    <a:pt x="12998" y="321"/>
                  </a:lnTo>
                  <a:lnTo>
                    <a:pt x="12979" y="340"/>
                  </a:lnTo>
                  <a:lnTo>
                    <a:pt x="12960" y="363"/>
                  </a:lnTo>
                  <a:lnTo>
                    <a:pt x="12944" y="387"/>
                  </a:lnTo>
                  <a:lnTo>
                    <a:pt x="12931" y="415"/>
                  </a:lnTo>
                  <a:lnTo>
                    <a:pt x="12920" y="445"/>
                  </a:lnTo>
                  <a:lnTo>
                    <a:pt x="12912" y="477"/>
                  </a:lnTo>
                  <a:lnTo>
                    <a:pt x="12906" y="512"/>
                  </a:lnTo>
                  <a:lnTo>
                    <a:pt x="12902" y="549"/>
                  </a:lnTo>
                  <a:lnTo>
                    <a:pt x="12901" y="589"/>
                  </a:lnTo>
                  <a:close/>
                  <a:moveTo>
                    <a:pt x="12786" y="626"/>
                  </a:moveTo>
                  <a:lnTo>
                    <a:pt x="12787" y="585"/>
                  </a:lnTo>
                  <a:lnTo>
                    <a:pt x="12792" y="546"/>
                  </a:lnTo>
                  <a:lnTo>
                    <a:pt x="12799" y="507"/>
                  </a:lnTo>
                  <a:lnTo>
                    <a:pt x="12810" y="470"/>
                  </a:lnTo>
                  <a:lnTo>
                    <a:pt x="12816" y="453"/>
                  </a:lnTo>
                  <a:lnTo>
                    <a:pt x="12824" y="435"/>
                  </a:lnTo>
                  <a:lnTo>
                    <a:pt x="12832" y="418"/>
                  </a:lnTo>
                  <a:lnTo>
                    <a:pt x="12842" y="402"/>
                  </a:lnTo>
                  <a:lnTo>
                    <a:pt x="12864" y="369"/>
                  </a:lnTo>
                  <a:lnTo>
                    <a:pt x="12890" y="337"/>
                  </a:lnTo>
                  <a:lnTo>
                    <a:pt x="12906" y="322"/>
                  </a:lnTo>
                  <a:lnTo>
                    <a:pt x="12921" y="308"/>
                  </a:lnTo>
                  <a:lnTo>
                    <a:pt x="12937" y="296"/>
                  </a:lnTo>
                  <a:lnTo>
                    <a:pt x="12954" y="283"/>
                  </a:lnTo>
                  <a:lnTo>
                    <a:pt x="12990" y="261"/>
                  </a:lnTo>
                  <a:lnTo>
                    <a:pt x="13009" y="252"/>
                  </a:lnTo>
                  <a:lnTo>
                    <a:pt x="13029" y="243"/>
                  </a:lnTo>
                  <a:lnTo>
                    <a:pt x="13050" y="235"/>
                  </a:lnTo>
                  <a:lnTo>
                    <a:pt x="13070" y="228"/>
                  </a:lnTo>
                  <a:lnTo>
                    <a:pt x="13114" y="218"/>
                  </a:lnTo>
                  <a:lnTo>
                    <a:pt x="13161" y="211"/>
                  </a:lnTo>
                  <a:lnTo>
                    <a:pt x="13212" y="210"/>
                  </a:lnTo>
                  <a:lnTo>
                    <a:pt x="13257" y="211"/>
                  </a:lnTo>
                  <a:lnTo>
                    <a:pt x="13300" y="216"/>
                  </a:lnTo>
                  <a:lnTo>
                    <a:pt x="13342" y="224"/>
                  </a:lnTo>
                  <a:lnTo>
                    <a:pt x="13381" y="235"/>
                  </a:lnTo>
                  <a:lnTo>
                    <a:pt x="13417" y="249"/>
                  </a:lnTo>
                  <a:lnTo>
                    <a:pt x="13435" y="258"/>
                  </a:lnTo>
                  <a:lnTo>
                    <a:pt x="13452" y="267"/>
                  </a:lnTo>
                  <a:lnTo>
                    <a:pt x="13483" y="288"/>
                  </a:lnTo>
                  <a:lnTo>
                    <a:pt x="13512" y="312"/>
                  </a:lnTo>
                  <a:lnTo>
                    <a:pt x="13538" y="339"/>
                  </a:lnTo>
                  <a:lnTo>
                    <a:pt x="13561" y="368"/>
                  </a:lnTo>
                  <a:lnTo>
                    <a:pt x="13580" y="399"/>
                  </a:lnTo>
                  <a:lnTo>
                    <a:pt x="13596" y="433"/>
                  </a:lnTo>
                  <a:lnTo>
                    <a:pt x="13608" y="470"/>
                  </a:lnTo>
                  <a:lnTo>
                    <a:pt x="13616" y="508"/>
                  </a:lnTo>
                  <a:lnTo>
                    <a:pt x="13622" y="549"/>
                  </a:lnTo>
                  <a:lnTo>
                    <a:pt x="13623" y="592"/>
                  </a:lnTo>
                  <a:lnTo>
                    <a:pt x="13620" y="653"/>
                  </a:lnTo>
                  <a:lnTo>
                    <a:pt x="13616" y="682"/>
                  </a:lnTo>
                  <a:lnTo>
                    <a:pt x="13610" y="711"/>
                  </a:lnTo>
                  <a:lnTo>
                    <a:pt x="13593" y="765"/>
                  </a:lnTo>
                  <a:lnTo>
                    <a:pt x="13581" y="791"/>
                  </a:lnTo>
                  <a:lnTo>
                    <a:pt x="13569" y="817"/>
                  </a:lnTo>
                  <a:lnTo>
                    <a:pt x="13538" y="863"/>
                  </a:lnTo>
                  <a:lnTo>
                    <a:pt x="13521" y="885"/>
                  </a:lnTo>
                  <a:lnTo>
                    <a:pt x="13502" y="905"/>
                  </a:lnTo>
                  <a:lnTo>
                    <a:pt x="13482" y="923"/>
                  </a:lnTo>
                  <a:lnTo>
                    <a:pt x="13460" y="941"/>
                  </a:lnTo>
                  <a:lnTo>
                    <a:pt x="13436" y="957"/>
                  </a:lnTo>
                  <a:lnTo>
                    <a:pt x="13412" y="971"/>
                  </a:lnTo>
                  <a:lnTo>
                    <a:pt x="13386" y="985"/>
                  </a:lnTo>
                  <a:lnTo>
                    <a:pt x="13359" y="995"/>
                  </a:lnTo>
                  <a:lnTo>
                    <a:pt x="13332" y="1005"/>
                  </a:lnTo>
                  <a:lnTo>
                    <a:pt x="13304" y="1013"/>
                  </a:lnTo>
                  <a:lnTo>
                    <a:pt x="13274" y="1019"/>
                  </a:lnTo>
                  <a:lnTo>
                    <a:pt x="13244" y="1023"/>
                  </a:lnTo>
                  <a:lnTo>
                    <a:pt x="13183" y="1027"/>
                  </a:lnTo>
                  <a:lnTo>
                    <a:pt x="13138" y="1025"/>
                  </a:lnTo>
                  <a:lnTo>
                    <a:pt x="13096" y="1019"/>
                  </a:lnTo>
                  <a:lnTo>
                    <a:pt x="13056" y="1010"/>
                  </a:lnTo>
                  <a:lnTo>
                    <a:pt x="13016" y="997"/>
                  </a:lnTo>
                  <a:lnTo>
                    <a:pt x="12980" y="980"/>
                  </a:lnTo>
                  <a:lnTo>
                    <a:pt x="12946" y="959"/>
                  </a:lnTo>
                  <a:lnTo>
                    <a:pt x="12915" y="935"/>
                  </a:lnTo>
                  <a:lnTo>
                    <a:pt x="12888" y="907"/>
                  </a:lnTo>
                  <a:lnTo>
                    <a:pt x="12862" y="875"/>
                  </a:lnTo>
                  <a:lnTo>
                    <a:pt x="12841" y="843"/>
                  </a:lnTo>
                  <a:lnTo>
                    <a:pt x="12824" y="807"/>
                  </a:lnTo>
                  <a:lnTo>
                    <a:pt x="12810" y="769"/>
                  </a:lnTo>
                  <a:lnTo>
                    <a:pt x="12799" y="730"/>
                  </a:lnTo>
                  <a:lnTo>
                    <a:pt x="12792" y="693"/>
                  </a:lnTo>
                  <a:lnTo>
                    <a:pt x="12787" y="658"/>
                  </a:lnTo>
                  <a:lnTo>
                    <a:pt x="12786" y="626"/>
                  </a:lnTo>
                  <a:close/>
                  <a:moveTo>
                    <a:pt x="365" y="229"/>
                  </a:moveTo>
                  <a:lnTo>
                    <a:pt x="365" y="256"/>
                  </a:lnTo>
                  <a:lnTo>
                    <a:pt x="327" y="261"/>
                  </a:lnTo>
                  <a:lnTo>
                    <a:pt x="302" y="264"/>
                  </a:lnTo>
                  <a:lnTo>
                    <a:pt x="292" y="265"/>
                  </a:lnTo>
                  <a:lnTo>
                    <a:pt x="284" y="267"/>
                  </a:lnTo>
                  <a:lnTo>
                    <a:pt x="272" y="272"/>
                  </a:lnTo>
                  <a:lnTo>
                    <a:pt x="263" y="282"/>
                  </a:lnTo>
                  <a:lnTo>
                    <a:pt x="258" y="301"/>
                  </a:lnTo>
                  <a:lnTo>
                    <a:pt x="257" y="327"/>
                  </a:lnTo>
                  <a:lnTo>
                    <a:pt x="256" y="362"/>
                  </a:lnTo>
                  <a:lnTo>
                    <a:pt x="255" y="490"/>
                  </a:lnTo>
                  <a:lnTo>
                    <a:pt x="255" y="887"/>
                  </a:lnTo>
                  <a:lnTo>
                    <a:pt x="254" y="928"/>
                  </a:lnTo>
                  <a:lnTo>
                    <a:pt x="251" y="967"/>
                  </a:lnTo>
                  <a:lnTo>
                    <a:pt x="246" y="1000"/>
                  </a:lnTo>
                  <a:lnTo>
                    <a:pt x="239" y="1030"/>
                  </a:lnTo>
                  <a:lnTo>
                    <a:pt x="230" y="1058"/>
                  </a:lnTo>
                  <a:lnTo>
                    <a:pt x="218" y="1083"/>
                  </a:lnTo>
                  <a:lnTo>
                    <a:pt x="203" y="1108"/>
                  </a:lnTo>
                  <a:lnTo>
                    <a:pt x="185" y="1133"/>
                  </a:lnTo>
                  <a:lnTo>
                    <a:pt x="166" y="1155"/>
                  </a:lnTo>
                  <a:lnTo>
                    <a:pt x="146" y="1174"/>
                  </a:lnTo>
                  <a:lnTo>
                    <a:pt x="125" y="1190"/>
                  </a:lnTo>
                  <a:lnTo>
                    <a:pt x="105" y="1203"/>
                  </a:lnTo>
                  <a:lnTo>
                    <a:pt x="84" y="1214"/>
                  </a:lnTo>
                  <a:lnTo>
                    <a:pt x="64" y="1221"/>
                  </a:lnTo>
                  <a:lnTo>
                    <a:pt x="44" y="1225"/>
                  </a:lnTo>
                  <a:lnTo>
                    <a:pt x="23" y="1226"/>
                  </a:lnTo>
                  <a:lnTo>
                    <a:pt x="0" y="1223"/>
                  </a:lnTo>
                  <a:lnTo>
                    <a:pt x="2" y="1179"/>
                  </a:lnTo>
                  <a:lnTo>
                    <a:pt x="0" y="1138"/>
                  </a:lnTo>
                  <a:lnTo>
                    <a:pt x="11" y="1131"/>
                  </a:lnTo>
                  <a:lnTo>
                    <a:pt x="26" y="1141"/>
                  </a:lnTo>
                  <a:lnTo>
                    <a:pt x="40" y="1147"/>
                  </a:lnTo>
                  <a:lnTo>
                    <a:pt x="54" y="1150"/>
                  </a:lnTo>
                  <a:lnTo>
                    <a:pt x="70" y="1153"/>
                  </a:lnTo>
                  <a:lnTo>
                    <a:pt x="95" y="1149"/>
                  </a:lnTo>
                  <a:lnTo>
                    <a:pt x="114" y="1142"/>
                  </a:lnTo>
                  <a:lnTo>
                    <a:pt x="123" y="1136"/>
                  </a:lnTo>
                  <a:lnTo>
                    <a:pt x="129" y="1130"/>
                  </a:lnTo>
                  <a:lnTo>
                    <a:pt x="140" y="1114"/>
                  </a:lnTo>
                  <a:lnTo>
                    <a:pt x="142" y="1103"/>
                  </a:lnTo>
                  <a:lnTo>
                    <a:pt x="144" y="1089"/>
                  </a:lnTo>
                  <a:lnTo>
                    <a:pt x="148" y="1051"/>
                  </a:lnTo>
                  <a:lnTo>
                    <a:pt x="149" y="970"/>
                  </a:lnTo>
                  <a:lnTo>
                    <a:pt x="149" y="490"/>
                  </a:lnTo>
                  <a:lnTo>
                    <a:pt x="148" y="382"/>
                  </a:lnTo>
                  <a:lnTo>
                    <a:pt x="148" y="330"/>
                  </a:lnTo>
                  <a:lnTo>
                    <a:pt x="146" y="301"/>
                  </a:lnTo>
                  <a:lnTo>
                    <a:pt x="142" y="285"/>
                  </a:lnTo>
                  <a:lnTo>
                    <a:pt x="137" y="277"/>
                  </a:lnTo>
                  <a:lnTo>
                    <a:pt x="130" y="271"/>
                  </a:lnTo>
                  <a:lnTo>
                    <a:pt x="117" y="266"/>
                  </a:lnTo>
                  <a:lnTo>
                    <a:pt x="92" y="262"/>
                  </a:lnTo>
                  <a:lnTo>
                    <a:pt x="44" y="260"/>
                  </a:lnTo>
                  <a:lnTo>
                    <a:pt x="40" y="229"/>
                  </a:lnTo>
                  <a:lnTo>
                    <a:pt x="202" y="229"/>
                  </a:lnTo>
                  <a:lnTo>
                    <a:pt x="362" y="225"/>
                  </a:lnTo>
                  <a:lnTo>
                    <a:pt x="365" y="229"/>
                  </a:lnTo>
                  <a:close/>
                  <a:moveTo>
                    <a:pt x="399" y="277"/>
                  </a:moveTo>
                  <a:lnTo>
                    <a:pt x="394" y="272"/>
                  </a:lnTo>
                  <a:lnTo>
                    <a:pt x="394" y="248"/>
                  </a:lnTo>
                  <a:lnTo>
                    <a:pt x="399" y="243"/>
                  </a:lnTo>
                  <a:lnTo>
                    <a:pt x="556" y="218"/>
                  </a:lnTo>
                  <a:lnTo>
                    <a:pt x="573" y="231"/>
                  </a:lnTo>
                  <a:lnTo>
                    <a:pt x="588" y="247"/>
                  </a:lnTo>
                  <a:lnTo>
                    <a:pt x="608" y="272"/>
                  </a:lnTo>
                  <a:lnTo>
                    <a:pt x="634" y="313"/>
                  </a:lnTo>
                  <a:lnTo>
                    <a:pt x="669" y="372"/>
                  </a:lnTo>
                  <a:lnTo>
                    <a:pt x="712" y="448"/>
                  </a:lnTo>
                  <a:lnTo>
                    <a:pt x="759" y="535"/>
                  </a:lnTo>
                  <a:lnTo>
                    <a:pt x="803" y="621"/>
                  </a:lnTo>
                  <a:lnTo>
                    <a:pt x="860" y="532"/>
                  </a:lnTo>
                  <a:lnTo>
                    <a:pt x="923" y="426"/>
                  </a:lnTo>
                  <a:lnTo>
                    <a:pt x="1041" y="225"/>
                  </a:lnTo>
                  <a:lnTo>
                    <a:pt x="1083" y="228"/>
                  </a:lnTo>
                  <a:lnTo>
                    <a:pt x="1121" y="225"/>
                  </a:lnTo>
                  <a:lnTo>
                    <a:pt x="1126" y="240"/>
                  </a:lnTo>
                  <a:lnTo>
                    <a:pt x="1110" y="258"/>
                  </a:lnTo>
                  <a:lnTo>
                    <a:pt x="1090" y="283"/>
                  </a:lnTo>
                  <a:lnTo>
                    <a:pt x="1040" y="350"/>
                  </a:lnTo>
                  <a:lnTo>
                    <a:pt x="989" y="421"/>
                  </a:lnTo>
                  <a:lnTo>
                    <a:pt x="953" y="475"/>
                  </a:lnTo>
                  <a:lnTo>
                    <a:pt x="884" y="589"/>
                  </a:lnTo>
                  <a:lnTo>
                    <a:pt x="851" y="643"/>
                  </a:lnTo>
                  <a:lnTo>
                    <a:pt x="838" y="670"/>
                  </a:lnTo>
                  <a:lnTo>
                    <a:pt x="836" y="686"/>
                  </a:lnTo>
                  <a:lnTo>
                    <a:pt x="834" y="704"/>
                  </a:lnTo>
                  <a:lnTo>
                    <a:pt x="834" y="784"/>
                  </a:lnTo>
                  <a:lnTo>
                    <a:pt x="834" y="868"/>
                  </a:lnTo>
                  <a:lnTo>
                    <a:pt x="836" y="909"/>
                  </a:lnTo>
                  <a:lnTo>
                    <a:pt x="838" y="935"/>
                  </a:lnTo>
                  <a:lnTo>
                    <a:pt x="842" y="951"/>
                  </a:lnTo>
                  <a:lnTo>
                    <a:pt x="846" y="959"/>
                  </a:lnTo>
                  <a:lnTo>
                    <a:pt x="855" y="965"/>
                  </a:lnTo>
                  <a:lnTo>
                    <a:pt x="867" y="969"/>
                  </a:lnTo>
                  <a:lnTo>
                    <a:pt x="892" y="973"/>
                  </a:lnTo>
                  <a:lnTo>
                    <a:pt x="940" y="975"/>
                  </a:lnTo>
                  <a:lnTo>
                    <a:pt x="945" y="1006"/>
                  </a:lnTo>
                  <a:lnTo>
                    <a:pt x="843" y="1007"/>
                  </a:lnTo>
                  <a:lnTo>
                    <a:pt x="782" y="1006"/>
                  </a:lnTo>
                  <a:lnTo>
                    <a:pt x="623" y="1011"/>
                  </a:lnTo>
                  <a:lnTo>
                    <a:pt x="618" y="979"/>
                  </a:lnTo>
                  <a:lnTo>
                    <a:pt x="692" y="970"/>
                  </a:lnTo>
                  <a:lnTo>
                    <a:pt x="706" y="967"/>
                  </a:lnTo>
                  <a:lnTo>
                    <a:pt x="714" y="962"/>
                  </a:lnTo>
                  <a:lnTo>
                    <a:pt x="719" y="953"/>
                  </a:lnTo>
                  <a:lnTo>
                    <a:pt x="724" y="941"/>
                  </a:lnTo>
                  <a:lnTo>
                    <a:pt x="726" y="917"/>
                  </a:lnTo>
                  <a:lnTo>
                    <a:pt x="728" y="879"/>
                  </a:lnTo>
                  <a:lnTo>
                    <a:pt x="729" y="784"/>
                  </a:lnTo>
                  <a:lnTo>
                    <a:pt x="729" y="679"/>
                  </a:lnTo>
                  <a:lnTo>
                    <a:pt x="702" y="628"/>
                  </a:lnTo>
                  <a:lnTo>
                    <a:pt x="647" y="536"/>
                  </a:lnTo>
                  <a:lnTo>
                    <a:pt x="598" y="457"/>
                  </a:lnTo>
                  <a:lnTo>
                    <a:pt x="540" y="369"/>
                  </a:lnTo>
                  <a:lnTo>
                    <a:pt x="509" y="327"/>
                  </a:lnTo>
                  <a:lnTo>
                    <a:pt x="485" y="301"/>
                  </a:lnTo>
                  <a:lnTo>
                    <a:pt x="468" y="286"/>
                  </a:lnTo>
                  <a:lnTo>
                    <a:pt x="455" y="280"/>
                  </a:lnTo>
                  <a:lnTo>
                    <a:pt x="436" y="278"/>
                  </a:lnTo>
                  <a:lnTo>
                    <a:pt x="399" y="277"/>
                  </a:lnTo>
                  <a:close/>
                  <a:moveTo>
                    <a:pt x="1528" y="1017"/>
                  </a:moveTo>
                  <a:lnTo>
                    <a:pt x="1458" y="831"/>
                  </a:lnTo>
                  <a:lnTo>
                    <a:pt x="1270" y="366"/>
                  </a:lnTo>
                  <a:lnTo>
                    <a:pt x="1243" y="303"/>
                  </a:lnTo>
                  <a:lnTo>
                    <a:pt x="1230" y="274"/>
                  </a:lnTo>
                  <a:lnTo>
                    <a:pt x="1222" y="270"/>
                  </a:lnTo>
                  <a:lnTo>
                    <a:pt x="1209" y="266"/>
                  </a:lnTo>
                  <a:lnTo>
                    <a:pt x="1189" y="262"/>
                  </a:lnTo>
                  <a:lnTo>
                    <a:pt x="1163" y="260"/>
                  </a:lnTo>
                  <a:lnTo>
                    <a:pt x="1158" y="255"/>
                  </a:lnTo>
                  <a:lnTo>
                    <a:pt x="1158" y="230"/>
                  </a:lnTo>
                  <a:lnTo>
                    <a:pt x="1163" y="225"/>
                  </a:lnTo>
                  <a:lnTo>
                    <a:pt x="1241" y="228"/>
                  </a:lnTo>
                  <a:lnTo>
                    <a:pt x="1307" y="229"/>
                  </a:lnTo>
                  <a:lnTo>
                    <a:pt x="1372" y="228"/>
                  </a:lnTo>
                  <a:lnTo>
                    <a:pt x="1453" y="225"/>
                  </a:lnTo>
                  <a:lnTo>
                    <a:pt x="1458" y="260"/>
                  </a:lnTo>
                  <a:lnTo>
                    <a:pt x="1401" y="265"/>
                  </a:lnTo>
                  <a:lnTo>
                    <a:pt x="1374" y="268"/>
                  </a:lnTo>
                  <a:lnTo>
                    <a:pt x="1368" y="271"/>
                  </a:lnTo>
                  <a:lnTo>
                    <a:pt x="1365" y="274"/>
                  </a:lnTo>
                  <a:lnTo>
                    <a:pt x="1362" y="279"/>
                  </a:lnTo>
                  <a:lnTo>
                    <a:pt x="1361" y="284"/>
                  </a:lnTo>
                  <a:lnTo>
                    <a:pt x="1366" y="302"/>
                  </a:lnTo>
                  <a:lnTo>
                    <a:pt x="1379" y="343"/>
                  </a:lnTo>
                  <a:lnTo>
                    <a:pt x="1410" y="432"/>
                  </a:lnTo>
                  <a:lnTo>
                    <a:pt x="1583" y="868"/>
                  </a:lnTo>
                  <a:lnTo>
                    <a:pt x="1728" y="506"/>
                  </a:lnTo>
                  <a:lnTo>
                    <a:pt x="1771" y="386"/>
                  </a:lnTo>
                  <a:lnTo>
                    <a:pt x="1793" y="320"/>
                  </a:lnTo>
                  <a:lnTo>
                    <a:pt x="1800" y="288"/>
                  </a:lnTo>
                  <a:lnTo>
                    <a:pt x="1799" y="282"/>
                  </a:lnTo>
                  <a:lnTo>
                    <a:pt x="1797" y="276"/>
                  </a:lnTo>
                  <a:lnTo>
                    <a:pt x="1787" y="270"/>
                  </a:lnTo>
                  <a:lnTo>
                    <a:pt x="1759" y="265"/>
                  </a:lnTo>
                  <a:lnTo>
                    <a:pt x="1705" y="260"/>
                  </a:lnTo>
                  <a:lnTo>
                    <a:pt x="1701" y="255"/>
                  </a:lnTo>
                  <a:lnTo>
                    <a:pt x="1701" y="229"/>
                  </a:lnTo>
                  <a:lnTo>
                    <a:pt x="1705" y="225"/>
                  </a:lnTo>
                  <a:lnTo>
                    <a:pt x="1829" y="229"/>
                  </a:lnTo>
                  <a:lnTo>
                    <a:pt x="1941" y="225"/>
                  </a:lnTo>
                  <a:lnTo>
                    <a:pt x="1945" y="255"/>
                  </a:lnTo>
                  <a:lnTo>
                    <a:pt x="1909" y="262"/>
                  </a:lnTo>
                  <a:lnTo>
                    <a:pt x="1899" y="264"/>
                  </a:lnTo>
                  <a:lnTo>
                    <a:pt x="1893" y="266"/>
                  </a:lnTo>
                  <a:lnTo>
                    <a:pt x="1884" y="273"/>
                  </a:lnTo>
                  <a:lnTo>
                    <a:pt x="1878" y="284"/>
                  </a:lnTo>
                  <a:lnTo>
                    <a:pt x="1839" y="370"/>
                  </a:lnTo>
                  <a:lnTo>
                    <a:pt x="1666" y="796"/>
                  </a:lnTo>
                  <a:lnTo>
                    <a:pt x="1617" y="922"/>
                  </a:lnTo>
                  <a:lnTo>
                    <a:pt x="1597" y="974"/>
                  </a:lnTo>
                  <a:lnTo>
                    <a:pt x="1583" y="1017"/>
                  </a:lnTo>
                  <a:lnTo>
                    <a:pt x="1528" y="1017"/>
                  </a:lnTo>
                  <a:close/>
                  <a:moveTo>
                    <a:pt x="1853" y="1011"/>
                  </a:moveTo>
                  <a:lnTo>
                    <a:pt x="1848" y="1006"/>
                  </a:lnTo>
                  <a:lnTo>
                    <a:pt x="1848" y="977"/>
                  </a:lnTo>
                  <a:lnTo>
                    <a:pt x="1853" y="974"/>
                  </a:lnTo>
                  <a:lnTo>
                    <a:pt x="1887" y="971"/>
                  </a:lnTo>
                  <a:lnTo>
                    <a:pt x="1906" y="969"/>
                  </a:lnTo>
                  <a:lnTo>
                    <a:pt x="1917" y="964"/>
                  </a:lnTo>
                  <a:lnTo>
                    <a:pt x="1926" y="955"/>
                  </a:lnTo>
                  <a:lnTo>
                    <a:pt x="1939" y="932"/>
                  </a:lnTo>
                  <a:lnTo>
                    <a:pt x="1963" y="884"/>
                  </a:lnTo>
                  <a:lnTo>
                    <a:pt x="2021" y="758"/>
                  </a:lnTo>
                  <a:lnTo>
                    <a:pt x="2171" y="417"/>
                  </a:lnTo>
                  <a:lnTo>
                    <a:pt x="2256" y="217"/>
                  </a:lnTo>
                  <a:lnTo>
                    <a:pt x="2292" y="217"/>
                  </a:lnTo>
                  <a:lnTo>
                    <a:pt x="2529" y="772"/>
                  </a:lnTo>
                  <a:lnTo>
                    <a:pt x="2560" y="847"/>
                  </a:lnTo>
                  <a:lnTo>
                    <a:pt x="2592" y="915"/>
                  </a:lnTo>
                  <a:lnTo>
                    <a:pt x="2607" y="945"/>
                  </a:lnTo>
                  <a:lnTo>
                    <a:pt x="2616" y="959"/>
                  </a:lnTo>
                  <a:lnTo>
                    <a:pt x="2625" y="964"/>
                  </a:lnTo>
                  <a:lnTo>
                    <a:pt x="2634" y="969"/>
                  </a:lnTo>
                  <a:lnTo>
                    <a:pt x="2651" y="971"/>
                  </a:lnTo>
                  <a:lnTo>
                    <a:pt x="2680" y="974"/>
                  </a:lnTo>
                  <a:lnTo>
                    <a:pt x="2685" y="1006"/>
                  </a:lnTo>
                  <a:lnTo>
                    <a:pt x="2574" y="1006"/>
                  </a:lnTo>
                  <a:lnTo>
                    <a:pt x="2391" y="1011"/>
                  </a:lnTo>
                  <a:lnTo>
                    <a:pt x="2386" y="977"/>
                  </a:lnTo>
                  <a:lnTo>
                    <a:pt x="2467" y="968"/>
                  </a:lnTo>
                  <a:lnTo>
                    <a:pt x="2475" y="965"/>
                  </a:lnTo>
                  <a:lnTo>
                    <a:pt x="2479" y="961"/>
                  </a:lnTo>
                  <a:lnTo>
                    <a:pt x="2482" y="956"/>
                  </a:lnTo>
                  <a:lnTo>
                    <a:pt x="2483" y="949"/>
                  </a:lnTo>
                  <a:lnTo>
                    <a:pt x="2482" y="935"/>
                  </a:lnTo>
                  <a:lnTo>
                    <a:pt x="2476" y="917"/>
                  </a:lnTo>
                  <a:lnTo>
                    <a:pt x="2407" y="748"/>
                  </a:lnTo>
                  <a:lnTo>
                    <a:pt x="2087" y="748"/>
                  </a:lnTo>
                  <a:lnTo>
                    <a:pt x="2027" y="890"/>
                  </a:lnTo>
                  <a:lnTo>
                    <a:pt x="2015" y="923"/>
                  </a:lnTo>
                  <a:lnTo>
                    <a:pt x="2010" y="946"/>
                  </a:lnTo>
                  <a:lnTo>
                    <a:pt x="2011" y="952"/>
                  </a:lnTo>
                  <a:lnTo>
                    <a:pt x="2014" y="958"/>
                  </a:lnTo>
                  <a:lnTo>
                    <a:pt x="2026" y="967"/>
                  </a:lnTo>
                  <a:lnTo>
                    <a:pt x="2035" y="969"/>
                  </a:lnTo>
                  <a:lnTo>
                    <a:pt x="2052" y="971"/>
                  </a:lnTo>
                  <a:lnTo>
                    <a:pt x="2100" y="974"/>
                  </a:lnTo>
                  <a:lnTo>
                    <a:pt x="2106" y="977"/>
                  </a:lnTo>
                  <a:lnTo>
                    <a:pt x="2106" y="1006"/>
                  </a:lnTo>
                  <a:lnTo>
                    <a:pt x="1977" y="1006"/>
                  </a:lnTo>
                  <a:lnTo>
                    <a:pt x="1915" y="1007"/>
                  </a:lnTo>
                  <a:lnTo>
                    <a:pt x="1853" y="1011"/>
                  </a:lnTo>
                  <a:close/>
                  <a:moveTo>
                    <a:pt x="2106" y="700"/>
                  </a:moveTo>
                  <a:lnTo>
                    <a:pt x="2386" y="700"/>
                  </a:lnTo>
                  <a:lnTo>
                    <a:pt x="2247" y="367"/>
                  </a:lnTo>
                  <a:lnTo>
                    <a:pt x="2106" y="700"/>
                  </a:lnTo>
                  <a:close/>
                  <a:moveTo>
                    <a:pt x="2130" y="124"/>
                  </a:moveTo>
                  <a:lnTo>
                    <a:pt x="2118" y="123"/>
                  </a:lnTo>
                  <a:lnTo>
                    <a:pt x="2106" y="120"/>
                  </a:lnTo>
                  <a:lnTo>
                    <a:pt x="2095" y="115"/>
                  </a:lnTo>
                  <a:lnTo>
                    <a:pt x="2086" y="106"/>
                  </a:lnTo>
                  <a:lnTo>
                    <a:pt x="2079" y="97"/>
                  </a:lnTo>
                  <a:lnTo>
                    <a:pt x="2073" y="87"/>
                  </a:lnTo>
                  <a:lnTo>
                    <a:pt x="2069" y="75"/>
                  </a:lnTo>
                  <a:lnTo>
                    <a:pt x="2068" y="63"/>
                  </a:lnTo>
                  <a:lnTo>
                    <a:pt x="2069" y="50"/>
                  </a:lnTo>
                  <a:lnTo>
                    <a:pt x="2073" y="38"/>
                  </a:lnTo>
                  <a:lnTo>
                    <a:pt x="2079" y="28"/>
                  </a:lnTo>
                  <a:lnTo>
                    <a:pt x="2086" y="19"/>
                  </a:lnTo>
                  <a:lnTo>
                    <a:pt x="2095" y="10"/>
                  </a:lnTo>
                  <a:lnTo>
                    <a:pt x="2106" y="4"/>
                  </a:lnTo>
                  <a:lnTo>
                    <a:pt x="2118" y="1"/>
                  </a:lnTo>
                  <a:lnTo>
                    <a:pt x="2130" y="0"/>
                  </a:lnTo>
                  <a:lnTo>
                    <a:pt x="2143" y="1"/>
                  </a:lnTo>
                  <a:lnTo>
                    <a:pt x="2154" y="4"/>
                  </a:lnTo>
                  <a:lnTo>
                    <a:pt x="2165" y="10"/>
                  </a:lnTo>
                  <a:lnTo>
                    <a:pt x="2175" y="19"/>
                  </a:lnTo>
                  <a:lnTo>
                    <a:pt x="2183" y="28"/>
                  </a:lnTo>
                  <a:lnTo>
                    <a:pt x="2188" y="38"/>
                  </a:lnTo>
                  <a:lnTo>
                    <a:pt x="2191" y="50"/>
                  </a:lnTo>
                  <a:lnTo>
                    <a:pt x="2193" y="63"/>
                  </a:lnTo>
                  <a:lnTo>
                    <a:pt x="2191" y="75"/>
                  </a:lnTo>
                  <a:lnTo>
                    <a:pt x="2188" y="87"/>
                  </a:lnTo>
                  <a:lnTo>
                    <a:pt x="2183" y="97"/>
                  </a:lnTo>
                  <a:lnTo>
                    <a:pt x="2175" y="106"/>
                  </a:lnTo>
                  <a:lnTo>
                    <a:pt x="2165" y="115"/>
                  </a:lnTo>
                  <a:lnTo>
                    <a:pt x="2154" y="120"/>
                  </a:lnTo>
                  <a:lnTo>
                    <a:pt x="2143" y="123"/>
                  </a:lnTo>
                  <a:lnTo>
                    <a:pt x="2130" y="124"/>
                  </a:lnTo>
                  <a:close/>
                  <a:moveTo>
                    <a:pt x="2404" y="124"/>
                  </a:moveTo>
                  <a:lnTo>
                    <a:pt x="2391" y="123"/>
                  </a:lnTo>
                  <a:lnTo>
                    <a:pt x="2380" y="120"/>
                  </a:lnTo>
                  <a:lnTo>
                    <a:pt x="2369" y="115"/>
                  </a:lnTo>
                  <a:lnTo>
                    <a:pt x="2359" y="106"/>
                  </a:lnTo>
                  <a:lnTo>
                    <a:pt x="2351" y="97"/>
                  </a:lnTo>
                  <a:lnTo>
                    <a:pt x="2345" y="87"/>
                  </a:lnTo>
                  <a:lnTo>
                    <a:pt x="2343" y="75"/>
                  </a:lnTo>
                  <a:lnTo>
                    <a:pt x="2341" y="63"/>
                  </a:lnTo>
                  <a:lnTo>
                    <a:pt x="2343" y="50"/>
                  </a:lnTo>
                  <a:lnTo>
                    <a:pt x="2345" y="38"/>
                  </a:lnTo>
                  <a:lnTo>
                    <a:pt x="2351" y="28"/>
                  </a:lnTo>
                  <a:lnTo>
                    <a:pt x="2359" y="19"/>
                  </a:lnTo>
                  <a:lnTo>
                    <a:pt x="2369" y="10"/>
                  </a:lnTo>
                  <a:lnTo>
                    <a:pt x="2380" y="4"/>
                  </a:lnTo>
                  <a:lnTo>
                    <a:pt x="2391" y="1"/>
                  </a:lnTo>
                  <a:lnTo>
                    <a:pt x="2404" y="0"/>
                  </a:lnTo>
                  <a:lnTo>
                    <a:pt x="2416" y="1"/>
                  </a:lnTo>
                  <a:lnTo>
                    <a:pt x="2428" y="4"/>
                  </a:lnTo>
                  <a:lnTo>
                    <a:pt x="2437" y="10"/>
                  </a:lnTo>
                  <a:lnTo>
                    <a:pt x="2447" y="19"/>
                  </a:lnTo>
                  <a:lnTo>
                    <a:pt x="2455" y="28"/>
                  </a:lnTo>
                  <a:lnTo>
                    <a:pt x="2461" y="38"/>
                  </a:lnTo>
                  <a:lnTo>
                    <a:pt x="2464" y="50"/>
                  </a:lnTo>
                  <a:lnTo>
                    <a:pt x="2465" y="63"/>
                  </a:lnTo>
                  <a:lnTo>
                    <a:pt x="2464" y="75"/>
                  </a:lnTo>
                  <a:lnTo>
                    <a:pt x="2461" y="87"/>
                  </a:lnTo>
                  <a:lnTo>
                    <a:pt x="2455" y="97"/>
                  </a:lnTo>
                  <a:lnTo>
                    <a:pt x="2447" y="106"/>
                  </a:lnTo>
                  <a:lnTo>
                    <a:pt x="2437" y="115"/>
                  </a:lnTo>
                  <a:lnTo>
                    <a:pt x="2428" y="120"/>
                  </a:lnTo>
                  <a:lnTo>
                    <a:pt x="2416" y="123"/>
                  </a:lnTo>
                  <a:lnTo>
                    <a:pt x="2404" y="124"/>
                  </a:lnTo>
                  <a:close/>
                  <a:moveTo>
                    <a:pt x="2754" y="817"/>
                  </a:moveTo>
                  <a:lnTo>
                    <a:pt x="2785" y="812"/>
                  </a:lnTo>
                  <a:lnTo>
                    <a:pt x="2793" y="873"/>
                  </a:lnTo>
                  <a:lnTo>
                    <a:pt x="2797" y="903"/>
                  </a:lnTo>
                  <a:lnTo>
                    <a:pt x="2801" y="910"/>
                  </a:lnTo>
                  <a:lnTo>
                    <a:pt x="2807" y="919"/>
                  </a:lnTo>
                  <a:lnTo>
                    <a:pt x="2817" y="927"/>
                  </a:lnTo>
                  <a:lnTo>
                    <a:pt x="2827" y="935"/>
                  </a:lnTo>
                  <a:lnTo>
                    <a:pt x="2857" y="952"/>
                  </a:lnTo>
                  <a:lnTo>
                    <a:pt x="2895" y="964"/>
                  </a:lnTo>
                  <a:lnTo>
                    <a:pt x="2937" y="973"/>
                  </a:lnTo>
                  <a:lnTo>
                    <a:pt x="2958" y="975"/>
                  </a:lnTo>
                  <a:lnTo>
                    <a:pt x="2979" y="975"/>
                  </a:lnTo>
                  <a:lnTo>
                    <a:pt x="3007" y="974"/>
                  </a:lnTo>
                  <a:lnTo>
                    <a:pt x="3035" y="970"/>
                  </a:lnTo>
                  <a:lnTo>
                    <a:pt x="3060" y="963"/>
                  </a:lnTo>
                  <a:lnTo>
                    <a:pt x="3084" y="953"/>
                  </a:lnTo>
                  <a:lnTo>
                    <a:pt x="3107" y="941"/>
                  </a:lnTo>
                  <a:lnTo>
                    <a:pt x="3126" y="927"/>
                  </a:lnTo>
                  <a:lnTo>
                    <a:pt x="3143" y="910"/>
                  </a:lnTo>
                  <a:lnTo>
                    <a:pt x="3157" y="891"/>
                  </a:lnTo>
                  <a:lnTo>
                    <a:pt x="3168" y="869"/>
                  </a:lnTo>
                  <a:lnTo>
                    <a:pt x="3177" y="847"/>
                  </a:lnTo>
                  <a:lnTo>
                    <a:pt x="3181" y="823"/>
                  </a:lnTo>
                  <a:lnTo>
                    <a:pt x="3183" y="796"/>
                  </a:lnTo>
                  <a:lnTo>
                    <a:pt x="3183" y="779"/>
                  </a:lnTo>
                  <a:lnTo>
                    <a:pt x="3180" y="763"/>
                  </a:lnTo>
                  <a:lnTo>
                    <a:pt x="3177" y="747"/>
                  </a:lnTo>
                  <a:lnTo>
                    <a:pt x="3171" y="733"/>
                  </a:lnTo>
                  <a:lnTo>
                    <a:pt x="3163" y="721"/>
                  </a:lnTo>
                  <a:lnTo>
                    <a:pt x="3156" y="709"/>
                  </a:lnTo>
                  <a:lnTo>
                    <a:pt x="3147" y="699"/>
                  </a:lnTo>
                  <a:lnTo>
                    <a:pt x="3136" y="689"/>
                  </a:lnTo>
                  <a:lnTo>
                    <a:pt x="3124" y="682"/>
                  </a:lnTo>
                  <a:lnTo>
                    <a:pt x="3112" y="675"/>
                  </a:lnTo>
                  <a:lnTo>
                    <a:pt x="3084" y="665"/>
                  </a:lnTo>
                  <a:lnTo>
                    <a:pt x="2999" y="647"/>
                  </a:lnTo>
                  <a:lnTo>
                    <a:pt x="2913" y="632"/>
                  </a:lnTo>
                  <a:lnTo>
                    <a:pt x="2881" y="622"/>
                  </a:lnTo>
                  <a:lnTo>
                    <a:pt x="2850" y="610"/>
                  </a:lnTo>
                  <a:lnTo>
                    <a:pt x="2821" y="592"/>
                  </a:lnTo>
                  <a:lnTo>
                    <a:pt x="2809" y="583"/>
                  </a:lnTo>
                  <a:lnTo>
                    <a:pt x="2799" y="572"/>
                  </a:lnTo>
                  <a:lnTo>
                    <a:pt x="2789" y="560"/>
                  </a:lnTo>
                  <a:lnTo>
                    <a:pt x="2779" y="547"/>
                  </a:lnTo>
                  <a:lnTo>
                    <a:pt x="2772" y="531"/>
                  </a:lnTo>
                  <a:lnTo>
                    <a:pt x="2765" y="516"/>
                  </a:lnTo>
                  <a:lnTo>
                    <a:pt x="2755" y="481"/>
                  </a:lnTo>
                  <a:lnTo>
                    <a:pt x="2753" y="463"/>
                  </a:lnTo>
                  <a:lnTo>
                    <a:pt x="2753" y="444"/>
                  </a:lnTo>
                  <a:lnTo>
                    <a:pt x="2754" y="418"/>
                  </a:lnTo>
                  <a:lnTo>
                    <a:pt x="2757" y="394"/>
                  </a:lnTo>
                  <a:lnTo>
                    <a:pt x="2763" y="372"/>
                  </a:lnTo>
                  <a:lnTo>
                    <a:pt x="2771" y="350"/>
                  </a:lnTo>
                  <a:lnTo>
                    <a:pt x="2781" y="330"/>
                  </a:lnTo>
                  <a:lnTo>
                    <a:pt x="2793" y="309"/>
                  </a:lnTo>
                  <a:lnTo>
                    <a:pt x="2808" y="291"/>
                  </a:lnTo>
                  <a:lnTo>
                    <a:pt x="2825" y="274"/>
                  </a:lnTo>
                  <a:lnTo>
                    <a:pt x="2843" y="259"/>
                  </a:lnTo>
                  <a:lnTo>
                    <a:pt x="2863" y="246"/>
                  </a:lnTo>
                  <a:lnTo>
                    <a:pt x="2885" y="234"/>
                  </a:lnTo>
                  <a:lnTo>
                    <a:pt x="2909" y="225"/>
                  </a:lnTo>
                  <a:lnTo>
                    <a:pt x="2934" y="218"/>
                  </a:lnTo>
                  <a:lnTo>
                    <a:pt x="2961" y="212"/>
                  </a:lnTo>
                  <a:lnTo>
                    <a:pt x="2988" y="210"/>
                  </a:lnTo>
                  <a:lnTo>
                    <a:pt x="3018" y="208"/>
                  </a:lnTo>
                  <a:lnTo>
                    <a:pt x="3067" y="211"/>
                  </a:lnTo>
                  <a:lnTo>
                    <a:pt x="3123" y="220"/>
                  </a:lnTo>
                  <a:lnTo>
                    <a:pt x="3150" y="226"/>
                  </a:lnTo>
                  <a:lnTo>
                    <a:pt x="3177" y="235"/>
                  </a:lnTo>
                  <a:lnTo>
                    <a:pt x="3226" y="255"/>
                  </a:lnTo>
                  <a:lnTo>
                    <a:pt x="3229" y="262"/>
                  </a:lnTo>
                  <a:lnTo>
                    <a:pt x="3225" y="290"/>
                  </a:lnTo>
                  <a:lnTo>
                    <a:pt x="3220" y="324"/>
                  </a:lnTo>
                  <a:lnTo>
                    <a:pt x="3215" y="406"/>
                  </a:lnTo>
                  <a:lnTo>
                    <a:pt x="3210" y="411"/>
                  </a:lnTo>
                  <a:lnTo>
                    <a:pt x="3181" y="411"/>
                  </a:lnTo>
                  <a:lnTo>
                    <a:pt x="3173" y="324"/>
                  </a:lnTo>
                  <a:lnTo>
                    <a:pt x="3169" y="315"/>
                  </a:lnTo>
                  <a:lnTo>
                    <a:pt x="3160" y="304"/>
                  </a:lnTo>
                  <a:lnTo>
                    <a:pt x="3144" y="294"/>
                  </a:lnTo>
                  <a:lnTo>
                    <a:pt x="3123" y="282"/>
                  </a:lnTo>
                  <a:lnTo>
                    <a:pt x="3099" y="270"/>
                  </a:lnTo>
                  <a:lnTo>
                    <a:pt x="3072" y="262"/>
                  </a:lnTo>
                  <a:lnTo>
                    <a:pt x="3046" y="258"/>
                  </a:lnTo>
                  <a:lnTo>
                    <a:pt x="3018" y="255"/>
                  </a:lnTo>
                  <a:lnTo>
                    <a:pt x="2995" y="256"/>
                  </a:lnTo>
                  <a:lnTo>
                    <a:pt x="2973" y="260"/>
                  </a:lnTo>
                  <a:lnTo>
                    <a:pt x="2951" y="266"/>
                  </a:lnTo>
                  <a:lnTo>
                    <a:pt x="2931" y="274"/>
                  </a:lnTo>
                  <a:lnTo>
                    <a:pt x="2911" y="285"/>
                  </a:lnTo>
                  <a:lnTo>
                    <a:pt x="2895" y="298"/>
                  </a:lnTo>
                  <a:lnTo>
                    <a:pt x="2880" y="315"/>
                  </a:lnTo>
                  <a:lnTo>
                    <a:pt x="2868" y="334"/>
                  </a:lnTo>
                  <a:lnTo>
                    <a:pt x="2859" y="354"/>
                  </a:lnTo>
                  <a:lnTo>
                    <a:pt x="2853" y="375"/>
                  </a:lnTo>
                  <a:lnTo>
                    <a:pt x="2849" y="396"/>
                  </a:lnTo>
                  <a:lnTo>
                    <a:pt x="2848" y="416"/>
                  </a:lnTo>
                  <a:lnTo>
                    <a:pt x="2848" y="432"/>
                  </a:lnTo>
                  <a:lnTo>
                    <a:pt x="2850" y="447"/>
                  </a:lnTo>
                  <a:lnTo>
                    <a:pt x="2855" y="462"/>
                  </a:lnTo>
                  <a:lnTo>
                    <a:pt x="2860" y="474"/>
                  </a:lnTo>
                  <a:lnTo>
                    <a:pt x="2874" y="496"/>
                  </a:lnTo>
                  <a:lnTo>
                    <a:pt x="2893" y="514"/>
                  </a:lnTo>
                  <a:lnTo>
                    <a:pt x="2915" y="526"/>
                  </a:lnTo>
                  <a:lnTo>
                    <a:pt x="2940" y="536"/>
                  </a:lnTo>
                  <a:lnTo>
                    <a:pt x="2977" y="544"/>
                  </a:lnTo>
                  <a:lnTo>
                    <a:pt x="3039" y="554"/>
                  </a:lnTo>
                  <a:lnTo>
                    <a:pt x="3084" y="561"/>
                  </a:lnTo>
                  <a:lnTo>
                    <a:pt x="3123" y="568"/>
                  </a:lnTo>
                  <a:lnTo>
                    <a:pt x="3155" y="578"/>
                  </a:lnTo>
                  <a:lnTo>
                    <a:pt x="3180" y="586"/>
                  </a:lnTo>
                  <a:lnTo>
                    <a:pt x="3202" y="598"/>
                  </a:lnTo>
                  <a:lnTo>
                    <a:pt x="3221" y="613"/>
                  </a:lnTo>
                  <a:lnTo>
                    <a:pt x="3238" y="629"/>
                  </a:lnTo>
                  <a:lnTo>
                    <a:pt x="3252" y="649"/>
                  </a:lnTo>
                  <a:lnTo>
                    <a:pt x="3264" y="671"/>
                  </a:lnTo>
                  <a:lnTo>
                    <a:pt x="3273" y="697"/>
                  </a:lnTo>
                  <a:lnTo>
                    <a:pt x="3277" y="723"/>
                  </a:lnTo>
                  <a:lnTo>
                    <a:pt x="3279" y="752"/>
                  </a:lnTo>
                  <a:lnTo>
                    <a:pt x="3277" y="781"/>
                  </a:lnTo>
                  <a:lnTo>
                    <a:pt x="3273" y="808"/>
                  </a:lnTo>
                  <a:lnTo>
                    <a:pt x="3265" y="835"/>
                  </a:lnTo>
                  <a:lnTo>
                    <a:pt x="3255" y="860"/>
                  </a:lnTo>
                  <a:lnTo>
                    <a:pt x="3241" y="884"/>
                  </a:lnTo>
                  <a:lnTo>
                    <a:pt x="3225" y="907"/>
                  </a:lnTo>
                  <a:lnTo>
                    <a:pt x="3205" y="928"/>
                  </a:lnTo>
                  <a:lnTo>
                    <a:pt x="3183" y="949"/>
                  </a:lnTo>
                  <a:lnTo>
                    <a:pt x="3159" y="967"/>
                  </a:lnTo>
                  <a:lnTo>
                    <a:pt x="3132" y="982"/>
                  </a:lnTo>
                  <a:lnTo>
                    <a:pt x="3105" y="997"/>
                  </a:lnTo>
                  <a:lnTo>
                    <a:pt x="3077" y="1007"/>
                  </a:lnTo>
                  <a:lnTo>
                    <a:pt x="3047" y="1016"/>
                  </a:lnTo>
                  <a:lnTo>
                    <a:pt x="3016" y="1022"/>
                  </a:lnTo>
                  <a:lnTo>
                    <a:pt x="2983" y="1025"/>
                  </a:lnTo>
                  <a:lnTo>
                    <a:pt x="2950" y="1027"/>
                  </a:lnTo>
                  <a:lnTo>
                    <a:pt x="2895" y="1024"/>
                  </a:lnTo>
                  <a:lnTo>
                    <a:pt x="2868" y="1022"/>
                  </a:lnTo>
                  <a:lnTo>
                    <a:pt x="2843" y="1017"/>
                  </a:lnTo>
                  <a:lnTo>
                    <a:pt x="2818" y="1011"/>
                  </a:lnTo>
                  <a:lnTo>
                    <a:pt x="2794" y="1004"/>
                  </a:lnTo>
                  <a:lnTo>
                    <a:pt x="2771" y="995"/>
                  </a:lnTo>
                  <a:lnTo>
                    <a:pt x="2749" y="986"/>
                  </a:lnTo>
                  <a:lnTo>
                    <a:pt x="2746" y="979"/>
                  </a:lnTo>
                  <a:lnTo>
                    <a:pt x="2748" y="956"/>
                  </a:lnTo>
                  <a:lnTo>
                    <a:pt x="2751" y="921"/>
                  </a:lnTo>
                  <a:lnTo>
                    <a:pt x="2754" y="817"/>
                  </a:lnTo>
                  <a:close/>
                  <a:moveTo>
                    <a:pt x="3550" y="605"/>
                  </a:moveTo>
                  <a:lnTo>
                    <a:pt x="3669" y="496"/>
                  </a:lnTo>
                  <a:lnTo>
                    <a:pt x="3750" y="418"/>
                  </a:lnTo>
                  <a:lnTo>
                    <a:pt x="3852" y="316"/>
                  </a:lnTo>
                  <a:lnTo>
                    <a:pt x="3883" y="284"/>
                  </a:lnTo>
                  <a:lnTo>
                    <a:pt x="3900" y="265"/>
                  </a:lnTo>
                  <a:lnTo>
                    <a:pt x="3900" y="229"/>
                  </a:lnTo>
                  <a:lnTo>
                    <a:pt x="3905" y="225"/>
                  </a:lnTo>
                  <a:lnTo>
                    <a:pt x="3997" y="228"/>
                  </a:lnTo>
                  <a:lnTo>
                    <a:pt x="4085" y="225"/>
                  </a:lnTo>
                  <a:lnTo>
                    <a:pt x="4090" y="230"/>
                  </a:lnTo>
                  <a:lnTo>
                    <a:pt x="4090" y="256"/>
                  </a:lnTo>
                  <a:lnTo>
                    <a:pt x="4043" y="261"/>
                  </a:lnTo>
                  <a:lnTo>
                    <a:pt x="4027" y="264"/>
                  </a:lnTo>
                  <a:lnTo>
                    <a:pt x="4015" y="266"/>
                  </a:lnTo>
                  <a:lnTo>
                    <a:pt x="4005" y="271"/>
                  </a:lnTo>
                  <a:lnTo>
                    <a:pt x="3993" y="278"/>
                  </a:lnTo>
                  <a:lnTo>
                    <a:pt x="3977" y="289"/>
                  </a:lnTo>
                  <a:lnTo>
                    <a:pt x="3960" y="302"/>
                  </a:lnTo>
                  <a:lnTo>
                    <a:pt x="3922" y="334"/>
                  </a:lnTo>
                  <a:lnTo>
                    <a:pt x="3877" y="375"/>
                  </a:lnTo>
                  <a:lnTo>
                    <a:pt x="3653" y="579"/>
                  </a:lnTo>
                  <a:lnTo>
                    <a:pt x="3987" y="887"/>
                  </a:lnTo>
                  <a:lnTo>
                    <a:pt x="4077" y="969"/>
                  </a:lnTo>
                  <a:lnTo>
                    <a:pt x="4091" y="974"/>
                  </a:lnTo>
                  <a:lnTo>
                    <a:pt x="4116" y="976"/>
                  </a:lnTo>
                  <a:lnTo>
                    <a:pt x="4120" y="1004"/>
                  </a:lnTo>
                  <a:lnTo>
                    <a:pt x="4084" y="1006"/>
                  </a:lnTo>
                  <a:lnTo>
                    <a:pt x="4050" y="1006"/>
                  </a:lnTo>
                  <a:lnTo>
                    <a:pt x="3960" y="1009"/>
                  </a:lnTo>
                  <a:lnTo>
                    <a:pt x="3871" y="925"/>
                  </a:lnTo>
                  <a:lnTo>
                    <a:pt x="3550" y="628"/>
                  </a:lnTo>
                  <a:lnTo>
                    <a:pt x="3550" y="746"/>
                  </a:lnTo>
                  <a:lnTo>
                    <a:pt x="3550" y="854"/>
                  </a:lnTo>
                  <a:lnTo>
                    <a:pt x="3551" y="905"/>
                  </a:lnTo>
                  <a:lnTo>
                    <a:pt x="3553" y="934"/>
                  </a:lnTo>
                  <a:lnTo>
                    <a:pt x="3557" y="950"/>
                  </a:lnTo>
                  <a:lnTo>
                    <a:pt x="3562" y="959"/>
                  </a:lnTo>
                  <a:lnTo>
                    <a:pt x="3569" y="964"/>
                  </a:lnTo>
                  <a:lnTo>
                    <a:pt x="3581" y="969"/>
                  </a:lnTo>
                  <a:lnTo>
                    <a:pt x="3607" y="973"/>
                  </a:lnTo>
                  <a:lnTo>
                    <a:pt x="3655" y="975"/>
                  </a:lnTo>
                  <a:lnTo>
                    <a:pt x="3660" y="1006"/>
                  </a:lnTo>
                  <a:lnTo>
                    <a:pt x="3558" y="1007"/>
                  </a:lnTo>
                  <a:lnTo>
                    <a:pt x="3496" y="1006"/>
                  </a:lnTo>
                  <a:lnTo>
                    <a:pt x="3339" y="1011"/>
                  </a:lnTo>
                  <a:lnTo>
                    <a:pt x="3334" y="979"/>
                  </a:lnTo>
                  <a:lnTo>
                    <a:pt x="3407" y="970"/>
                  </a:lnTo>
                  <a:lnTo>
                    <a:pt x="3421" y="967"/>
                  </a:lnTo>
                  <a:lnTo>
                    <a:pt x="3430" y="962"/>
                  </a:lnTo>
                  <a:lnTo>
                    <a:pt x="3432" y="958"/>
                  </a:lnTo>
                  <a:lnTo>
                    <a:pt x="3435" y="953"/>
                  </a:lnTo>
                  <a:lnTo>
                    <a:pt x="3439" y="939"/>
                  </a:lnTo>
                  <a:lnTo>
                    <a:pt x="3442" y="911"/>
                  </a:lnTo>
                  <a:lnTo>
                    <a:pt x="3443" y="862"/>
                  </a:lnTo>
                  <a:lnTo>
                    <a:pt x="3444" y="746"/>
                  </a:lnTo>
                  <a:lnTo>
                    <a:pt x="3444" y="490"/>
                  </a:lnTo>
                  <a:lnTo>
                    <a:pt x="3443" y="382"/>
                  </a:lnTo>
                  <a:lnTo>
                    <a:pt x="3442" y="330"/>
                  </a:lnTo>
                  <a:lnTo>
                    <a:pt x="3439" y="301"/>
                  </a:lnTo>
                  <a:lnTo>
                    <a:pt x="3437" y="285"/>
                  </a:lnTo>
                  <a:lnTo>
                    <a:pt x="3432" y="277"/>
                  </a:lnTo>
                  <a:lnTo>
                    <a:pt x="3424" y="271"/>
                  </a:lnTo>
                  <a:lnTo>
                    <a:pt x="3412" y="266"/>
                  </a:lnTo>
                  <a:lnTo>
                    <a:pt x="3385" y="262"/>
                  </a:lnTo>
                  <a:lnTo>
                    <a:pt x="3339" y="260"/>
                  </a:lnTo>
                  <a:lnTo>
                    <a:pt x="3334" y="229"/>
                  </a:lnTo>
                  <a:lnTo>
                    <a:pt x="3407" y="228"/>
                  </a:lnTo>
                  <a:lnTo>
                    <a:pt x="3496" y="229"/>
                  </a:lnTo>
                  <a:lnTo>
                    <a:pt x="3655" y="225"/>
                  </a:lnTo>
                  <a:lnTo>
                    <a:pt x="3660" y="256"/>
                  </a:lnTo>
                  <a:lnTo>
                    <a:pt x="3622" y="261"/>
                  </a:lnTo>
                  <a:lnTo>
                    <a:pt x="3597" y="264"/>
                  </a:lnTo>
                  <a:lnTo>
                    <a:pt x="3587" y="265"/>
                  </a:lnTo>
                  <a:lnTo>
                    <a:pt x="3579" y="267"/>
                  </a:lnTo>
                  <a:lnTo>
                    <a:pt x="3567" y="272"/>
                  </a:lnTo>
                  <a:lnTo>
                    <a:pt x="3558" y="282"/>
                  </a:lnTo>
                  <a:lnTo>
                    <a:pt x="3553" y="301"/>
                  </a:lnTo>
                  <a:lnTo>
                    <a:pt x="3551" y="327"/>
                  </a:lnTo>
                  <a:lnTo>
                    <a:pt x="3551" y="362"/>
                  </a:lnTo>
                  <a:lnTo>
                    <a:pt x="3550" y="490"/>
                  </a:lnTo>
                  <a:lnTo>
                    <a:pt x="3550" y="605"/>
                  </a:lnTo>
                  <a:close/>
                  <a:moveTo>
                    <a:pt x="4137" y="277"/>
                  </a:moveTo>
                  <a:lnTo>
                    <a:pt x="4132" y="272"/>
                  </a:lnTo>
                  <a:lnTo>
                    <a:pt x="4132" y="248"/>
                  </a:lnTo>
                  <a:lnTo>
                    <a:pt x="4137" y="243"/>
                  </a:lnTo>
                  <a:lnTo>
                    <a:pt x="4294" y="218"/>
                  </a:lnTo>
                  <a:lnTo>
                    <a:pt x="4309" y="231"/>
                  </a:lnTo>
                  <a:lnTo>
                    <a:pt x="4325" y="247"/>
                  </a:lnTo>
                  <a:lnTo>
                    <a:pt x="4345" y="272"/>
                  </a:lnTo>
                  <a:lnTo>
                    <a:pt x="4372" y="313"/>
                  </a:lnTo>
                  <a:lnTo>
                    <a:pt x="4407" y="372"/>
                  </a:lnTo>
                  <a:lnTo>
                    <a:pt x="4450" y="448"/>
                  </a:lnTo>
                  <a:lnTo>
                    <a:pt x="4495" y="535"/>
                  </a:lnTo>
                  <a:lnTo>
                    <a:pt x="4541" y="621"/>
                  </a:lnTo>
                  <a:lnTo>
                    <a:pt x="4597" y="532"/>
                  </a:lnTo>
                  <a:lnTo>
                    <a:pt x="4661" y="426"/>
                  </a:lnTo>
                  <a:lnTo>
                    <a:pt x="4777" y="225"/>
                  </a:lnTo>
                  <a:lnTo>
                    <a:pt x="4821" y="228"/>
                  </a:lnTo>
                  <a:lnTo>
                    <a:pt x="4859" y="225"/>
                  </a:lnTo>
                  <a:lnTo>
                    <a:pt x="4863" y="240"/>
                  </a:lnTo>
                  <a:lnTo>
                    <a:pt x="4847" y="258"/>
                  </a:lnTo>
                  <a:lnTo>
                    <a:pt x="4828" y="283"/>
                  </a:lnTo>
                  <a:lnTo>
                    <a:pt x="4777" y="350"/>
                  </a:lnTo>
                  <a:lnTo>
                    <a:pt x="4727" y="421"/>
                  </a:lnTo>
                  <a:lnTo>
                    <a:pt x="4691" y="475"/>
                  </a:lnTo>
                  <a:lnTo>
                    <a:pt x="4620" y="589"/>
                  </a:lnTo>
                  <a:lnTo>
                    <a:pt x="4589" y="643"/>
                  </a:lnTo>
                  <a:lnTo>
                    <a:pt x="4576" y="670"/>
                  </a:lnTo>
                  <a:lnTo>
                    <a:pt x="4572" y="686"/>
                  </a:lnTo>
                  <a:lnTo>
                    <a:pt x="4571" y="704"/>
                  </a:lnTo>
                  <a:lnTo>
                    <a:pt x="4571" y="784"/>
                  </a:lnTo>
                  <a:lnTo>
                    <a:pt x="4572" y="868"/>
                  </a:lnTo>
                  <a:lnTo>
                    <a:pt x="4573" y="909"/>
                  </a:lnTo>
                  <a:lnTo>
                    <a:pt x="4576" y="935"/>
                  </a:lnTo>
                  <a:lnTo>
                    <a:pt x="4579" y="951"/>
                  </a:lnTo>
                  <a:lnTo>
                    <a:pt x="4584" y="959"/>
                  </a:lnTo>
                  <a:lnTo>
                    <a:pt x="4591" y="965"/>
                  </a:lnTo>
                  <a:lnTo>
                    <a:pt x="4603" y="969"/>
                  </a:lnTo>
                  <a:lnTo>
                    <a:pt x="4630" y="973"/>
                  </a:lnTo>
                  <a:lnTo>
                    <a:pt x="4678" y="975"/>
                  </a:lnTo>
                  <a:lnTo>
                    <a:pt x="4681" y="1006"/>
                  </a:lnTo>
                  <a:lnTo>
                    <a:pt x="4579" y="1007"/>
                  </a:lnTo>
                  <a:lnTo>
                    <a:pt x="4518" y="1006"/>
                  </a:lnTo>
                  <a:lnTo>
                    <a:pt x="4360" y="1011"/>
                  </a:lnTo>
                  <a:lnTo>
                    <a:pt x="4356" y="979"/>
                  </a:lnTo>
                  <a:lnTo>
                    <a:pt x="4429" y="970"/>
                  </a:lnTo>
                  <a:lnTo>
                    <a:pt x="4444" y="967"/>
                  </a:lnTo>
                  <a:lnTo>
                    <a:pt x="4452" y="962"/>
                  </a:lnTo>
                  <a:lnTo>
                    <a:pt x="4457" y="953"/>
                  </a:lnTo>
                  <a:lnTo>
                    <a:pt x="4461" y="941"/>
                  </a:lnTo>
                  <a:lnTo>
                    <a:pt x="4463" y="917"/>
                  </a:lnTo>
                  <a:lnTo>
                    <a:pt x="4464" y="879"/>
                  </a:lnTo>
                  <a:lnTo>
                    <a:pt x="4465" y="784"/>
                  </a:lnTo>
                  <a:lnTo>
                    <a:pt x="4465" y="679"/>
                  </a:lnTo>
                  <a:lnTo>
                    <a:pt x="4439" y="628"/>
                  </a:lnTo>
                  <a:lnTo>
                    <a:pt x="4385" y="536"/>
                  </a:lnTo>
                  <a:lnTo>
                    <a:pt x="4336" y="457"/>
                  </a:lnTo>
                  <a:lnTo>
                    <a:pt x="4277" y="369"/>
                  </a:lnTo>
                  <a:lnTo>
                    <a:pt x="4246" y="327"/>
                  </a:lnTo>
                  <a:lnTo>
                    <a:pt x="4223" y="301"/>
                  </a:lnTo>
                  <a:lnTo>
                    <a:pt x="4206" y="286"/>
                  </a:lnTo>
                  <a:lnTo>
                    <a:pt x="4193" y="280"/>
                  </a:lnTo>
                  <a:lnTo>
                    <a:pt x="4174" y="278"/>
                  </a:lnTo>
                  <a:lnTo>
                    <a:pt x="4137" y="277"/>
                  </a:lnTo>
                  <a:close/>
                  <a:moveTo>
                    <a:pt x="4905" y="229"/>
                  </a:moveTo>
                  <a:lnTo>
                    <a:pt x="5068" y="229"/>
                  </a:lnTo>
                  <a:lnTo>
                    <a:pt x="5226" y="225"/>
                  </a:lnTo>
                  <a:lnTo>
                    <a:pt x="5231" y="256"/>
                  </a:lnTo>
                  <a:lnTo>
                    <a:pt x="5192" y="261"/>
                  </a:lnTo>
                  <a:lnTo>
                    <a:pt x="5167" y="264"/>
                  </a:lnTo>
                  <a:lnTo>
                    <a:pt x="5158" y="265"/>
                  </a:lnTo>
                  <a:lnTo>
                    <a:pt x="5149" y="267"/>
                  </a:lnTo>
                  <a:lnTo>
                    <a:pt x="5137" y="272"/>
                  </a:lnTo>
                  <a:lnTo>
                    <a:pt x="5129" y="282"/>
                  </a:lnTo>
                  <a:lnTo>
                    <a:pt x="5124" y="301"/>
                  </a:lnTo>
                  <a:lnTo>
                    <a:pt x="5122" y="327"/>
                  </a:lnTo>
                  <a:lnTo>
                    <a:pt x="5122" y="362"/>
                  </a:lnTo>
                  <a:lnTo>
                    <a:pt x="5120" y="490"/>
                  </a:lnTo>
                  <a:lnTo>
                    <a:pt x="5120" y="734"/>
                  </a:lnTo>
                  <a:lnTo>
                    <a:pt x="5122" y="862"/>
                  </a:lnTo>
                  <a:lnTo>
                    <a:pt x="5124" y="958"/>
                  </a:lnTo>
                  <a:lnTo>
                    <a:pt x="5237" y="958"/>
                  </a:lnTo>
                  <a:lnTo>
                    <a:pt x="5347" y="957"/>
                  </a:lnTo>
                  <a:lnTo>
                    <a:pt x="5406" y="955"/>
                  </a:lnTo>
                  <a:lnTo>
                    <a:pt x="5422" y="952"/>
                  </a:lnTo>
                  <a:lnTo>
                    <a:pt x="5438" y="950"/>
                  </a:lnTo>
                  <a:lnTo>
                    <a:pt x="5454" y="945"/>
                  </a:lnTo>
                  <a:lnTo>
                    <a:pt x="5470" y="939"/>
                  </a:lnTo>
                  <a:lnTo>
                    <a:pt x="5488" y="875"/>
                  </a:lnTo>
                  <a:lnTo>
                    <a:pt x="5500" y="818"/>
                  </a:lnTo>
                  <a:lnTo>
                    <a:pt x="5504" y="813"/>
                  </a:lnTo>
                  <a:lnTo>
                    <a:pt x="5532" y="813"/>
                  </a:lnTo>
                  <a:lnTo>
                    <a:pt x="5531" y="850"/>
                  </a:lnTo>
                  <a:lnTo>
                    <a:pt x="5526" y="903"/>
                  </a:lnTo>
                  <a:lnTo>
                    <a:pt x="5522" y="961"/>
                  </a:lnTo>
                  <a:lnTo>
                    <a:pt x="5521" y="1006"/>
                  </a:lnTo>
                  <a:lnTo>
                    <a:pt x="5396" y="1007"/>
                  </a:lnTo>
                  <a:lnTo>
                    <a:pt x="5240" y="1007"/>
                  </a:lnTo>
                  <a:lnTo>
                    <a:pt x="5080" y="1006"/>
                  </a:lnTo>
                  <a:lnTo>
                    <a:pt x="5023" y="1007"/>
                  </a:lnTo>
                  <a:lnTo>
                    <a:pt x="4967" y="1011"/>
                  </a:lnTo>
                  <a:lnTo>
                    <a:pt x="4962" y="988"/>
                  </a:lnTo>
                  <a:lnTo>
                    <a:pt x="4967" y="982"/>
                  </a:lnTo>
                  <a:lnTo>
                    <a:pt x="4993" y="969"/>
                  </a:lnTo>
                  <a:lnTo>
                    <a:pt x="5004" y="961"/>
                  </a:lnTo>
                  <a:lnTo>
                    <a:pt x="5008" y="941"/>
                  </a:lnTo>
                  <a:lnTo>
                    <a:pt x="5011" y="890"/>
                  </a:lnTo>
                  <a:lnTo>
                    <a:pt x="5014" y="815"/>
                  </a:lnTo>
                  <a:lnTo>
                    <a:pt x="5015" y="727"/>
                  </a:lnTo>
                  <a:lnTo>
                    <a:pt x="5015" y="490"/>
                  </a:lnTo>
                  <a:lnTo>
                    <a:pt x="5014" y="382"/>
                  </a:lnTo>
                  <a:lnTo>
                    <a:pt x="5012" y="330"/>
                  </a:lnTo>
                  <a:lnTo>
                    <a:pt x="5010" y="301"/>
                  </a:lnTo>
                  <a:lnTo>
                    <a:pt x="5008" y="285"/>
                  </a:lnTo>
                  <a:lnTo>
                    <a:pt x="5003" y="277"/>
                  </a:lnTo>
                  <a:lnTo>
                    <a:pt x="4996" y="271"/>
                  </a:lnTo>
                  <a:lnTo>
                    <a:pt x="4982" y="266"/>
                  </a:lnTo>
                  <a:lnTo>
                    <a:pt x="4957" y="262"/>
                  </a:lnTo>
                  <a:lnTo>
                    <a:pt x="4909" y="260"/>
                  </a:lnTo>
                  <a:lnTo>
                    <a:pt x="4905" y="229"/>
                  </a:lnTo>
                  <a:close/>
                  <a:moveTo>
                    <a:pt x="5600" y="1011"/>
                  </a:moveTo>
                  <a:lnTo>
                    <a:pt x="5596" y="1006"/>
                  </a:lnTo>
                  <a:lnTo>
                    <a:pt x="5596" y="977"/>
                  </a:lnTo>
                  <a:lnTo>
                    <a:pt x="5600" y="974"/>
                  </a:lnTo>
                  <a:lnTo>
                    <a:pt x="5634" y="971"/>
                  </a:lnTo>
                  <a:lnTo>
                    <a:pt x="5653" y="969"/>
                  </a:lnTo>
                  <a:lnTo>
                    <a:pt x="5664" y="964"/>
                  </a:lnTo>
                  <a:lnTo>
                    <a:pt x="5674" y="955"/>
                  </a:lnTo>
                  <a:lnTo>
                    <a:pt x="5687" y="932"/>
                  </a:lnTo>
                  <a:lnTo>
                    <a:pt x="5710" y="884"/>
                  </a:lnTo>
                  <a:lnTo>
                    <a:pt x="5768" y="758"/>
                  </a:lnTo>
                  <a:lnTo>
                    <a:pt x="5918" y="417"/>
                  </a:lnTo>
                  <a:lnTo>
                    <a:pt x="6004" y="217"/>
                  </a:lnTo>
                  <a:lnTo>
                    <a:pt x="6040" y="217"/>
                  </a:lnTo>
                  <a:lnTo>
                    <a:pt x="6276" y="772"/>
                  </a:lnTo>
                  <a:lnTo>
                    <a:pt x="6307" y="847"/>
                  </a:lnTo>
                  <a:lnTo>
                    <a:pt x="6340" y="915"/>
                  </a:lnTo>
                  <a:lnTo>
                    <a:pt x="6354" y="945"/>
                  </a:lnTo>
                  <a:lnTo>
                    <a:pt x="6364" y="959"/>
                  </a:lnTo>
                  <a:lnTo>
                    <a:pt x="6372" y="964"/>
                  </a:lnTo>
                  <a:lnTo>
                    <a:pt x="6382" y="969"/>
                  </a:lnTo>
                  <a:lnTo>
                    <a:pt x="6397" y="971"/>
                  </a:lnTo>
                  <a:lnTo>
                    <a:pt x="6427" y="974"/>
                  </a:lnTo>
                  <a:lnTo>
                    <a:pt x="6431" y="1006"/>
                  </a:lnTo>
                  <a:lnTo>
                    <a:pt x="6322" y="1006"/>
                  </a:lnTo>
                  <a:lnTo>
                    <a:pt x="6137" y="1011"/>
                  </a:lnTo>
                  <a:lnTo>
                    <a:pt x="6133" y="977"/>
                  </a:lnTo>
                  <a:lnTo>
                    <a:pt x="6215" y="968"/>
                  </a:lnTo>
                  <a:lnTo>
                    <a:pt x="6222" y="965"/>
                  </a:lnTo>
                  <a:lnTo>
                    <a:pt x="6227" y="961"/>
                  </a:lnTo>
                  <a:lnTo>
                    <a:pt x="6229" y="956"/>
                  </a:lnTo>
                  <a:lnTo>
                    <a:pt x="6230" y="949"/>
                  </a:lnTo>
                  <a:lnTo>
                    <a:pt x="6228" y="935"/>
                  </a:lnTo>
                  <a:lnTo>
                    <a:pt x="6222" y="917"/>
                  </a:lnTo>
                  <a:lnTo>
                    <a:pt x="6155" y="748"/>
                  </a:lnTo>
                  <a:lnTo>
                    <a:pt x="5834" y="748"/>
                  </a:lnTo>
                  <a:lnTo>
                    <a:pt x="5774" y="890"/>
                  </a:lnTo>
                  <a:lnTo>
                    <a:pt x="5761" y="923"/>
                  </a:lnTo>
                  <a:lnTo>
                    <a:pt x="5758" y="946"/>
                  </a:lnTo>
                  <a:lnTo>
                    <a:pt x="5759" y="952"/>
                  </a:lnTo>
                  <a:lnTo>
                    <a:pt x="5761" y="958"/>
                  </a:lnTo>
                  <a:lnTo>
                    <a:pt x="5773" y="967"/>
                  </a:lnTo>
                  <a:lnTo>
                    <a:pt x="5783" y="969"/>
                  </a:lnTo>
                  <a:lnTo>
                    <a:pt x="5798" y="971"/>
                  </a:lnTo>
                  <a:lnTo>
                    <a:pt x="5848" y="974"/>
                  </a:lnTo>
                  <a:lnTo>
                    <a:pt x="5852" y="977"/>
                  </a:lnTo>
                  <a:lnTo>
                    <a:pt x="5852" y="1006"/>
                  </a:lnTo>
                  <a:lnTo>
                    <a:pt x="5724" y="1006"/>
                  </a:lnTo>
                  <a:lnTo>
                    <a:pt x="5663" y="1007"/>
                  </a:lnTo>
                  <a:lnTo>
                    <a:pt x="5600" y="1011"/>
                  </a:lnTo>
                  <a:close/>
                  <a:moveTo>
                    <a:pt x="5852" y="700"/>
                  </a:moveTo>
                  <a:lnTo>
                    <a:pt x="6133" y="700"/>
                  </a:lnTo>
                  <a:lnTo>
                    <a:pt x="5994" y="367"/>
                  </a:lnTo>
                  <a:lnTo>
                    <a:pt x="5852" y="700"/>
                  </a:lnTo>
                  <a:close/>
                  <a:moveTo>
                    <a:pt x="5878" y="124"/>
                  </a:moveTo>
                  <a:lnTo>
                    <a:pt x="5866" y="123"/>
                  </a:lnTo>
                  <a:lnTo>
                    <a:pt x="5854" y="120"/>
                  </a:lnTo>
                  <a:lnTo>
                    <a:pt x="5843" y="115"/>
                  </a:lnTo>
                  <a:lnTo>
                    <a:pt x="5833" y="106"/>
                  </a:lnTo>
                  <a:lnTo>
                    <a:pt x="5826" y="97"/>
                  </a:lnTo>
                  <a:lnTo>
                    <a:pt x="5820" y="87"/>
                  </a:lnTo>
                  <a:lnTo>
                    <a:pt x="5816" y="75"/>
                  </a:lnTo>
                  <a:lnTo>
                    <a:pt x="5815" y="63"/>
                  </a:lnTo>
                  <a:lnTo>
                    <a:pt x="5816" y="50"/>
                  </a:lnTo>
                  <a:lnTo>
                    <a:pt x="5820" y="38"/>
                  </a:lnTo>
                  <a:lnTo>
                    <a:pt x="5826" y="28"/>
                  </a:lnTo>
                  <a:lnTo>
                    <a:pt x="5833" y="19"/>
                  </a:lnTo>
                  <a:lnTo>
                    <a:pt x="5843" y="10"/>
                  </a:lnTo>
                  <a:lnTo>
                    <a:pt x="5854" y="4"/>
                  </a:lnTo>
                  <a:lnTo>
                    <a:pt x="5866" y="1"/>
                  </a:lnTo>
                  <a:lnTo>
                    <a:pt x="5878" y="0"/>
                  </a:lnTo>
                  <a:lnTo>
                    <a:pt x="5891" y="1"/>
                  </a:lnTo>
                  <a:lnTo>
                    <a:pt x="5902" y="4"/>
                  </a:lnTo>
                  <a:lnTo>
                    <a:pt x="5912" y="10"/>
                  </a:lnTo>
                  <a:lnTo>
                    <a:pt x="5922" y="19"/>
                  </a:lnTo>
                  <a:lnTo>
                    <a:pt x="5929" y="28"/>
                  </a:lnTo>
                  <a:lnTo>
                    <a:pt x="5935" y="38"/>
                  </a:lnTo>
                  <a:lnTo>
                    <a:pt x="5939" y="50"/>
                  </a:lnTo>
                  <a:lnTo>
                    <a:pt x="5940" y="63"/>
                  </a:lnTo>
                  <a:lnTo>
                    <a:pt x="5939" y="75"/>
                  </a:lnTo>
                  <a:lnTo>
                    <a:pt x="5935" y="87"/>
                  </a:lnTo>
                  <a:lnTo>
                    <a:pt x="5929" y="97"/>
                  </a:lnTo>
                  <a:lnTo>
                    <a:pt x="5922" y="106"/>
                  </a:lnTo>
                  <a:lnTo>
                    <a:pt x="5912" y="115"/>
                  </a:lnTo>
                  <a:lnTo>
                    <a:pt x="5902" y="120"/>
                  </a:lnTo>
                  <a:lnTo>
                    <a:pt x="5891" y="123"/>
                  </a:lnTo>
                  <a:lnTo>
                    <a:pt x="5878" y="124"/>
                  </a:lnTo>
                  <a:close/>
                  <a:moveTo>
                    <a:pt x="6151" y="124"/>
                  </a:moveTo>
                  <a:lnTo>
                    <a:pt x="6138" y="123"/>
                  </a:lnTo>
                  <a:lnTo>
                    <a:pt x="6126" y="120"/>
                  </a:lnTo>
                  <a:lnTo>
                    <a:pt x="6116" y="115"/>
                  </a:lnTo>
                  <a:lnTo>
                    <a:pt x="6107" y="106"/>
                  </a:lnTo>
                  <a:lnTo>
                    <a:pt x="6098" y="97"/>
                  </a:lnTo>
                  <a:lnTo>
                    <a:pt x="6092" y="87"/>
                  </a:lnTo>
                  <a:lnTo>
                    <a:pt x="6089" y="75"/>
                  </a:lnTo>
                  <a:lnTo>
                    <a:pt x="6088" y="63"/>
                  </a:lnTo>
                  <a:lnTo>
                    <a:pt x="6089" y="50"/>
                  </a:lnTo>
                  <a:lnTo>
                    <a:pt x="6092" y="38"/>
                  </a:lnTo>
                  <a:lnTo>
                    <a:pt x="6098" y="28"/>
                  </a:lnTo>
                  <a:lnTo>
                    <a:pt x="6107" y="19"/>
                  </a:lnTo>
                  <a:lnTo>
                    <a:pt x="6116" y="10"/>
                  </a:lnTo>
                  <a:lnTo>
                    <a:pt x="6126" y="4"/>
                  </a:lnTo>
                  <a:lnTo>
                    <a:pt x="6138" y="1"/>
                  </a:lnTo>
                  <a:lnTo>
                    <a:pt x="6151" y="0"/>
                  </a:lnTo>
                  <a:lnTo>
                    <a:pt x="6163" y="1"/>
                  </a:lnTo>
                  <a:lnTo>
                    <a:pt x="6175" y="4"/>
                  </a:lnTo>
                  <a:lnTo>
                    <a:pt x="6185" y="10"/>
                  </a:lnTo>
                  <a:lnTo>
                    <a:pt x="6194" y="19"/>
                  </a:lnTo>
                  <a:lnTo>
                    <a:pt x="6203" y="28"/>
                  </a:lnTo>
                  <a:lnTo>
                    <a:pt x="6208" y="38"/>
                  </a:lnTo>
                  <a:lnTo>
                    <a:pt x="6211" y="50"/>
                  </a:lnTo>
                  <a:lnTo>
                    <a:pt x="6212" y="63"/>
                  </a:lnTo>
                  <a:lnTo>
                    <a:pt x="6211" y="75"/>
                  </a:lnTo>
                  <a:lnTo>
                    <a:pt x="6208" y="87"/>
                  </a:lnTo>
                  <a:lnTo>
                    <a:pt x="6203" y="97"/>
                  </a:lnTo>
                  <a:lnTo>
                    <a:pt x="6194" y="106"/>
                  </a:lnTo>
                  <a:lnTo>
                    <a:pt x="6185" y="115"/>
                  </a:lnTo>
                  <a:lnTo>
                    <a:pt x="6175" y="120"/>
                  </a:lnTo>
                  <a:lnTo>
                    <a:pt x="6163" y="123"/>
                  </a:lnTo>
                  <a:lnTo>
                    <a:pt x="6151" y="124"/>
                  </a:lnTo>
                  <a:close/>
                  <a:moveTo>
                    <a:pt x="6494" y="1010"/>
                  </a:moveTo>
                  <a:lnTo>
                    <a:pt x="6490" y="1005"/>
                  </a:lnTo>
                  <a:lnTo>
                    <a:pt x="6490" y="980"/>
                  </a:lnTo>
                  <a:lnTo>
                    <a:pt x="6494" y="975"/>
                  </a:lnTo>
                  <a:lnTo>
                    <a:pt x="6524" y="974"/>
                  </a:lnTo>
                  <a:lnTo>
                    <a:pt x="6548" y="971"/>
                  </a:lnTo>
                  <a:lnTo>
                    <a:pt x="6565" y="968"/>
                  </a:lnTo>
                  <a:lnTo>
                    <a:pt x="6570" y="964"/>
                  </a:lnTo>
                  <a:lnTo>
                    <a:pt x="6575" y="961"/>
                  </a:lnTo>
                  <a:lnTo>
                    <a:pt x="6580" y="951"/>
                  </a:lnTo>
                  <a:lnTo>
                    <a:pt x="6582" y="935"/>
                  </a:lnTo>
                  <a:lnTo>
                    <a:pt x="6586" y="859"/>
                  </a:lnTo>
                  <a:lnTo>
                    <a:pt x="6588" y="772"/>
                  </a:lnTo>
                  <a:lnTo>
                    <a:pt x="6588" y="325"/>
                  </a:lnTo>
                  <a:lnTo>
                    <a:pt x="6586" y="301"/>
                  </a:lnTo>
                  <a:lnTo>
                    <a:pt x="6582" y="291"/>
                  </a:lnTo>
                  <a:lnTo>
                    <a:pt x="6577" y="283"/>
                  </a:lnTo>
                  <a:lnTo>
                    <a:pt x="6572" y="277"/>
                  </a:lnTo>
                  <a:lnTo>
                    <a:pt x="6565" y="272"/>
                  </a:lnTo>
                  <a:lnTo>
                    <a:pt x="6550" y="266"/>
                  </a:lnTo>
                  <a:lnTo>
                    <a:pt x="6526" y="264"/>
                  </a:lnTo>
                  <a:lnTo>
                    <a:pt x="6490" y="262"/>
                  </a:lnTo>
                  <a:lnTo>
                    <a:pt x="6485" y="231"/>
                  </a:lnTo>
                  <a:lnTo>
                    <a:pt x="6490" y="226"/>
                  </a:lnTo>
                  <a:lnTo>
                    <a:pt x="6589" y="229"/>
                  </a:lnTo>
                  <a:lnTo>
                    <a:pt x="6682" y="226"/>
                  </a:lnTo>
                  <a:lnTo>
                    <a:pt x="6858" y="456"/>
                  </a:lnTo>
                  <a:lnTo>
                    <a:pt x="7117" y="781"/>
                  </a:lnTo>
                  <a:lnTo>
                    <a:pt x="7165" y="838"/>
                  </a:lnTo>
                  <a:lnTo>
                    <a:pt x="7213" y="893"/>
                  </a:lnTo>
                  <a:lnTo>
                    <a:pt x="7213" y="465"/>
                  </a:lnTo>
                  <a:lnTo>
                    <a:pt x="7211" y="380"/>
                  </a:lnTo>
                  <a:lnTo>
                    <a:pt x="7210" y="327"/>
                  </a:lnTo>
                  <a:lnTo>
                    <a:pt x="7206" y="297"/>
                  </a:lnTo>
                  <a:lnTo>
                    <a:pt x="7202" y="283"/>
                  </a:lnTo>
                  <a:lnTo>
                    <a:pt x="7196" y="274"/>
                  </a:lnTo>
                  <a:lnTo>
                    <a:pt x="7187" y="268"/>
                  </a:lnTo>
                  <a:lnTo>
                    <a:pt x="7171" y="265"/>
                  </a:lnTo>
                  <a:lnTo>
                    <a:pt x="7148" y="262"/>
                  </a:lnTo>
                  <a:lnTo>
                    <a:pt x="7120" y="261"/>
                  </a:lnTo>
                  <a:lnTo>
                    <a:pt x="7115" y="231"/>
                  </a:lnTo>
                  <a:lnTo>
                    <a:pt x="7120" y="226"/>
                  </a:lnTo>
                  <a:lnTo>
                    <a:pt x="7174" y="229"/>
                  </a:lnTo>
                  <a:lnTo>
                    <a:pt x="7247" y="229"/>
                  </a:lnTo>
                  <a:lnTo>
                    <a:pt x="7357" y="226"/>
                  </a:lnTo>
                  <a:lnTo>
                    <a:pt x="7362" y="231"/>
                  </a:lnTo>
                  <a:lnTo>
                    <a:pt x="7362" y="256"/>
                  </a:lnTo>
                  <a:lnTo>
                    <a:pt x="7301" y="266"/>
                  </a:lnTo>
                  <a:lnTo>
                    <a:pt x="7285" y="271"/>
                  </a:lnTo>
                  <a:lnTo>
                    <a:pt x="7277" y="277"/>
                  </a:lnTo>
                  <a:lnTo>
                    <a:pt x="7272" y="288"/>
                  </a:lnTo>
                  <a:lnTo>
                    <a:pt x="7270" y="302"/>
                  </a:lnTo>
                  <a:lnTo>
                    <a:pt x="7266" y="378"/>
                  </a:lnTo>
                  <a:lnTo>
                    <a:pt x="7264" y="465"/>
                  </a:lnTo>
                  <a:lnTo>
                    <a:pt x="7264" y="728"/>
                  </a:lnTo>
                  <a:lnTo>
                    <a:pt x="7264" y="880"/>
                  </a:lnTo>
                  <a:lnTo>
                    <a:pt x="7266" y="1030"/>
                  </a:lnTo>
                  <a:lnTo>
                    <a:pt x="7229" y="1019"/>
                  </a:lnTo>
                  <a:lnTo>
                    <a:pt x="7170" y="1006"/>
                  </a:lnTo>
                  <a:lnTo>
                    <a:pt x="7132" y="961"/>
                  </a:lnTo>
                  <a:lnTo>
                    <a:pt x="7013" y="817"/>
                  </a:lnTo>
                  <a:lnTo>
                    <a:pt x="6638" y="348"/>
                  </a:lnTo>
                  <a:lnTo>
                    <a:pt x="6638" y="772"/>
                  </a:lnTo>
                  <a:lnTo>
                    <a:pt x="6640" y="862"/>
                  </a:lnTo>
                  <a:lnTo>
                    <a:pt x="6642" y="915"/>
                  </a:lnTo>
                  <a:lnTo>
                    <a:pt x="6644" y="941"/>
                  </a:lnTo>
                  <a:lnTo>
                    <a:pt x="6652" y="961"/>
                  </a:lnTo>
                  <a:lnTo>
                    <a:pt x="6659" y="965"/>
                  </a:lnTo>
                  <a:lnTo>
                    <a:pt x="6671" y="970"/>
                  </a:lnTo>
                  <a:lnTo>
                    <a:pt x="6694" y="974"/>
                  </a:lnTo>
                  <a:lnTo>
                    <a:pt x="6732" y="975"/>
                  </a:lnTo>
                  <a:lnTo>
                    <a:pt x="6736" y="1006"/>
                  </a:lnTo>
                  <a:lnTo>
                    <a:pt x="6695" y="1007"/>
                  </a:lnTo>
                  <a:lnTo>
                    <a:pt x="6638" y="1006"/>
                  </a:lnTo>
                  <a:lnTo>
                    <a:pt x="6562" y="1007"/>
                  </a:lnTo>
                  <a:lnTo>
                    <a:pt x="6494" y="1010"/>
                  </a:lnTo>
                  <a:close/>
                  <a:moveTo>
                    <a:pt x="7691" y="277"/>
                  </a:moveTo>
                  <a:lnTo>
                    <a:pt x="7686" y="272"/>
                  </a:lnTo>
                  <a:lnTo>
                    <a:pt x="7686" y="248"/>
                  </a:lnTo>
                  <a:lnTo>
                    <a:pt x="7691" y="243"/>
                  </a:lnTo>
                  <a:lnTo>
                    <a:pt x="7848" y="218"/>
                  </a:lnTo>
                  <a:lnTo>
                    <a:pt x="7865" y="231"/>
                  </a:lnTo>
                  <a:lnTo>
                    <a:pt x="7880" y="247"/>
                  </a:lnTo>
                  <a:lnTo>
                    <a:pt x="7900" y="272"/>
                  </a:lnTo>
                  <a:lnTo>
                    <a:pt x="7926" y="313"/>
                  </a:lnTo>
                  <a:lnTo>
                    <a:pt x="7961" y="372"/>
                  </a:lnTo>
                  <a:lnTo>
                    <a:pt x="8004" y="448"/>
                  </a:lnTo>
                  <a:lnTo>
                    <a:pt x="8051" y="535"/>
                  </a:lnTo>
                  <a:lnTo>
                    <a:pt x="8095" y="621"/>
                  </a:lnTo>
                  <a:lnTo>
                    <a:pt x="8152" y="532"/>
                  </a:lnTo>
                  <a:lnTo>
                    <a:pt x="8215" y="426"/>
                  </a:lnTo>
                  <a:lnTo>
                    <a:pt x="8333" y="225"/>
                  </a:lnTo>
                  <a:lnTo>
                    <a:pt x="8375" y="228"/>
                  </a:lnTo>
                  <a:lnTo>
                    <a:pt x="8413" y="225"/>
                  </a:lnTo>
                  <a:lnTo>
                    <a:pt x="8418" y="240"/>
                  </a:lnTo>
                  <a:lnTo>
                    <a:pt x="8402" y="258"/>
                  </a:lnTo>
                  <a:lnTo>
                    <a:pt x="8382" y="283"/>
                  </a:lnTo>
                  <a:lnTo>
                    <a:pt x="8332" y="350"/>
                  </a:lnTo>
                  <a:lnTo>
                    <a:pt x="8281" y="421"/>
                  </a:lnTo>
                  <a:lnTo>
                    <a:pt x="8245" y="475"/>
                  </a:lnTo>
                  <a:lnTo>
                    <a:pt x="8176" y="589"/>
                  </a:lnTo>
                  <a:lnTo>
                    <a:pt x="8143" y="643"/>
                  </a:lnTo>
                  <a:lnTo>
                    <a:pt x="8130" y="670"/>
                  </a:lnTo>
                  <a:lnTo>
                    <a:pt x="8128" y="686"/>
                  </a:lnTo>
                  <a:lnTo>
                    <a:pt x="8126" y="704"/>
                  </a:lnTo>
                  <a:lnTo>
                    <a:pt x="8126" y="784"/>
                  </a:lnTo>
                  <a:lnTo>
                    <a:pt x="8126" y="868"/>
                  </a:lnTo>
                  <a:lnTo>
                    <a:pt x="8128" y="909"/>
                  </a:lnTo>
                  <a:lnTo>
                    <a:pt x="8130" y="935"/>
                  </a:lnTo>
                  <a:lnTo>
                    <a:pt x="8134" y="951"/>
                  </a:lnTo>
                  <a:lnTo>
                    <a:pt x="8138" y="959"/>
                  </a:lnTo>
                  <a:lnTo>
                    <a:pt x="8147" y="965"/>
                  </a:lnTo>
                  <a:lnTo>
                    <a:pt x="8159" y="969"/>
                  </a:lnTo>
                  <a:lnTo>
                    <a:pt x="8184" y="973"/>
                  </a:lnTo>
                  <a:lnTo>
                    <a:pt x="8232" y="975"/>
                  </a:lnTo>
                  <a:lnTo>
                    <a:pt x="8237" y="1006"/>
                  </a:lnTo>
                  <a:lnTo>
                    <a:pt x="8135" y="1007"/>
                  </a:lnTo>
                  <a:lnTo>
                    <a:pt x="8074" y="1006"/>
                  </a:lnTo>
                  <a:lnTo>
                    <a:pt x="7915" y="1011"/>
                  </a:lnTo>
                  <a:lnTo>
                    <a:pt x="7910" y="979"/>
                  </a:lnTo>
                  <a:lnTo>
                    <a:pt x="7984" y="970"/>
                  </a:lnTo>
                  <a:lnTo>
                    <a:pt x="7998" y="967"/>
                  </a:lnTo>
                  <a:lnTo>
                    <a:pt x="8006" y="962"/>
                  </a:lnTo>
                  <a:lnTo>
                    <a:pt x="8011" y="953"/>
                  </a:lnTo>
                  <a:lnTo>
                    <a:pt x="8016" y="941"/>
                  </a:lnTo>
                  <a:lnTo>
                    <a:pt x="8018" y="917"/>
                  </a:lnTo>
                  <a:lnTo>
                    <a:pt x="8020" y="879"/>
                  </a:lnTo>
                  <a:lnTo>
                    <a:pt x="8021" y="784"/>
                  </a:lnTo>
                  <a:lnTo>
                    <a:pt x="8021" y="679"/>
                  </a:lnTo>
                  <a:lnTo>
                    <a:pt x="7994" y="628"/>
                  </a:lnTo>
                  <a:lnTo>
                    <a:pt x="7939" y="536"/>
                  </a:lnTo>
                  <a:lnTo>
                    <a:pt x="7890" y="457"/>
                  </a:lnTo>
                  <a:lnTo>
                    <a:pt x="7832" y="369"/>
                  </a:lnTo>
                  <a:lnTo>
                    <a:pt x="7801" y="327"/>
                  </a:lnTo>
                  <a:lnTo>
                    <a:pt x="7777" y="301"/>
                  </a:lnTo>
                  <a:lnTo>
                    <a:pt x="7760" y="286"/>
                  </a:lnTo>
                  <a:lnTo>
                    <a:pt x="7747" y="280"/>
                  </a:lnTo>
                  <a:lnTo>
                    <a:pt x="7728" y="278"/>
                  </a:lnTo>
                  <a:lnTo>
                    <a:pt x="7691" y="277"/>
                  </a:lnTo>
                  <a:close/>
                  <a:moveTo>
                    <a:pt x="8459" y="229"/>
                  </a:moveTo>
                  <a:lnTo>
                    <a:pt x="8622" y="229"/>
                  </a:lnTo>
                  <a:lnTo>
                    <a:pt x="8780" y="225"/>
                  </a:lnTo>
                  <a:lnTo>
                    <a:pt x="8785" y="256"/>
                  </a:lnTo>
                  <a:lnTo>
                    <a:pt x="8748" y="261"/>
                  </a:lnTo>
                  <a:lnTo>
                    <a:pt x="8722" y="264"/>
                  </a:lnTo>
                  <a:lnTo>
                    <a:pt x="8712" y="265"/>
                  </a:lnTo>
                  <a:lnTo>
                    <a:pt x="8704" y="267"/>
                  </a:lnTo>
                  <a:lnTo>
                    <a:pt x="8692" y="272"/>
                  </a:lnTo>
                  <a:lnTo>
                    <a:pt x="8684" y="282"/>
                  </a:lnTo>
                  <a:lnTo>
                    <a:pt x="8680" y="301"/>
                  </a:lnTo>
                  <a:lnTo>
                    <a:pt x="8677" y="327"/>
                  </a:lnTo>
                  <a:lnTo>
                    <a:pt x="8676" y="362"/>
                  </a:lnTo>
                  <a:lnTo>
                    <a:pt x="8675" y="490"/>
                  </a:lnTo>
                  <a:lnTo>
                    <a:pt x="8675" y="734"/>
                  </a:lnTo>
                  <a:lnTo>
                    <a:pt x="8676" y="862"/>
                  </a:lnTo>
                  <a:lnTo>
                    <a:pt x="8680" y="958"/>
                  </a:lnTo>
                  <a:lnTo>
                    <a:pt x="8792" y="958"/>
                  </a:lnTo>
                  <a:lnTo>
                    <a:pt x="8901" y="957"/>
                  </a:lnTo>
                  <a:lnTo>
                    <a:pt x="8960" y="955"/>
                  </a:lnTo>
                  <a:lnTo>
                    <a:pt x="8977" y="952"/>
                  </a:lnTo>
                  <a:lnTo>
                    <a:pt x="8993" y="950"/>
                  </a:lnTo>
                  <a:lnTo>
                    <a:pt x="9009" y="945"/>
                  </a:lnTo>
                  <a:lnTo>
                    <a:pt x="9025" y="939"/>
                  </a:lnTo>
                  <a:lnTo>
                    <a:pt x="9042" y="875"/>
                  </a:lnTo>
                  <a:lnTo>
                    <a:pt x="9054" y="818"/>
                  </a:lnTo>
                  <a:lnTo>
                    <a:pt x="9059" y="813"/>
                  </a:lnTo>
                  <a:lnTo>
                    <a:pt x="9086" y="813"/>
                  </a:lnTo>
                  <a:lnTo>
                    <a:pt x="9085" y="850"/>
                  </a:lnTo>
                  <a:lnTo>
                    <a:pt x="9081" y="903"/>
                  </a:lnTo>
                  <a:lnTo>
                    <a:pt x="9078" y="961"/>
                  </a:lnTo>
                  <a:lnTo>
                    <a:pt x="9077" y="1006"/>
                  </a:lnTo>
                  <a:lnTo>
                    <a:pt x="8951" y="1007"/>
                  </a:lnTo>
                  <a:lnTo>
                    <a:pt x="8796" y="1007"/>
                  </a:lnTo>
                  <a:lnTo>
                    <a:pt x="8634" y="1006"/>
                  </a:lnTo>
                  <a:lnTo>
                    <a:pt x="8579" y="1007"/>
                  </a:lnTo>
                  <a:lnTo>
                    <a:pt x="8521" y="1011"/>
                  </a:lnTo>
                  <a:lnTo>
                    <a:pt x="8516" y="988"/>
                  </a:lnTo>
                  <a:lnTo>
                    <a:pt x="8521" y="982"/>
                  </a:lnTo>
                  <a:lnTo>
                    <a:pt x="8548" y="969"/>
                  </a:lnTo>
                  <a:lnTo>
                    <a:pt x="8558" y="961"/>
                  </a:lnTo>
                  <a:lnTo>
                    <a:pt x="8562" y="941"/>
                  </a:lnTo>
                  <a:lnTo>
                    <a:pt x="8566" y="890"/>
                  </a:lnTo>
                  <a:lnTo>
                    <a:pt x="8568" y="815"/>
                  </a:lnTo>
                  <a:lnTo>
                    <a:pt x="8569" y="727"/>
                  </a:lnTo>
                  <a:lnTo>
                    <a:pt x="8569" y="490"/>
                  </a:lnTo>
                  <a:lnTo>
                    <a:pt x="8568" y="382"/>
                  </a:lnTo>
                  <a:lnTo>
                    <a:pt x="8567" y="330"/>
                  </a:lnTo>
                  <a:lnTo>
                    <a:pt x="8566" y="301"/>
                  </a:lnTo>
                  <a:lnTo>
                    <a:pt x="8562" y="285"/>
                  </a:lnTo>
                  <a:lnTo>
                    <a:pt x="8557" y="277"/>
                  </a:lnTo>
                  <a:lnTo>
                    <a:pt x="8550" y="271"/>
                  </a:lnTo>
                  <a:lnTo>
                    <a:pt x="8537" y="266"/>
                  </a:lnTo>
                  <a:lnTo>
                    <a:pt x="8512" y="262"/>
                  </a:lnTo>
                  <a:lnTo>
                    <a:pt x="8464" y="260"/>
                  </a:lnTo>
                  <a:lnTo>
                    <a:pt x="8459" y="229"/>
                  </a:lnTo>
                  <a:close/>
                  <a:moveTo>
                    <a:pt x="9163" y="225"/>
                  </a:moveTo>
                  <a:lnTo>
                    <a:pt x="9233" y="228"/>
                  </a:lnTo>
                  <a:lnTo>
                    <a:pt x="9321" y="229"/>
                  </a:lnTo>
                  <a:lnTo>
                    <a:pt x="9481" y="225"/>
                  </a:lnTo>
                  <a:lnTo>
                    <a:pt x="9485" y="256"/>
                  </a:lnTo>
                  <a:lnTo>
                    <a:pt x="9447" y="261"/>
                  </a:lnTo>
                  <a:lnTo>
                    <a:pt x="9422" y="264"/>
                  </a:lnTo>
                  <a:lnTo>
                    <a:pt x="9413" y="265"/>
                  </a:lnTo>
                  <a:lnTo>
                    <a:pt x="9404" y="267"/>
                  </a:lnTo>
                  <a:lnTo>
                    <a:pt x="9391" y="272"/>
                  </a:lnTo>
                  <a:lnTo>
                    <a:pt x="9384" y="282"/>
                  </a:lnTo>
                  <a:lnTo>
                    <a:pt x="9379" y="301"/>
                  </a:lnTo>
                  <a:lnTo>
                    <a:pt x="9377" y="327"/>
                  </a:lnTo>
                  <a:lnTo>
                    <a:pt x="9377" y="362"/>
                  </a:lnTo>
                  <a:lnTo>
                    <a:pt x="9375" y="490"/>
                  </a:lnTo>
                  <a:lnTo>
                    <a:pt x="9375" y="746"/>
                  </a:lnTo>
                  <a:lnTo>
                    <a:pt x="9375" y="854"/>
                  </a:lnTo>
                  <a:lnTo>
                    <a:pt x="9377" y="905"/>
                  </a:lnTo>
                  <a:lnTo>
                    <a:pt x="9379" y="934"/>
                  </a:lnTo>
                  <a:lnTo>
                    <a:pt x="9383" y="950"/>
                  </a:lnTo>
                  <a:lnTo>
                    <a:pt x="9387" y="959"/>
                  </a:lnTo>
                  <a:lnTo>
                    <a:pt x="9395" y="964"/>
                  </a:lnTo>
                  <a:lnTo>
                    <a:pt x="9407" y="969"/>
                  </a:lnTo>
                  <a:lnTo>
                    <a:pt x="9433" y="973"/>
                  </a:lnTo>
                  <a:lnTo>
                    <a:pt x="9481" y="975"/>
                  </a:lnTo>
                  <a:lnTo>
                    <a:pt x="9485" y="1006"/>
                  </a:lnTo>
                  <a:lnTo>
                    <a:pt x="9384" y="1007"/>
                  </a:lnTo>
                  <a:lnTo>
                    <a:pt x="9321" y="1006"/>
                  </a:lnTo>
                  <a:lnTo>
                    <a:pt x="9163" y="1011"/>
                  </a:lnTo>
                  <a:lnTo>
                    <a:pt x="9159" y="979"/>
                  </a:lnTo>
                  <a:lnTo>
                    <a:pt x="9233" y="970"/>
                  </a:lnTo>
                  <a:lnTo>
                    <a:pt x="9247" y="967"/>
                  </a:lnTo>
                  <a:lnTo>
                    <a:pt x="9255" y="962"/>
                  </a:lnTo>
                  <a:lnTo>
                    <a:pt x="9258" y="958"/>
                  </a:lnTo>
                  <a:lnTo>
                    <a:pt x="9260" y="953"/>
                  </a:lnTo>
                  <a:lnTo>
                    <a:pt x="9265" y="939"/>
                  </a:lnTo>
                  <a:lnTo>
                    <a:pt x="9267" y="911"/>
                  </a:lnTo>
                  <a:lnTo>
                    <a:pt x="9269" y="862"/>
                  </a:lnTo>
                  <a:lnTo>
                    <a:pt x="9270" y="746"/>
                  </a:lnTo>
                  <a:lnTo>
                    <a:pt x="9270" y="490"/>
                  </a:lnTo>
                  <a:lnTo>
                    <a:pt x="9269" y="382"/>
                  </a:lnTo>
                  <a:lnTo>
                    <a:pt x="9267" y="330"/>
                  </a:lnTo>
                  <a:lnTo>
                    <a:pt x="9265" y="301"/>
                  </a:lnTo>
                  <a:lnTo>
                    <a:pt x="9261" y="285"/>
                  </a:lnTo>
                  <a:lnTo>
                    <a:pt x="9258" y="277"/>
                  </a:lnTo>
                  <a:lnTo>
                    <a:pt x="9249" y="271"/>
                  </a:lnTo>
                  <a:lnTo>
                    <a:pt x="9237" y="266"/>
                  </a:lnTo>
                  <a:lnTo>
                    <a:pt x="9211" y="262"/>
                  </a:lnTo>
                  <a:lnTo>
                    <a:pt x="9163" y="260"/>
                  </a:lnTo>
                  <a:lnTo>
                    <a:pt x="9159" y="229"/>
                  </a:lnTo>
                  <a:lnTo>
                    <a:pt x="9163" y="225"/>
                  </a:lnTo>
                  <a:close/>
                  <a:moveTo>
                    <a:pt x="9540" y="626"/>
                  </a:moveTo>
                  <a:lnTo>
                    <a:pt x="9541" y="585"/>
                  </a:lnTo>
                  <a:lnTo>
                    <a:pt x="9546" y="546"/>
                  </a:lnTo>
                  <a:lnTo>
                    <a:pt x="9553" y="507"/>
                  </a:lnTo>
                  <a:lnTo>
                    <a:pt x="9563" y="470"/>
                  </a:lnTo>
                  <a:lnTo>
                    <a:pt x="9570" y="453"/>
                  </a:lnTo>
                  <a:lnTo>
                    <a:pt x="9577" y="435"/>
                  </a:lnTo>
                  <a:lnTo>
                    <a:pt x="9585" y="418"/>
                  </a:lnTo>
                  <a:lnTo>
                    <a:pt x="9595" y="402"/>
                  </a:lnTo>
                  <a:lnTo>
                    <a:pt x="9618" y="369"/>
                  </a:lnTo>
                  <a:lnTo>
                    <a:pt x="9644" y="337"/>
                  </a:lnTo>
                  <a:lnTo>
                    <a:pt x="9659" y="322"/>
                  </a:lnTo>
                  <a:lnTo>
                    <a:pt x="9674" y="308"/>
                  </a:lnTo>
                  <a:lnTo>
                    <a:pt x="9690" y="296"/>
                  </a:lnTo>
                  <a:lnTo>
                    <a:pt x="9708" y="283"/>
                  </a:lnTo>
                  <a:lnTo>
                    <a:pt x="9744" y="261"/>
                  </a:lnTo>
                  <a:lnTo>
                    <a:pt x="9762" y="252"/>
                  </a:lnTo>
                  <a:lnTo>
                    <a:pt x="9782" y="243"/>
                  </a:lnTo>
                  <a:lnTo>
                    <a:pt x="9803" y="235"/>
                  </a:lnTo>
                  <a:lnTo>
                    <a:pt x="9824" y="228"/>
                  </a:lnTo>
                  <a:lnTo>
                    <a:pt x="9869" y="218"/>
                  </a:lnTo>
                  <a:lnTo>
                    <a:pt x="9915" y="211"/>
                  </a:lnTo>
                  <a:lnTo>
                    <a:pt x="9965" y="210"/>
                  </a:lnTo>
                  <a:lnTo>
                    <a:pt x="10010" y="211"/>
                  </a:lnTo>
                  <a:lnTo>
                    <a:pt x="10055" y="216"/>
                  </a:lnTo>
                  <a:lnTo>
                    <a:pt x="10095" y="224"/>
                  </a:lnTo>
                  <a:lnTo>
                    <a:pt x="10134" y="235"/>
                  </a:lnTo>
                  <a:lnTo>
                    <a:pt x="10171" y="249"/>
                  </a:lnTo>
                  <a:lnTo>
                    <a:pt x="10188" y="258"/>
                  </a:lnTo>
                  <a:lnTo>
                    <a:pt x="10205" y="267"/>
                  </a:lnTo>
                  <a:lnTo>
                    <a:pt x="10236" y="288"/>
                  </a:lnTo>
                  <a:lnTo>
                    <a:pt x="10266" y="312"/>
                  </a:lnTo>
                  <a:lnTo>
                    <a:pt x="10291" y="339"/>
                  </a:lnTo>
                  <a:lnTo>
                    <a:pt x="10314" y="368"/>
                  </a:lnTo>
                  <a:lnTo>
                    <a:pt x="10333" y="399"/>
                  </a:lnTo>
                  <a:lnTo>
                    <a:pt x="10349" y="433"/>
                  </a:lnTo>
                  <a:lnTo>
                    <a:pt x="10362" y="470"/>
                  </a:lnTo>
                  <a:lnTo>
                    <a:pt x="10370" y="508"/>
                  </a:lnTo>
                  <a:lnTo>
                    <a:pt x="10375" y="549"/>
                  </a:lnTo>
                  <a:lnTo>
                    <a:pt x="10377" y="592"/>
                  </a:lnTo>
                  <a:lnTo>
                    <a:pt x="10374" y="653"/>
                  </a:lnTo>
                  <a:lnTo>
                    <a:pt x="10369" y="682"/>
                  </a:lnTo>
                  <a:lnTo>
                    <a:pt x="10363" y="711"/>
                  </a:lnTo>
                  <a:lnTo>
                    <a:pt x="10346" y="765"/>
                  </a:lnTo>
                  <a:lnTo>
                    <a:pt x="10335" y="791"/>
                  </a:lnTo>
                  <a:lnTo>
                    <a:pt x="10322" y="817"/>
                  </a:lnTo>
                  <a:lnTo>
                    <a:pt x="10292" y="863"/>
                  </a:lnTo>
                  <a:lnTo>
                    <a:pt x="10274" y="885"/>
                  </a:lnTo>
                  <a:lnTo>
                    <a:pt x="10256" y="905"/>
                  </a:lnTo>
                  <a:lnTo>
                    <a:pt x="10236" y="923"/>
                  </a:lnTo>
                  <a:lnTo>
                    <a:pt x="10213" y="941"/>
                  </a:lnTo>
                  <a:lnTo>
                    <a:pt x="10190" y="957"/>
                  </a:lnTo>
                  <a:lnTo>
                    <a:pt x="10165" y="971"/>
                  </a:lnTo>
                  <a:lnTo>
                    <a:pt x="10140" y="985"/>
                  </a:lnTo>
                  <a:lnTo>
                    <a:pt x="10112" y="995"/>
                  </a:lnTo>
                  <a:lnTo>
                    <a:pt x="10086" y="1005"/>
                  </a:lnTo>
                  <a:lnTo>
                    <a:pt x="10057" y="1013"/>
                  </a:lnTo>
                  <a:lnTo>
                    <a:pt x="10028" y="1019"/>
                  </a:lnTo>
                  <a:lnTo>
                    <a:pt x="9998" y="1023"/>
                  </a:lnTo>
                  <a:lnTo>
                    <a:pt x="9936" y="1027"/>
                  </a:lnTo>
                  <a:lnTo>
                    <a:pt x="9891" y="1025"/>
                  </a:lnTo>
                  <a:lnTo>
                    <a:pt x="9849" y="1019"/>
                  </a:lnTo>
                  <a:lnTo>
                    <a:pt x="9809" y="1010"/>
                  </a:lnTo>
                  <a:lnTo>
                    <a:pt x="9770" y="997"/>
                  </a:lnTo>
                  <a:lnTo>
                    <a:pt x="9733" y="980"/>
                  </a:lnTo>
                  <a:lnTo>
                    <a:pt x="9699" y="959"/>
                  </a:lnTo>
                  <a:lnTo>
                    <a:pt x="9669" y="935"/>
                  </a:lnTo>
                  <a:lnTo>
                    <a:pt x="9641" y="907"/>
                  </a:lnTo>
                  <a:lnTo>
                    <a:pt x="9615" y="875"/>
                  </a:lnTo>
                  <a:lnTo>
                    <a:pt x="9595" y="843"/>
                  </a:lnTo>
                  <a:lnTo>
                    <a:pt x="9577" y="807"/>
                  </a:lnTo>
                  <a:lnTo>
                    <a:pt x="9564" y="769"/>
                  </a:lnTo>
                  <a:lnTo>
                    <a:pt x="9553" y="730"/>
                  </a:lnTo>
                  <a:lnTo>
                    <a:pt x="9546" y="693"/>
                  </a:lnTo>
                  <a:lnTo>
                    <a:pt x="9541" y="658"/>
                  </a:lnTo>
                  <a:lnTo>
                    <a:pt x="9540" y="626"/>
                  </a:lnTo>
                  <a:close/>
                  <a:moveTo>
                    <a:pt x="9654" y="589"/>
                  </a:moveTo>
                  <a:lnTo>
                    <a:pt x="9656" y="623"/>
                  </a:lnTo>
                  <a:lnTo>
                    <a:pt x="9660" y="658"/>
                  </a:lnTo>
                  <a:lnTo>
                    <a:pt x="9667" y="695"/>
                  </a:lnTo>
                  <a:lnTo>
                    <a:pt x="9677" y="734"/>
                  </a:lnTo>
                  <a:lnTo>
                    <a:pt x="9689" y="771"/>
                  </a:lnTo>
                  <a:lnTo>
                    <a:pt x="9703" y="806"/>
                  </a:lnTo>
                  <a:lnTo>
                    <a:pt x="9721" y="838"/>
                  </a:lnTo>
                  <a:lnTo>
                    <a:pt x="9741" y="867"/>
                  </a:lnTo>
                  <a:lnTo>
                    <a:pt x="9764" y="893"/>
                  </a:lnTo>
                  <a:lnTo>
                    <a:pt x="9788" y="916"/>
                  </a:lnTo>
                  <a:lnTo>
                    <a:pt x="9815" y="934"/>
                  </a:lnTo>
                  <a:lnTo>
                    <a:pt x="9842" y="950"/>
                  </a:lnTo>
                  <a:lnTo>
                    <a:pt x="9871" y="962"/>
                  </a:lnTo>
                  <a:lnTo>
                    <a:pt x="9902" y="970"/>
                  </a:lnTo>
                  <a:lnTo>
                    <a:pt x="9936" y="975"/>
                  </a:lnTo>
                  <a:lnTo>
                    <a:pt x="9971" y="977"/>
                  </a:lnTo>
                  <a:lnTo>
                    <a:pt x="10013" y="975"/>
                  </a:lnTo>
                  <a:lnTo>
                    <a:pt x="10052" y="968"/>
                  </a:lnTo>
                  <a:lnTo>
                    <a:pt x="10089" y="955"/>
                  </a:lnTo>
                  <a:lnTo>
                    <a:pt x="10124" y="938"/>
                  </a:lnTo>
                  <a:lnTo>
                    <a:pt x="10140" y="927"/>
                  </a:lnTo>
                  <a:lnTo>
                    <a:pt x="10155" y="915"/>
                  </a:lnTo>
                  <a:lnTo>
                    <a:pt x="10183" y="887"/>
                  </a:lnTo>
                  <a:lnTo>
                    <a:pt x="10206" y="855"/>
                  </a:lnTo>
                  <a:lnTo>
                    <a:pt x="10225" y="815"/>
                  </a:lnTo>
                  <a:lnTo>
                    <a:pt x="10241" y="773"/>
                  </a:lnTo>
                  <a:lnTo>
                    <a:pt x="10247" y="751"/>
                  </a:lnTo>
                  <a:lnTo>
                    <a:pt x="10251" y="728"/>
                  </a:lnTo>
                  <a:lnTo>
                    <a:pt x="10259" y="681"/>
                  </a:lnTo>
                  <a:lnTo>
                    <a:pt x="10260" y="631"/>
                  </a:lnTo>
                  <a:lnTo>
                    <a:pt x="10257" y="576"/>
                  </a:lnTo>
                  <a:lnTo>
                    <a:pt x="10255" y="549"/>
                  </a:lnTo>
                  <a:lnTo>
                    <a:pt x="10250" y="524"/>
                  </a:lnTo>
                  <a:lnTo>
                    <a:pt x="10238" y="475"/>
                  </a:lnTo>
                  <a:lnTo>
                    <a:pt x="10220" y="428"/>
                  </a:lnTo>
                  <a:lnTo>
                    <a:pt x="10199" y="386"/>
                  </a:lnTo>
                  <a:lnTo>
                    <a:pt x="10185" y="368"/>
                  </a:lnTo>
                  <a:lnTo>
                    <a:pt x="10172" y="350"/>
                  </a:lnTo>
                  <a:lnTo>
                    <a:pt x="10142" y="321"/>
                  </a:lnTo>
                  <a:lnTo>
                    <a:pt x="10107" y="297"/>
                  </a:lnTo>
                  <a:lnTo>
                    <a:pt x="10069" y="279"/>
                  </a:lnTo>
                  <a:lnTo>
                    <a:pt x="10029" y="266"/>
                  </a:lnTo>
                  <a:lnTo>
                    <a:pt x="10009" y="262"/>
                  </a:lnTo>
                  <a:lnTo>
                    <a:pt x="9987" y="259"/>
                  </a:lnTo>
                  <a:lnTo>
                    <a:pt x="9944" y="256"/>
                  </a:lnTo>
                  <a:lnTo>
                    <a:pt x="9911" y="258"/>
                  </a:lnTo>
                  <a:lnTo>
                    <a:pt x="9881" y="261"/>
                  </a:lnTo>
                  <a:lnTo>
                    <a:pt x="9851" y="268"/>
                  </a:lnTo>
                  <a:lnTo>
                    <a:pt x="9823" y="277"/>
                  </a:lnTo>
                  <a:lnTo>
                    <a:pt x="9798" y="289"/>
                  </a:lnTo>
                  <a:lnTo>
                    <a:pt x="9774" y="303"/>
                  </a:lnTo>
                  <a:lnTo>
                    <a:pt x="9752" y="321"/>
                  </a:lnTo>
                  <a:lnTo>
                    <a:pt x="9732" y="340"/>
                  </a:lnTo>
                  <a:lnTo>
                    <a:pt x="9714" y="363"/>
                  </a:lnTo>
                  <a:lnTo>
                    <a:pt x="9698" y="387"/>
                  </a:lnTo>
                  <a:lnTo>
                    <a:pt x="9685" y="415"/>
                  </a:lnTo>
                  <a:lnTo>
                    <a:pt x="9674" y="445"/>
                  </a:lnTo>
                  <a:lnTo>
                    <a:pt x="9666" y="477"/>
                  </a:lnTo>
                  <a:lnTo>
                    <a:pt x="9660" y="512"/>
                  </a:lnTo>
                  <a:lnTo>
                    <a:pt x="9655" y="549"/>
                  </a:lnTo>
                  <a:lnTo>
                    <a:pt x="9654" y="589"/>
                  </a:lnTo>
                  <a:close/>
                  <a:moveTo>
                    <a:pt x="10436" y="225"/>
                  </a:moveTo>
                  <a:lnTo>
                    <a:pt x="10614" y="229"/>
                  </a:lnTo>
                  <a:lnTo>
                    <a:pt x="10730" y="226"/>
                  </a:lnTo>
                  <a:lnTo>
                    <a:pt x="10815" y="224"/>
                  </a:lnTo>
                  <a:lnTo>
                    <a:pt x="10853" y="225"/>
                  </a:lnTo>
                  <a:lnTo>
                    <a:pt x="10886" y="229"/>
                  </a:lnTo>
                  <a:lnTo>
                    <a:pt x="10916" y="234"/>
                  </a:lnTo>
                  <a:lnTo>
                    <a:pt x="10944" y="241"/>
                  </a:lnTo>
                  <a:lnTo>
                    <a:pt x="10968" y="250"/>
                  </a:lnTo>
                  <a:lnTo>
                    <a:pt x="10989" y="262"/>
                  </a:lnTo>
                  <a:lnTo>
                    <a:pt x="11010" y="279"/>
                  </a:lnTo>
                  <a:lnTo>
                    <a:pt x="11028" y="298"/>
                  </a:lnTo>
                  <a:lnTo>
                    <a:pt x="11035" y="310"/>
                  </a:lnTo>
                  <a:lnTo>
                    <a:pt x="11042" y="321"/>
                  </a:lnTo>
                  <a:lnTo>
                    <a:pt x="11052" y="346"/>
                  </a:lnTo>
                  <a:lnTo>
                    <a:pt x="11059" y="373"/>
                  </a:lnTo>
                  <a:lnTo>
                    <a:pt x="11060" y="402"/>
                  </a:lnTo>
                  <a:lnTo>
                    <a:pt x="11059" y="427"/>
                  </a:lnTo>
                  <a:lnTo>
                    <a:pt x="11054" y="451"/>
                  </a:lnTo>
                  <a:lnTo>
                    <a:pt x="11047" y="475"/>
                  </a:lnTo>
                  <a:lnTo>
                    <a:pt x="11037" y="498"/>
                  </a:lnTo>
                  <a:lnTo>
                    <a:pt x="11024" y="520"/>
                  </a:lnTo>
                  <a:lnTo>
                    <a:pt x="11010" y="541"/>
                  </a:lnTo>
                  <a:lnTo>
                    <a:pt x="10992" y="560"/>
                  </a:lnTo>
                  <a:lnTo>
                    <a:pt x="10973" y="577"/>
                  </a:lnTo>
                  <a:lnTo>
                    <a:pt x="10952" y="592"/>
                  </a:lnTo>
                  <a:lnTo>
                    <a:pt x="10931" y="605"/>
                  </a:lnTo>
                  <a:lnTo>
                    <a:pt x="10910" y="616"/>
                  </a:lnTo>
                  <a:lnTo>
                    <a:pt x="10889" y="623"/>
                  </a:lnTo>
                  <a:lnTo>
                    <a:pt x="10845" y="634"/>
                  </a:lnTo>
                  <a:lnTo>
                    <a:pt x="10800" y="638"/>
                  </a:lnTo>
                  <a:lnTo>
                    <a:pt x="10764" y="637"/>
                  </a:lnTo>
                  <a:lnTo>
                    <a:pt x="10723" y="631"/>
                  </a:lnTo>
                  <a:lnTo>
                    <a:pt x="10715" y="597"/>
                  </a:lnTo>
                  <a:lnTo>
                    <a:pt x="10719" y="591"/>
                  </a:lnTo>
                  <a:lnTo>
                    <a:pt x="10757" y="598"/>
                  </a:lnTo>
                  <a:lnTo>
                    <a:pt x="10787" y="601"/>
                  </a:lnTo>
                  <a:lnTo>
                    <a:pt x="10821" y="597"/>
                  </a:lnTo>
                  <a:lnTo>
                    <a:pt x="10851" y="589"/>
                  </a:lnTo>
                  <a:lnTo>
                    <a:pt x="10866" y="582"/>
                  </a:lnTo>
                  <a:lnTo>
                    <a:pt x="10879" y="573"/>
                  </a:lnTo>
                  <a:lnTo>
                    <a:pt x="10903" y="553"/>
                  </a:lnTo>
                  <a:lnTo>
                    <a:pt x="10922" y="528"/>
                  </a:lnTo>
                  <a:lnTo>
                    <a:pt x="10929" y="513"/>
                  </a:lnTo>
                  <a:lnTo>
                    <a:pt x="10937" y="498"/>
                  </a:lnTo>
                  <a:lnTo>
                    <a:pt x="10944" y="465"/>
                  </a:lnTo>
                  <a:lnTo>
                    <a:pt x="10946" y="448"/>
                  </a:lnTo>
                  <a:lnTo>
                    <a:pt x="10947" y="430"/>
                  </a:lnTo>
                  <a:lnTo>
                    <a:pt x="10944" y="394"/>
                  </a:lnTo>
                  <a:lnTo>
                    <a:pt x="10935" y="362"/>
                  </a:lnTo>
                  <a:lnTo>
                    <a:pt x="10929" y="348"/>
                  </a:lnTo>
                  <a:lnTo>
                    <a:pt x="10921" y="334"/>
                  </a:lnTo>
                  <a:lnTo>
                    <a:pt x="10913" y="321"/>
                  </a:lnTo>
                  <a:lnTo>
                    <a:pt x="10902" y="310"/>
                  </a:lnTo>
                  <a:lnTo>
                    <a:pt x="10890" y="300"/>
                  </a:lnTo>
                  <a:lnTo>
                    <a:pt x="10875" y="290"/>
                  </a:lnTo>
                  <a:lnTo>
                    <a:pt x="10861" y="283"/>
                  </a:lnTo>
                  <a:lnTo>
                    <a:pt x="10844" y="277"/>
                  </a:lnTo>
                  <a:lnTo>
                    <a:pt x="10807" y="268"/>
                  </a:lnTo>
                  <a:lnTo>
                    <a:pt x="10785" y="266"/>
                  </a:lnTo>
                  <a:lnTo>
                    <a:pt x="10764" y="265"/>
                  </a:lnTo>
                  <a:lnTo>
                    <a:pt x="10737" y="266"/>
                  </a:lnTo>
                  <a:lnTo>
                    <a:pt x="10711" y="270"/>
                  </a:lnTo>
                  <a:lnTo>
                    <a:pt x="10652" y="284"/>
                  </a:lnTo>
                  <a:lnTo>
                    <a:pt x="10649" y="357"/>
                  </a:lnTo>
                  <a:lnTo>
                    <a:pt x="10647" y="490"/>
                  </a:lnTo>
                  <a:lnTo>
                    <a:pt x="10647" y="746"/>
                  </a:lnTo>
                  <a:lnTo>
                    <a:pt x="10649" y="854"/>
                  </a:lnTo>
                  <a:lnTo>
                    <a:pt x="10650" y="905"/>
                  </a:lnTo>
                  <a:lnTo>
                    <a:pt x="10651" y="934"/>
                  </a:lnTo>
                  <a:lnTo>
                    <a:pt x="10655" y="950"/>
                  </a:lnTo>
                  <a:lnTo>
                    <a:pt x="10659" y="959"/>
                  </a:lnTo>
                  <a:lnTo>
                    <a:pt x="10668" y="964"/>
                  </a:lnTo>
                  <a:lnTo>
                    <a:pt x="10680" y="969"/>
                  </a:lnTo>
                  <a:lnTo>
                    <a:pt x="10706" y="973"/>
                  </a:lnTo>
                  <a:lnTo>
                    <a:pt x="10753" y="975"/>
                  </a:lnTo>
                  <a:lnTo>
                    <a:pt x="10758" y="1006"/>
                  </a:lnTo>
                  <a:lnTo>
                    <a:pt x="10595" y="1006"/>
                  </a:lnTo>
                  <a:lnTo>
                    <a:pt x="10436" y="1011"/>
                  </a:lnTo>
                  <a:lnTo>
                    <a:pt x="10431" y="979"/>
                  </a:lnTo>
                  <a:lnTo>
                    <a:pt x="10505" y="970"/>
                  </a:lnTo>
                  <a:lnTo>
                    <a:pt x="10519" y="967"/>
                  </a:lnTo>
                  <a:lnTo>
                    <a:pt x="10527" y="962"/>
                  </a:lnTo>
                  <a:lnTo>
                    <a:pt x="10531" y="958"/>
                  </a:lnTo>
                  <a:lnTo>
                    <a:pt x="10533" y="953"/>
                  </a:lnTo>
                  <a:lnTo>
                    <a:pt x="10537" y="939"/>
                  </a:lnTo>
                  <a:lnTo>
                    <a:pt x="10541" y="911"/>
                  </a:lnTo>
                  <a:lnTo>
                    <a:pt x="10542" y="862"/>
                  </a:lnTo>
                  <a:lnTo>
                    <a:pt x="10542" y="746"/>
                  </a:lnTo>
                  <a:lnTo>
                    <a:pt x="10542" y="490"/>
                  </a:lnTo>
                  <a:lnTo>
                    <a:pt x="10541" y="382"/>
                  </a:lnTo>
                  <a:lnTo>
                    <a:pt x="10539" y="330"/>
                  </a:lnTo>
                  <a:lnTo>
                    <a:pt x="10538" y="301"/>
                  </a:lnTo>
                  <a:lnTo>
                    <a:pt x="10535" y="285"/>
                  </a:lnTo>
                  <a:lnTo>
                    <a:pt x="10530" y="277"/>
                  </a:lnTo>
                  <a:lnTo>
                    <a:pt x="10523" y="271"/>
                  </a:lnTo>
                  <a:lnTo>
                    <a:pt x="10509" y="266"/>
                  </a:lnTo>
                  <a:lnTo>
                    <a:pt x="10484" y="262"/>
                  </a:lnTo>
                  <a:lnTo>
                    <a:pt x="10436" y="260"/>
                  </a:lnTo>
                  <a:lnTo>
                    <a:pt x="10431" y="229"/>
                  </a:lnTo>
                  <a:lnTo>
                    <a:pt x="10436" y="225"/>
                  </a:lnTo>
                  <a:close/>
                  <a:moveTo>
                    <a:pt x="11121" y="225"/>
                  </a:moveTo>
                  <a:lnTo>
                    <a:pt x="11190" y="228"/>
                  </a:lnTo>
                  <a:lnTo>
                    <a:pt x="11279" y="229"/>
                  </a:lnTo>
                  <a:lnTo>
                    <a:pt x="11438" y="225"/>
                  </a:lnTo>
                  <a:lnTo>
                    <a:pt x="11442" y="256"/>
                  </a:lnTo>
                  <a:lnTo>
                    <a:pt x="11405" y="261"/>
                  </a:lnTo>
                  <a:lnTo>
                    <a:pt x="11379" y="264"/>
                  </a:lnTo>
                  <a:lnTo>
                    <a:pt x="11370" y="265"/>
                  </a:lnTo>
                  <a:lnTo>
                    <a:pt x="11361" y="267"/>
                  </a:lnTo>
                  <a:lnTo>
                    <a:pt x="11349" y="272"/>
                  </a:lnTo>
                  <a:lnTo>
                    <a:pt x="11341" y="282"/>
                  </a:lnTo>
                  <a:lnTo>
                    <a:pt x="11336" y="301"/>
                  </a:lnTo>
                  <a:lnTo>
                    <a:pt x="11334" y="327"/>
                  </a:lnTo>
                  <a:lnTo>
                    <a:pt x="11334" y="362"/>
                  </a:lnTo>
                  <a:lnTo>
                    <a:pt x="11333" y="490"/>
                  </a:lnTo>
                  <a:lnTo>
                    <a:pt x="11333" y="746"/>
                  </a:lnTo>
                  <a:lnTo>
                    <a:pt x="11333" y="854"/>
                  </a:lnTo>
                  <a:lnTo>
                    <a:pt x="11334" y="905"/>
                  </a:lnTo>
                  <a:lnTo>
                    <a:pt x="11336" y="934"/>
                  </a:lnTo>
                  <a:lnTo>
                    <a:pt x="11340" y="950"/>
                  </a:lnTo>
                  <a:lnTo>
                    <a:pt x="11345" y="959"/>
                  </a:lnTo>
                  <a:lnTo>
                    <a:pt x="11352" y="964"/>
                  </a:lnTo>
                  <a:lnTo>
                    <a:pt x="11364" y="969"/>
                  </a:lnTo>
                  <a:lnTo>
                    <a:pt x="11390" y="973"/>
                  </a:lnTo>
                  <a:lnTo>
                    <a:pt x="11438" y="975"/>
                  </a:lnTo>
                  <a:lnTo>
                    <a:pt x="11442" y="1006"/>
                  </a:lnTo>
                  <a:lnTo>
                    <a:pt x="11341" y="1007"/>
                  </a:lnTo>
                  <a:lnTo>
                    <a:pt x="11279" y="1006"/>
                  </a:lnTo>
                  <a:lnTo>
                    <a:pt x="11121" y="1011"/>
                  </a:lnTo>
                  <a:lnTo>
                    <a:pt x="11117" y="979"/>
                  </a:lnTo>
                  <a:lnTo>
                    <a:pt x="11190" y="970"/>
                  </a:lnTo>
                  <a:lnTo>
                    <a:pt x="11204" y="967"/>
                  </a:lnTo>
                  <a:lnTo>
                    <a:pt x="11213" y="962"/>
                  </a:lnTo>
                  <a:lnTo>
                    <a:pt x="11215" y="958"/>
                  </a:lnTo>
                  <a:lnTo>
                    <a:pt x="11217" y="953"/>
                  </a:lnTo>
                  <a:lnTo>
                    <a:pt x="11222" y="939"/>
                  </a:lnTo>
                  <a:lnTo>
                    <a:pt x="11225" y="911"/>
                  </a:lnTo>
                  <a:lnTo>
                    <a:pt x="11226" y="862"/>
                  </a:lnTo>
                  <a:lnTo>
                    <a:pt x="11227" y="746"/>
                  </a:lnTo>
                  <a:lnTo>
                    <a:pt x="11227" y="490"/>
                  </a:lnTo>
                  <a:lnTo>
                    <a:pt x="11226" y="382"/>
                  </a:lnTo>
                  <a:lnTo>
                    <a:pt x="11225" y="330"/>
                  </a:lnTo>
                  <a:lnTo>
                    <a:pt x="11222" y="301"/>
                  </a:lnTo>
                  <a:lnTo>
                    <a:pt x="11219" y="285"/>
                  </a:lnTo>
                  <a:lnTo>
                    <a:pt x="11215" y="277"/>
                  </a:lnTo>
                  <a:lnTo>
                    <a:pt x="11207" y="271"/>
                  </a:lnTo>
                  <a:lnTo>
                    <a:pt x="11195" y="266"/>
                  </a:lnTo>
                  <a:lnTo>
                    <a:pt x="11168" y="262"/>
                  </a:lnTo>
                  <a:lnTo>
                    <a:pt x="11121" y="260"/>
                  </a:lnTo>
                  <a:lnTo>
                    <a:pt x="11117" y="229"/>
                  </a:lnTo>
                  <a:lnTo>
                    <a:pt x="11121" y="225"/>
                  </a:lnTo>
                  <a:close/>
                  <a:moveTo>
                    <a:pt x="11514" y="817"/>
                  </a:moveTo>
                  <a:lnTo>
                    <a:pt x="11545" y="812"/>
                  </a:lnTo>
                  <a:lnTo>
                    <a:pt x="11552" y="873"/>
                  </a:lnTo>
                  <a:lnTo>
                    <a:pt x="11557" y="903"/>
                  </a:lnTo>
                  <a:lnTo>
                    <a:pt x="11561" y="910"/>
                  </a:lnTo>
                  <a:lnTo>
                    <a:pt x="11567" y="919"/>
                  </a:lnTo>
                  <a:lnTo>
                    <a:pt x="11576" y="927"/>
                  </a:lnTo>
                  <a:lnTo>
                    <a:pt x="11587" y="935"/>
                  </a:lnTo>
                  <a:lnTo>
                    <a:pt x="11616" y="952"/>
                  </a:lnTo>
                  <a:lnTo>
                    <a:pt x="11654" y="964"/>
                  </a:lnTo>
                  <a:lnTo>
                    <a:pt x="11696" y="973"/>
                  </a:lnTo>
                  <a:lnTo>
                    <a:pt x="11717" y="975"/>
                  </a:lnTo>
                  <a:lnTo>
                    <a:pt x="11738" y="975"/>
                  </a:lnTo>
                  <a:lnTo>
                    <a:pt x="11767" y="974"/>
                  </a:lnTo>
                  <a:lnTo>
                    <a:pt x="11795" y="970"/>
                  </a:lnTo>
                  <a:lnTo>
                    <a:pt x="11820" y="963"/>
                  </a:lnTo>
                  <a:lnTo>
                    <a:pt x="11844" y="953"/>
                  </a:lnTo>
                  <a:lnTo>
                    <a:pt x="11865" y="941"/>
                  </a:lnTo>
                  <a:lnTo>
                    <a:pt x="11886" y="927"/>
                  </a:lnTo>
                  <a:lnTo>
                    <a:pt x="11903" y="910"/>
                  </a:lnTo>
                  <a:lnTo>
                    <a:pt x="11917" y="891"/>
                  </a:lnTo>
                  <a:lnTo>
                    <a:pt x="11928" y="869"/>
                  </a:lnTo>
                  <a:lnTo>
                    <a:pt x="11936" y="847"/>
                  </a:lnTo>
                  <a:lnTo>
                    <a:pt x="11941" y="823"/>
                  </a:lnTo>
                  <a:lnTo>
                    <a:pt x="11942" y="796"/>
                  </a:lnTo>
                  <a:lnTo>
                    <a:pt x="11942" y="779"/>
                  </a:lnTo>
                  <a:lnTo>
                    <a:pt x="11940" y="763"/>
                  </a:lnTo>
                  <a:lnTo>
                    <a:pt x="11935" y="747"/>
                  </a:lnTo>
                  <a:lnTo>
                    <a:pt x="11930" y="733"/>
                  </a:lnTo>
                  <a:lnTo>
                    <a:pt x="11923" y="721"/>
                  </a:lnTo>
                  <a:lnTo>
                    <a:pt x="11915" y="709"/>
                  </a:lnTo>
                  <a:lnTo>
                    <a:pt x="11906" y="699"/>
                  </a:lnTo>
                  <a:lnTo>
                    <a:pt x="11895" y="689"/>
                  </a:lnTo>
                  <a:lnTo>
                    <a:pt x="11883" y="682"/>
                  </a:lnTo>
                  <a:lnTo>
                    <a:pt x="11871" y="675"/>
                  </a:lnTo>
                  <a:lnTo>
                    <a:pt x="11844" y="665"/>
                  </a:lnTo>
                  <a:lnTo>
                    <a:pt x="11759" y="647"/>
                  </a:lnTo>
                  <a:lnTo>
                    <a:pt x="11672" y="632"/>
                  </a:lnTo>
                  <a:lnTo>
                    <a:pt x="11641" y="622"/>
                  </a:lnTo>
                  <a:lnTo>
                    <a:pt x="11610" y="610"/>
                  </a:lnTo>
                  <a:lnTo>
                    <a:pt x="11581" y="592"/>
                  </a:lnTo>
                  <a:lnTo>
                    <a:pt x="11569" y="583"/>
                  </a:lnTo>
                  <a:lnTo>
                    <a:pt x="11558" y="572"/>
                  </a:lnTo>
                  <a:lnTo>
                    <a:pt x="11547" y="560"/>
                  </a:lnTo>
                  <a:lnTo>
                    <a:pt x="11539" y="547"/>
                  </a:lnTo>
                  <a:lnTo>
                    <a:pt x="11532" y="531"/>
                  </a:lnTo>
                  <a:lnTo>
                    <a:pt x="11525" y="516"/>
                  </a:lnTo>
                  <a:lnTo>
                    <a:pt x="11515" y="481"/>
                  </a:lnTo>
                  <a:lnTo>
                    <a:pt x="11513" y="463"/>
                  </a:lnTo>
                  <a:lnTo>
                    <a:pt x="11513" y="444"/>
                  </a:lnTo>
                  <a:lnTo>
                    <a:pt x="11513" y="418"/>
                  </a:lnTo>
                  <a:lnTo>
                    <a:pt x="11516" y="394"/>
                  </a:lnTo>
                  <a:lnTo>
                    <a:pt x="11522" y="372"/>
                  </a:lnTo>
                  <a:lnTo>
                    <a:pt x="11531" y="350"/>
                  </a:lnTo>
                  <a:lnTo>
                    <a:pt x="11540" y="330"/>
                  </a:lnTo>
                  <a:lnTo>
                    <a:pt x="11552" y="309"/>
                  </a:lnTo>
                  <a:lnTo>
                    <a:pt x="11567" y="291"/>
                  </a:lnTo>
                  <a:lnTo>
                    <a:pt x="11583" y="274"/>
                  </a:lnTo>
                  <a:lnTo>
                    <a:pt x="11603" y="259"/>
                  </a:lnTo>
                  <a:lnTo>
                    <a:pt x="11623" y="246"/>
                  </a:lnTo>
                  <a:lnTo>
                    <a:pt x="11645" y="234"/>
                  </a:lnTo>
                  <a:lnTo>
                    <a:pt x="11669" y="225"/>
                  </a:lnTo>
                  <a:lnTo>
                    <a:pt x="11693" y="218"/>
                  </a:lnTo>
                  <a:lnTo>
                    <a:pt x="11719" y="212"/>
                  </a:lnTo>
                  <a:lnTo>
                    <a:pt x="11748" y="210"/>
                  </a:lnTo>
                  <a:lnTo>
                    <a:pt x="11777" y="208"/>
                  </a:lnTo>
                  <a:lnTo>
                    <a:pt x="11827" y="211"/>
                  </a:lnTo>
                  <a:lnTo>
                    <a:pt x="11882" y="220"/>
                  </a:lnTo>
                  <a:lnTo>
                    <a:pt x="11910" y="226"/>
                  </a:lnTo>
                  <a:lnTo>
                    <a:pt x="11936" y="235"/>
                  </a:lnTo>
                  <a:lnTo>
                    <a:pt x="11985" y="255"/>
                  </a:lnTo>
                  <a:lnTo>
                    <a:pt x="11989" y="262"/>
                  </a:lnTo>
                  <a:lnTo>
                    <a:pt x="11983" y="290"/>
                  </a:lnTo>
                  <a:lnTo>
                    <a:pt x="11979" y="324"/>
                  </a:lnTo>
                  <a:lnTo>
                    <a:pt x="11975" y="406"/>
                  </a:lnTo>
                  <a:lnTo>
                    <a:pt x="11969" y="411"/>
                  </a:lnTo>
                  <a:lnTo>
                    <a:pt x="11940" y="411"/>
                  </a:lnTo>
                  <a:lnTo>
                    <a:pt x="11933" y="324"/>
                  </a:lnTo>
                  <a:lnTo>
                    <a:pt x="11929" y="315"/>
                  </a:lnTo>
                  <a:lnTo>
                    <a:pt x="11919" y="304"/>
                  </a:lnTo>
                  <a:lnTo>
                    <a:pt x="11904" y="294"/>
                  </a:lnTo>
                  <a:lnTo>
                    <a:pt x="11882" y="282"/>
                  </a:lnTo>
                  <a:lnTo>
                    <a:pt x="11858" y="270"/>
                  </a:lnTo>
                  <a:lnTo>
                    <a:pt x="11832" y="262"/>
                  </a:lnTo>
                  <a:lnTo>
                    <a:pt x="11805" y="258"/>
                  </a:lnTo>
                  <a:lnTo>
                    <a:pt x="11778" y="255"/>
                  </a:lnTo>
                  <a:lnTo>
                    <a:pt x="11755" y="256"/>
                  </a:lnTo>
                  <a:lnTo>
                    <a:pt x="11732" y="260"/>
                  </a:lnTo>
                  <a:lnTo>
                    <a:pt x="11711" y="266"/>
                  </a:lnTo>
                  <a:lnTo>
                    <a:pt x="11690" y="274"/>
                  </a:lnTo>
                  <a:lnTo>
                    <a:pt x="11671" y="285"/>
                  </a:lnTo>
                  <a:lnTo>
                    <a:pt x="11654" y="298"/>
                  </a:lnTo>
                  <a:lnTo>
                    <a:pt x="11640" y="315"/>
                  </a:lnTo>
                  <a:lnTo>
                    <a:pt x="11628" y="334"/>
                  </a:lnTo>
                  <a:lnTo>
                    <a:pt x="11618" y="354"/>
                  </a:lnTo>
                  <a:lnTo>
                    <a:pt x="11612" y="375"/>
                  </a:lnTo>
                  <a:lnTo>
                    <a:pt x="11607" y="396"/>
                  </a:lnTo>
                  <a:lnTo>
                    <a:pt x="11606" y="416"/>
                  </a:lnTo>
                  <a:lnTo>
                    <a:pt x="11607" y="432"/>
                  </a:lnTo>
                  <a:lnTo>
                    <a:pt x="11610" y="447"/>
                  </a:lnTo>
                  <a:lnTo>
                    <a:pt x="11613" y="462"/>
                  </a:lnTo>
                  <a:lnTo>
                    <a:pt x="11619" y="474"/>
                  </a:lnTo>
                  <a:lnTo>
                    <a:pt x="11634" y="496"/>
                  </a:lnTo>
                  <a:lnTo>
                    <a:pt x="11652" y="514"/>
                  </a:lnTo>
                  <a:lnTo>
                    <a:pt x="11675" y="526"/>
                  </a:lnTo>
                  <a:lnTo>
                    <a:pt x="11700" y="536"/>
                  </a:lnTo>
                  <a:lnTo>
                    <a:pt x="11737" y="544"/>
                  </a:lnTo>
                  <a:lnTo>
                    <a:pt x="11797" y="554"/>
                  </a:lnTo>
                  <a:lnTo>
                    <a:pt x="11843" y="561"/>
                  </a:lnTo>
                  <a:lnTo>
                    <a:pt x="11882" y="568"/>
                  </a:lnTo>
                  <a:lnTo>
                    <a:pt x="11915" y="578"/>
                  </a:lnTo>
                  <a:lnTo>
                    <a:pt x="11940" y="586"/>
                  </a:lnTo>
                  <a:lnTo>
                    <a:pt x="11961" y="598"/>
                  </a:lnTo>
                  <a:lnTo>
                    <a:pt x="11981" y="613"/>
                  </a:lnTo>
                  <a:lnTo>
                    <a:pt x="11997" y="629"/>
                  </a:lnTo>
                  <a:lnTo>
                    <a:pt x="12012" y="649"/>
                  </a:lnTo>
                  <a:lnTo>
                    <a:pt x="12023" y="671"/>
                  </a:lnTo>
                  <a:lnTo>
                    <a:pt x="12031" y="697"/>
                  </a:lnTo>
                  <a:lnTo>
                    <a:pt x="12037" y="723"/>
                  </a:lnTo>
                  <a:lnTo>
                    <a:pt x="12038" y="752"/>
                  </a:lnTo>
                  <a:lnTo>
                    <a:pt x="12037" y="781"/>
                  </a:lnTo>
                  <a:lnTo>
                    <a:pt x="12032" y="808"/>
                  </a:lnTo>
                  <a:lnTo>
                    <a:pt x="12025" y="835"/>
                  </a:lnTo>
                  <a:lnTo>
                    <a:pt x="12014" y="860"/>
                  </a:lnTo>
                  <a:lnTo>
                    <a:pt x="12001" y="884"/>
                  </a:lnTo>
                  <a:lnTo>
                    <a:pt x="11984" y="907"/>
                  </a:lnTo>
                  <a:lnTo>
                    <a:pt x="11965" y="928"/>
                  </a:lnTo>
                  <a:lnTo>
                    <a:pt x="11942" y="949"/>
                  </a:lnTo>
                  <a:lnTo>
                    <a:pt x="11918" y="967"/>
                  </a:lnTo>
                  <a:lnTo>
                    <a:pt x="11892" y="982"/>
                  </a:lnTo>
                  <a:lnTo>
                    <a:pt x="11864" y="997"/>
                  </a:lnTo>
                  <a:lnTo>
                    <a:pt x="11837" y="1007"/>
                  </a:lnTo>
                  <a:lnTo>
                    <a:pt x="11807" y="1016"/>
                  </a:lnTo>
                  <a:lnTo>
                    <a:pt x="11775" y="1022"/>
                  </a:lnTo>
                  <a:lnTo>
                    <a:pt x="11743" y="1025"/>
                  </a:lnTo>
                  <a:lnTo>
                    <a:pt x="11709" y="1027"/>
                  </a:lnTo>
                  <a:lnTo>
                    <a:pt x="11654" y="1024"/>
                  </a:lnTo>
                  <a:lnTo>
                    <a:pt x="11628" y="1022"/>
                  </a:lnTo>
                  <a:lnTo>
                    <a:pt x="11603" y="1017"/>
                  </a:lnTo>
                  <a:lnTo>
                    <a:pt x="11577" y="1011"/>
                  </a:lnTo>
                  <a:lnTo>
                    <a:pt x="11553" y="1004"/>
                  </a:lnTo>
                  <a:lnTo>
                    <a:pt x="11531" y="995"/>
                  </a:lnTo>
                  <a:lnTo>
                    <a:pt x="11509" y="986"/>
                  </a:lnTo>
                  <a:lnTo>
                    <a:pt x="11505" y="979"/>
                  </a:lnTo>
                  <a:lnTo>
                    <a:pt x="11508" y="956"/>
                  </a:lnTo>
                  <a:lnTo>
                    <a:pt x="11510" y="921"/>
                  </a:lnTo>
                  <a:lnTo>
                    <a:pt x="11514" y="817"/>
                  </a:lnTo>
                  <a:close/>
                  <a:moveTo>
                    <a:pt x="12733" y="225"/>
                  </a:moveTo>
                  <a:lnTo>
                    <a:pt x="12738" y="230"/>
                  </a:lnTo>
                  <a:lnTo>
                    <a:pt x="12734" y="298"/>
                  </a:lnTo>
                  <a:lnTo>
                    <a:pt x="12733" y="404"/>
                  </a:lnTo>
                  <a:lnTo>
                    <a:pt x="12702" y="408"/>
                  </a:lnTo>
                  <a:lnTo>
                    <a:pt x="12698" y="403"/>
                  </a:lnTo>
                  <a:lnTo>
                    <a:pt x="12692" y="352"/>
                  </a:lnTo>
                  <a:lnTo>
                    <a:pt x="12687" y="319"/>
                  </a:lnTo>
                  <a:lnTo>
                    <a:pt x="12685" y="302"/>
                  </a:lnTo>
                  <a:lnTo>
                    <a:pt x="12681" y="294"/>
                  </a:lnTo>
                  <a:lnTo>
                    <a:pt x="12676" y="289"/>
                  </a:lnTo>
                  <a:lnTo>
                    <a:pt x="12664" y="285"/>
                  </a:lnTo>
                  <a:lnTo>
                    <a:pt x="12641" y="282"/>
                  </a:lnTo>
                  <a:lnTo>
                    <a:pt x="12608" y="279"/>
                  </a:lnTo>
                  <a:lnTo>
                    <a:pt x="12573" y="279"/>
                  </a:lnTo>
                  <a:lnTo>
                    <a:pt x="12468" y="279"/>
                  </a:lnTo>
                  <a:lnTo>
                    <a:pt x="12464" y="423"/>
                  </a:lnTo>
                  <a:lnTo>
                    <a:pt x="12464" y="746"/>
                  </a:lnTo>
                  <a:lnTo>
                    <a:pt x="12465" y="854"/>
                  </a:lnTo>
                  <a:lnTo>
                    <a:pt x="12465" y="905"/>
                  </a:lnTo>
                  <a:lnTo>
                    <a:pt x="12468" y="935"/>
                  </a:lnTo>
                  <a:lnTo>
                    <a:pt x="12471" y="950"/>
                  </a:lnTo>
                  <a:lnTo>
                    <a:pt x="12474" y="956"/>
                  </a:lnTo>
                  <a:lnTo>
                    <a:pt x="12476" y="959"/>
                  </a:lnTo>
                  <a:lnTo>
                    <a:pt x="12483" y="964"/>
                  </a:lnTo>
                  <a:lnTo>
                    <a:pt x="12495" y="969"/>
                  </a:lnTo>
                  <a:lnTo>
                    <a:pt x="12522" y="973"/>
                  </a:lnTo>
                  <a:lnTo>
                    <a:pt x="12570" y="975"/>
                  </a:lnTo>
                  <a:lnTo>
                    <a:pt x="12573" y="1006"/>
                  </a:lnTo>
                  <a:lnTo>
                    <a:pt x="12411" y="1006"/>
                  </a:lnTo>
                  <a:lnTo>
                    <a:pt x="12254" y="1011"/>
                  </a:lnTo>
                  <a:lnTo>
                    <a:pt x="12249" y="979"/>
                  </a:lnTo>
                  <a:lnTo>
                    <a:pt x="12323" y="970"/>
                  </a:lnTo>
                  <a:lnTo>
                    <a:pt x="12337" y="967"/>
                  </a:lnTo>
                  <a:lnTo>
                    <a:pt x="12345" y="962"/>
                  </a:lnTo>
                  <a:lnTo>
                    <a:pt x="12349" y="958"/>
                  </a:lnTo>
                  <a:lnTo>
                    <a:pt x="12351" y="953"/>
                  </a:lnTo>
                  <a:lnTo>
                    <a:pt x="12355" y="939"/>
                  </a:lnTo>
                  <a:lnTo>
                    <a:pt x="12359" y="911"/>
                  </a:lnTo>
                  <a:lnTo>
                    <a:pt x="12360" y="862"/>
                  </a:lnTo>
                  <a:lnTo>
                    <a:pt x="12360" y="746"/>
                  </a:lnTo>
                  <a:lnTo>
                    <a:pt x="12360" y="423"/>
                  </a:lnTo>
                  <a:lnTo>
                    <a:pt x="12356" y="279"/>
                  </a:lnTo>
                  <a:lnTo>
                    <a:pt x="12273" y="279"/>
                  </a:lnTo>
                  <a:lnTo>
                    <a:pt x="12186" y="282"/>
                  </a:lnTo>
                  <a:lnTo>
                    <a:pt x="12156" y="285"/>
                  </a:lnTo>
                  <a:lnTo>
                    <a:pt x="12147" y="289"/>
                  </a:lnTo>
                  <a:lnTo>
                    <a:pt x="12143" y="292"/>
                  </a:lnTo>
                  <a:lnTo>
                    <a:pt x="12137" y="312"/>
                  </a:lnTo>
                  <a:lnTo>
                    <a:pt x="12132" y="352"/>
                  </a:lnTo>
                  <a:lnTo>
                    <a:pt x="12126" y="403"/>
                  </a:lnTo>
                  <a:lnTo>
                    <a:pt x="12121" y="408"/>
                  </a:lnTo>
                  <a:lnTo>
                    <a:pt x="12096" y="408"/>
                  </a:lnTo>
                  <a:lnTo>
                    <a:pt x="12086" y="230"/>
                  </a:lnTo>
                  <a:lnTo>
                    <a:pt x="12091" y="225"/>
                  </a:lnTo>
                  <a:lnTo>
                    <a:pt x="12219" y="228"/>
                  </a:lnTo>
                  <a:lnTo>
                    <a:pt x="12411" y="229"/>
                  </a:lnTo>
                  <a:lnTo>
                    <a:pt x="12606" y="228"/>
                  </a:lnTo>
                  <a:lnTo>
                    <a:pt x="12733" y="22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8"/>
            <p:cNvSpPr>
              <a:spLocks noEditPoints="1"/>
            </p:cNvSpPr>
            <p:nvPr/>
          </p:nvSpPr>
          <p:spPr bwMode="auto">
            <a:xfrm>
              <a:off x="3287713" y="3803650"/>
              <a:ext cx="6107112" cy="487363"/>
            </a:xfrm>
            <a:custGeom>
              <a:avLst/>
              <a:gdLst>
                <a:gd name="T0" fmla="*/ 15152 w 15388"/>
                <a:gd name="T1" fmla="*/ 107 h 1226"/>
                <a:gd name="T2" fmla="*/ 14897 w 15388"/>
                <a:gd name="T3" fmla="*/ 62 h 1226"/>
                <a:gd name="T4" fmla="*/ 15297 w 15388"/>
                <a:gd name="T5" fmla="*/ 915 h 1226"/>
                <a:gd name="T6" fmla="*/ 14811 w 15388"/>
                <a:gd name="T7" fmla="*/ 978 h 1226"/>
                <a:gd name="T8" fmla="*/ 301 w 15388"/>
                <a:gd name="T9" fmla="*/ 928 h 1226"/>
                <a:gd name="T10" fmla="*/ 629 w 15388"/>
                <a:gd name="T11" fmla="*/ 263 h 1226"/>
                <a:gd name="T12" fmla="*/ 586 w 15388"/>
                <a:gd name="T13" fmla="*/ 997 h 1226"/>
                <a:gd name="T14" fmla="*/ 103 w 15388"/>
                <a:gd name="T15" fmla="*/ 285 h 1226"/>
                <a:gd name="T16" fmla="*/ 892 w 15388"/>
                <a:gd name="T17" fmla="*/ 231 h 1226"/>
                <a:gd name="T18" fmla="*/ 1676 w 15388"/>
                <a:gd name="T19" fmla="*/ 301 h 1226"/>
                <a:gd name="T20" fmla="*/ 2161 w 15388"/>
                <a:gd name="T21" fmla="*/ 257 h 1226"/>
                <a:gd name="T22" fmla="*/ 1933 w 15388"/>
                <a:gd name="T23" fmla="*/ 958 h 1226"/>
                <a:gd name="T24" fmla="*/ 2205 w 15388"/>
                <a:gd name="T25" fmla="*/ 224 h 1226"/>
                <a:gd name="T26" fmla="*/ 2983 w 15388"/>
                <a:gd name="T27" fmla="*/ 224 h 1226"/>
                <a:gd name="T28" fmla="*/ 3368 w 15388"/>
                <a:gd name="T29" fmla="*/ 272 h 1226"/>
                <a:gd name="T30" fmla="*/ 3402 w 15388"/>
                <a:gd name="T31" fmla="*/ 631 h 1226"/>
                <a:gd name="T32" fmla="*/ 3138 w 15388"/>
                <a:gd name="T33" fmla="*/ 936 h 1226"/>
                <a:gd name="T34" fmla="*/ 4338 w 15388"/>
                <a:gd name="T35" fmla="*/ 331 h 1226"/>
                <a:gd name="T36" fmla="*/ 4248 w 15388"/>
                <a:gd name="T37" fmla="*/ 946 h 1226"/>
                <a:gd name="T38" fmla="*/ 4188 w 15388"/>
                <a:gd name="T39" fmla="*/ 303 h 1226"/>
                <a:gd name="T40" fmla="*/ 3818 w 15388"/>
                <a:gd name="T41" fmla="*/ 961 h 1226"/>
                <a:gd name="T42" fmla="*/ 4703 w 15388"/>
                <a:gd name="T43" fmla="*/ 975 h 1226"/>
                <a:gd name="T44" fmla="*/ 4567 w 15388"/>
                <a:gd name="T45" fmla="*/ 593 h 1226"/>
                <a:gd name="T46" fmla="*/ 4922 w 15388"/>
                <a:gd name="T47" fmla="*/ 235 h 1226"/>
                <a:gd name="T48" fmla="*/ 4593 w 15388"/>
                <a:gd name="T49" fmla="*/ 432 h 1226"/>
                <a:gd name="T50" fmla="*/ 4928 w 15388"/>
                <a:gd name="T51" fmla="*/ 949 h 1226"/>
                <a:gd name="T52" fmla="*/ 5311 w 15388"/>
                <a:gd name="T53" fmla="*/ 272 h 1226"/>
                <a:gd name="T54" fmla="*/ 5190 w 15388"/>
                <a:gd name="T55" fmla="*/ 746 h 1226"/>
                <a:gd name="T56" fmla="*/ 5832 w 15388"/>
                <a:gd name="T57" fmla="*/ 423 h 1226"/>
                <a:gd name="T58" fmla="*/ 5525 w 15388"/>
                <a:gd name="T59" fmla="*/ 285 h 1226"/>
                <a:gd name="T60" fmla="*/ 6777 w 15388"/>
                <a:gd name="T61" fmla="*/ 224 h 1226"/>
                <a:gd name="T62" fmla="*/ 6428 w 15388"/>
                <a:gd name="T63" fmla="*/ 969 h 1226"/>
                <a:gd name="T64" fmla="*/ 7298 w 15388"/>
                <a:gd name="T65" fmla="*/ 337 h 1226"/>
                <a:gd name="T66" fmla="*/ 8031 w 15388"/>
                <a:gd name="T67" fmla="*/ 593 h 1226"/>
                <a:gd name="T68" fmla="*/ 7269 w 15388"/>
                <a:gd name="T69" fmla="*/ 876 h 1226"/>
                <a:gd name="T70" fmla="*/ 7794 w 15388"/>
                <a:gd name="T71" fmla="*/ 927 h 1226"/>
                <a:gd name="T72" fmla="*/ 7477 w 15388"/>
                <a:gd name="T73" fmla="*/ 277 h 1226"/>
                <a:gd name="T74" fmla="*/ 8170 w 15388"/>
                <a:gd name="T75" fmla="*/ 966 h 1226"/>
                <a:gd name="T76" fmla="*/ 8410 w 15388"/>
                <a:gd name="T77" fmla="*/ 272 h 1226"/>
                <a:gd name="T78" fmla="*/ 8438 w 15388"/>
                <a:gd name="T79" fmla="*/ 632 h 1226"/>
                <a:gd name="T80" fmla="*/ 9021 w 15388"/>
                <a:gd name="T81" fmla="*/ 1220 h 1226"/>
                <a:gd name="T82" fmla="*/ 9001 w 15388"/>
                <a:gd name="T83" fmla="*/ 260 h 1226"/>
                <a:gd name="T84" fmla="*/ 9841 w 15388"/>
                <a:gd name="T85" fmla="*/ 589 h 1226"/>
                <a:gd name="T86" fmla="*/ 9659 w 15388"/>
                <a:gd name="T87" fmla="*/ 629 h 1226"/>
                <a:gd name="T88" fmla="*/ 10325 w 15388"/>
                <a:gd name="T89" fmla="*/ 271 h 1226"/>
                <a:gd name="T90" fmla="*/ 10623 w 15388"/>
                <a:gd name="T91" fmla="*/ 795 h 1226"/>
                <a:gd name="T92" fmla="*/ 11531 w 15388"/>
                <a:gd name="T93" fmla="*/ 1005 h 1226"/>
                <a:gd name="T94" fmla="*/ 11063 w 15388"/>
                <a:gd name="T95" fmla="*/ 701 h 1226"/>
                <a:gd name="T96" fmla="*/ 11132 w 15388"/>
                <a:gd name="T97" fmla="*/ 107 h 1226"/>
                <a:gd name="T98" fmla="*/ 11422 w 15388"/>
                <a:gd name="T99" fmla="*/ 62 h 1226"/>
                <a:gd name="T100" fmla="*/ 12115 w 15388"/>
                <a:gd name="T101" fmla="*/ 890 h 1226"/>
                <a:gd name="T102" fmla="*/ 11710 w 15388"/>
                <a:gd name="T103" fmla="*/ 444 h 1226"/>
                <a:gd name="T104" fmla="*/ 12127 w 15388"/>
                <a:gd name="T105" fmla="*/ 314 h 1226"/>
                <a:gd name="T106" fmla="*/ 11996 w 15388"/>
                <a:gd name="T107" fmla="*/ 553 h 1226"/>
                <a:gd name="T108" fmla="*/ 11852 w 15388"/>
                <a:gd name="T109" fmla="*/ 1024 h 1226"/>
                <a:gd name="T110" fmla="*/ 12917 w 15388"/>
                <a:gd name="T111" fmla="*/ 302 h 1226"/>
                <a:gd name="T112" fmla="*/ 12364 w 15388"/>
                <a:gd name="T113" fmla="*/ 969 h 1226"/>
                <a:gd name="T114" fmla="*/ 12515 w 15388"/>
                <a:gd name="T115" fmla="*/ 282 h 1226"/>
                <a:gd name="T116" fmla="*/ 13648 w 15388"/>
                <a:gd name="T117" fmla="*/ 475 h 1226"/>
                <a:gd name="T118" fmla="*/ 13423 w 15388"/>
                <a:gd name="T119" fmla="*/ 679 h 1226"/>
                <a:gd name="T120" fmla="*/ 14304 w 15388"/>
                <a:gd name="T121" fmla="*/ 957 h 1226"/>
                <a:gd name="T122" fmla="*/ 13970 w 15388"/>
                <a:gd name="T123" fmla="*/ 330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388" h="1226">
                  <a:moveTo>
                    <a:pt x="15108" y="125"/>
                  </a:moveTo>
                  <a:lnTo>
                    <a:pt x="15095" y="123"/>
                  </a:lnTo>
                  <a:lnTo>
                    <a:pt x="15084" y="120"/>
                  </a:lnTo>
                  <a:lnTo>
                    <a:pt x="15074" y="114"/>
                  </a:lnTo>
                  <a:lnTo>
                    <a:pt x="15064" y="107"/>
                  </a:lnTo>
                  <a:lnTo>
                    <a:pt x="15056" y="97"/>
                  </a:lnTo>
                  <a:lnTo>
                    <a:pt x="15050" y="86"/>
                  </a:lnTo>
                  <a:lnTo>
                    <a:pt x="15046" y="75"/>
                  </a:lnTo>
                  <a:lnTo>
                    <a:pt x="15045" y="62"/>
                  </a:lnTo>
                  <a:lnTo>
                    <a:pt x="15046" y="50"/>
                  </a:lnTo>
                  <a:lnTo>
                    <a:pt x="15050" y="38"/>
                  </a:lnTo>
                  <a:lnTo>
                    <a:pt x="15056" y="27"/>
                  </a:lnTo>
                  <a:lnTo>
                    <a:pt x="15064" y="18"/>
                  </a:lnTo>
                  <a:lnTo>
                    <a:pt x="15074" y="11"/>
                  </a:lnTo>
                  <a:lnTo>
                    <a:pt x="15084" y="5"/>
                  </a:lnTo>
                  <a:lnTo>
                    <a:pt x="15095" y="1"/>
                  </a:lnTo>
                  <a:lnTo>
                    <a:pt x="15108" y="0"/>
                  </a:lnTo>
                  <a:lnTo>
                    <a:pt x="15120" y="1"/>
                  </a:lnTo>
                  <a:lnTo>
                    <a:pt x="15132" y="5"/>
                  </a:lnTo>
                  <a:lnTo>
                    <a:pt x="15142" y="11"/>
                  </a:lnTo>
                  <a:lnTo>
                    <a:pt x="15152" y="18"/>
                  </a:lnTo>
                  <a:lnTo>
                    <a:pt x="15160" y="27"/>
                  </a:lnTo>
                  <a:lnTo>
                    <a:pt x="15166" y="38"/>
                  </a:lnTo>
                  <a:lnTo>
                    <a:pt x="15168" y="50"/>
                  </a:lnTo>
                  <a:lnTo>
                    <a:pt x="15170" y="62"/>
                  </a:lnTo>
                  <a:lnTo>
                    <a:pt x="15168" y="75"/>
                  </a:lnTo>
                  <a:lnTo>
                    <a:pt x="15166" y="86"/>
                  </a:lnTo>
                  <a:lnTo>
                    <a:pt x="15160" y="97"/>
                  </a:lnTo>
                  <a:lnTo>
                    <a:pt x="15152" y="107"/>
                  </a:lnTo>
                  <a:lnTo>
                    <a:pt x="15142" y="114"/>
                  </a:lnTo>
                  <a:lnTo>
                    <a:pt x="15132" y="120"/>
                  </a:lnTo>
                  <a:lnTo>
                    <a:pt x="15120" y="123"/>
                  </a:lnTo>
                  <a:lnTo>
                    <a:pt x="15108" y="125"/>
                  </a:lnTo>
                  <a:close/>
                  <a:moveTo>
                    <a:pt x="14835" y="125"/>
                  </a:moveTo>
                  <a:lnTo>
                    <a:pt x="14823" y="123"/>
                  </a:lnTo>
                  <a:lnTo>
                    <a:pt x="14811" y="120"/>
                  </a:lnTo>
                  <a:lnTo>
                    <a:pt x="14800" y="114"/>
                  </a:lnTo>
                  <a:lnTo>
                    <a:pt x="14790" y="107"/>
                  </a:lnTo>
                  <a:lnTo>
                    <a:pt x="14783" y="97"/>
                  </a:lnTo>
                  <a:lnTo>
                    <a:pt x="14777" y="86"/>
                  </a:lnTo>
                  <a:lnTo>
                    <a:pt x="14774" y="75"/>
                  </a:lnTo>
                  <a:lnTo>
                    <a:pt x="14772" y="62"/>
                  </a:lnTo>
                  <a:lnTo>
                    <a:pt x="14774" y="50"/>
                  </a:lnTo>
                  <a:lnTo>
                    <a:pt x="14777" y="38"/>
                  </a:lnTo>
                  <a:lnTo>
                    <a:pt x="14783" y="27"/>
                  </a:lnTo>
                  <a:lnTo>
                    <a:pt x="14790" y="18"/>
                  </a:lnTo>
                  <a:lnTo>
                    <a:pt x="14800" y="11"/>
                  </a:lnTo>
                  <a:lnTo>
                    <a:pt x="14811" y="5"/>
                  </a:lnTo>
                  <a:lnTo>
                    <a:pt x="14823" y="1"/>
                  </a:lnTo>
                  <a:lnTo>
                    <a:pt x="14835" y="0"/>
                  </a:lnTo>
                  <a:lnTo>
                    <a:pt x="14848" y="1"/>
                  </a:lnTo>
                  <a:lnTo>
                    <a:pt x="14859" y="5"/>
                  </a:lnTo>
                  <a:lnTo>
                    <a:pt x="14870" y="11"/>
                  </a:lnTo>
                  <a:lnTo>
                    <a:pt x="14879" y="18"/>
                  </a:lnTo>
                  <a:lnTo>
                    <a:pt x="14886" y="27"/>
                  </a:lnTo>
                  <a:lnTo>
                    <a:pt x="14892" y="38"/>
                  </a:lnTo>
                  <a:lnTo>
                    <a:pt x="14896" y="50"/>
                  </a:lnTo>
                  <a:lnTo>
                    <a:pt x="14897" y="62"/>
                  </a:lnTo>
                  <a:lnTo>
                    <a:pt x="14896" y="75"/>
                  </a:lnTo>
                  <a:lnTo>
                    <a:pt x="14892" y="86"/>
                  </a:lnTo>
                  <a:lnTo>
                    <a:pt x="14886" y="97"/>
                  </a:lnTo>
                  <a:lnTo>
                    <a:pt x="14879" y="107"/>
                  </a:lnTo>
                  <a:lnTo>
                    <a:pt x="14870" y="114"/>
                  </a:lnTo>
                  <a:lnTo>
                    <a:pt x="14859" y="120"/>
                  </a:lnTo>
                  <a:lnTo>
                    <a:pt x="14848" y="123"/>
                  </a:lnTo>
                  <a:lnTo>
                    <a:pt x="14835" y="125"/>
                  </a:lnTo>
                  <a:close/>
                  <a:moveTo>
                    <a:pt x="14811" y="701"/>
                  </a:moveTo>
                  <a:lnTo>
                    <a:pt x="15090" y="701"/>
                  </a:lnTo>
                  <a:lnTo>
                    <a:pt x="14951" y="367"/>
                  </a:lnTo>
                  <a:lnTo>
                    <a:pt x="14811" y="701"/>
                  </a:lnTo>
                  <a:close/>
                  <a:moveTo>
                    <a:pt x="14558" y="1011"/>
                  </a:moveTo>
                  <a:lnTo>
                    <a:pt x="14553" y="1006"/>
                  </a:lnTo>
                  <a:lnTo>
                    <a:pt x="14553" y="978"/>
                  </a:lnTo>
                  <a:lnTo>
                    <a:pt x="14558" y="973"/>
                  </a:lnTo>
                  <a:lnTo>
                    <a:pt x="14591" y="972"/>
                  </a:lnTo>
                  <a:lnTo>
                    <a:pt x="14610" y="969"/>
                  </a:lnTo>
                  <a:lnTo>
                    <a:pt x="14621" y="963"/>
                  </a:lnTo>
                  <a:lnTo>
                    <a:pt x="14631" y="955"/>
                  </a:lnTo>
                  <a:lnTo>
                    <a:pt x="14644" y="932"/>
                  </a:lnTo>
                  <a:lnTo>
                    <a:pt x="14668" y="884"/>
                  </a:lnTo>
                  <a:lnTo>
                    <a:pt x="14726" y="758"/>
                  </a:lnTo>
                  <a:lnTo>
                    <a:pt x="14876" y="417"/>
                  </a:lnTo>
                  <a:lnTo>
                    <a:pt x="14961" y="217"/>
                  </a:lnTo>
                  <a:lnTo>
                    <a:pt x="14997" y="217"/>
                  </a:lnTo>
                  <a:lnTo>
                    <a:pt x="15233" y="773"/>
                  </a:lnTo>
                  <a:lnTo>
                    <a:pt x="15264" y="847"/>
                  </a:lnTo>
                  <a:lnTo>
                    <a:pt x="15297" y="915"/>
                  </a:lnTo>
                  <a:lnTo>
                    <a:pt x="15311" y="944"/>
                  </a:lnTo>
                  <a:lnTo>
                    <a:pt x="15321" y="958"/>
                  </a:lnTo>
                  <a:lnTo>
                    <a:pt x="15329" y="964"/>
                  </a:lnTo>
                  <a:lnTo>
                    <a:pt x="15339" y="969"/>
                  </a:lnTo>
                  <a:lnTo>
                    <a:pt x="15354" y="972"/>
                  </a:lnTo>
                  <a:lnTo>
                    <a:pt x="15384" y="973"/>
                  </a:lnTo>
                  <a:lnTo>
                    <a:pt x="15388" y="1006"/>
                  </a:lnTo>
                  <a:lnTo>
                    <a:pt x="15279" y="1005"/>
                  </a:lnTo>
                  <a:lnTo>
                    <a:pt x="15095" y="1011"/>
                  </a:lnTo>
                  <a:lnTo>
                    <a:pt x="15090" y="978"/>
                  </a:lnTo>
                  <a:lnTo>
                    <a:pt x="15172" y="968"/>
                  </a:lnTo>
                  <a:lnTo>
                    <a:pt x="15179" y="966"/>
                  </a:lnTo>
                  <a:lnTo>
                    <a:pt x="15184" y="961"/>
                  </a:lnTo>
                  <a:lnTo>
                    <a:pt x="15186" y="956"/>
                  </a:lnTo>
                  <a:lnTo>
                    <a:pt x="15188" y="949"/>
                  </a:lnTo>
                  <a:lnTo>
                    <a:pt x="15185" y="934"/>
                  </a:lnTo>
                  <a:lnTo>
                    <a:pt x="15180" y="916"/>
                  </a:lnTo>
                  <a:lnTo>
                    <a:pt x="15112" y="749"/>
                  </a:lnTo>
                  <a:lnTo>
                    <a:pt x="14792" y="749"/>
                  </a:lnTo>
                  <a:lnTo>
                    <a:pt x="14732" y="890"/>
                  </a:lnTo>
                  <a:lnTo>
                    <a:pt x="14720" y="922"/>
                  </a:lnTo>
                  <a:lnTo>
                    <a:pt x="14715" y="945"/>
                  </a:lnTo>
                  <a:lnTo>
                    <a:pt x="14716" y="952"/>
                  </a:lnTo>
                  <a:lnTo>
                    <a:pt x="14718" y="957"/>
                  </a:lnTo>
                  <a:lnTo>
                    <a:pt x="14730" y="966"/>
                  </a:lnTo>
                  <a:lnTo>
                    <a:pt x="14740" y="969"/>
                  </a:lnTo>
                  <a:lnTo>
                    <a:pt x="14757" y="972"/>
                  </a:lnTo>
                  <a:lnTo>
                    <a:pt x="14805" y="973"/>
                  </a:lnTo>
                  <a:lnTo>
                    <a:pt x="14811" y="978"/>
                  </a:lnTo>
                  <a:lnTo>
                    <a:pt x="14811" y="1006"/>
                  </a:lnTo>
                  <a:lnTo>
                    <a:pt x="14681" y="1006"/>
                  </a:lnTo>
                  <a:lnTo>
                    <a:pt x="14620" y="1008"/>
                  </a:lnTo>
                  <a:lnTo>
                    <a:pt x="14558" y="1011"/>
                  </a:lnTo>
                  <a:close/>
                  <a:moveTo>
                    <a:pt x="0" y="229"/>
                  </a:moveTo>
                  <a:lnTo>
                    <a:pt x="163" y="229"/>
                  </a:lnTo>
                  <a:lnTo>
                    <a:pt x="322" y="224"/>
                  </a:lnTo>
                  <a:lnTo>
                    <a:pt x="326" y="257"/>
                  </a:lnTo>
                  <a:lnTo>
                    <a:pt x="288" y="261"/>
                  </a:lnTo>
                  <a:lnTo>
                    <a:pt x="263" y="264"/>
                  </a:lnTo>
                  <a:lnTo>
                    <a:pt x="253" y="265"/>
                  </a:lnTo>
                  <a:lnTo>
                    <a:pt x="245" y="266"/>
                  </a:lnTo>
                  <a:lnTo>
                    <a:pt x="233" y="272"/>
                  </a:lnTo>
                  <a:lnTo>
                    <a:pt x="224" y="282"/>
                  </a:lnTo>
                  <a:lnTo>
                    <a:pt x="220" y="300"/>
                  </a:lnTo>
                  <a:lnTo>
                    <a:pt x="217" y="327"/>
                  </a:lnTo>
                  <a:lnTo>
                    <a:pt x="217" y="362"/>
                  </a:lnTo>
                  <a:lnTo>
                    <a:pt x="216" y="489"/>
                  </a:lnTo>
                  <a:lnTo>
                    <a:pt x="216" y="666"/>
                  </a:lnTo>
                  <a:lnTo>
                    <a:pt x="217" y="741"/>
                  </a:lnTo>
                  <a:lnTo>
                    <a:pt x="220" y="793"/>
                  </a:lnTo>
                  <a:lnTo>
                    <a:pt x="226" y="830"/>
                  </a:lnTo>
                  <a:lnTo>
                    <a:pt x="235" y="861"/>
                  </a:lnTo>
                  <a:lnTo>
                    <a:pt x="241" y="876"/>
                  </a:lnTo>
                  <a:lnTo>
                    <a:pt x="250" y="888"/>
                  </a:lnTo>
                  <a:lnTo>
                    <a:pt x="259" y="900"/>
                  </a:lnTo>
                  <a:lnTo>
                    <a:pt x="271" y="909"/>
                  </a:lnTo>
                  <a:lnTo>
                    <a:pt x="284" y="919"/>
                  </a:lnTo>
                  <a:lnTo>
                    <a:pt x="301" y="928"/>
                  </a:lnTo>
                  <a:lnTo>
                    <a:pt x="319" y="936"/>
                  </a:lnTo>
                  <a:lnTo>
                    <a:pt x="341" y="943"/>
                  </a:lnTo>
                  <a:lnTo>
                    <a:pt x="365" y="949"/>
                  </a:lnTo>
                  <a:lnTo>
                    <a:pt x="389" y="952"/>
                  </a:lnTo>
                  <a:lnTo>
                    <a:pt x="415" y="955"/>
                  </a:lnTo>
                  <a:lnTo>
                    <a:pt x="444" y="956"/>
                  </a:lnTo>
                  <a:lnTo>
                    <a:pt x="474" y="955"/>
                  </a:lnTo>
                  <a:lnTo>
                    <a:pt x="503" y="951"/>
                  </a:lnTo>
                  <a:lnTo>
                    <a:pt x="530" y="946"/>
                  </a:lnTo>
                  <a:lnTo>
                    <a:pt x="558" y="938"/>
                  </a:lnTo>
                  <a:lnTo>
                    <a:pt x="582" y="930"/>
                  </a:lnTo>
                  <a:lnTo>
                    <a:pt x="604" y="918"/>
                  </a:lnTo>
                  <a:lnTo>
                    <a:pt x="623" y="904"/>
                  </a:lnTo>
                  <a:lnTo>
                    <a:pt x="638" y="890"/>
                  </a:lnTo>
                  <a:lnTo>
                    <a:pt x="650" y="872"/>
                  </a:lnTo>
                  <a:lnTo>
                    <a:pt x="661" y="853"/>
                  </a:lnTo>
                  <a:lnTo>
                    <a:pt x="668" y="830"/>
                  </a:lnTo>
                  <a:lnTo>
                    <a:pt x="674" y="805"/>
                  </a:lnTo>
                  <a:lnTo>
                    <a:pt x="680" y="743"/>
                  </a:lnTo>
                  <a:lnTo>
                    <a:pt x="683" y="660"/>
                  </a:lnTo>
                  <a:lnTo>
                    <a:pt x="683" y="489"/>
                  </a:lnTo>
                  <a:lnTo>
                    <a:pt x="682" y="371"/>
                  </a:lnTo>
                  <a:lnTo>
                    <a:pt x="679" y="312"/>
                  </a:lnTo>
                  <a:lnTo>
                    <a:pt x="677" y="294"/>
                  </a:lnTo>
                  <a:lnTo>
                    <a:pt x="674" y="284"/>
                  </a:lnTo>
                  <a:lnTo>
                    <a:pt x="667" y="275"/>
                  </a:lnTo>
                  <a:lnTo>
                    <a:pt x="655" y="267"/>
                  </a:lnTo>
                  <a:lnTo>
                    <a:pt x="646" y="264"/>
                  </a:lnTo>
                  <a:lnTo>
                    <a:pt x="629" y="263"/>
                  </a:lnTo>
                  <a:lnTo>
                    <a:pt x="577" y="260"/>
                  </a:lnTo>
                  <a:lnTo>
                    <a:pt x="572" y="229"/>
                  </a:lnTo>
                  <a:lnTo>
                    <a:pt x="577" y="224"/>
                  </a:lnTo>
                  <a:lnTo>
                    <a:pt x="708" y="229"/>
                  </a:lnTo>
                  <a:lnTo>
                    <a:pt x="762" y="228"/>
                  </a:lnTo>
                  <a:lnTo>
                    <a:pt x="839" y="224"/>
                  </a:lnTo>
                  <a:lnTo>
                    <a:pt x="844" y="229"/>
                  </a:lnTo>
                  <a:lnTo>
                    <a:pt x="844" y="255"/>
                  </a:lnTo>
                  <a:lnTo>
                    <a:pt x="839" y="260"/>
                  </a:lnTo>
                  <a:lnTo>
                    <a:pt x="772" y="264"/>
                  </a:lnTo>
                  <a:lnTo>
                    <a:pt x="757" y="267"/>
                  </a:lnTo>
                  <a:lnTo>
                    <a:pt x="749" y="273"/>
                  </a:lnTo>
                  <a:lnTo>
                    <a:pt x="744" y="281"/>
                  </a:lnTo>
                  <a:lnTo>
                    <a:pt x="739" y="293"/>
                  </a:lnTo>
                  <a:lnTo>
                    <a:pt x="737" y="317"/>
                  </a:lnTo>
                  <a:lnTo>
                    <a:pt x="736" y="365"/>
                  </a:lnTo>
                  <a:lnTo>
                    <a:pt x="733" y="489"/>
                  </a:lnTo>
                  <a:lnTo>
                    <a:pt x="733" y="657"/>
                  </a:lnTo>
                  <a:lnTo>
                    <a:pt x="732" y="747"/>
                  </a:lnTo>
                  <a:lnTo>
                    <a:pt x="726" y="817"/>
                  </a:lnTo>
                  <a:lnTo>
                    <a:pt x="721" y="844"/>
                  </a:lnTo>
                  <a:lnTo>
                    <a:pt x="714" y="870"/>
                  </a:lnTo>
                  <a:lnTo>
                    <a:pt x="703" y="892"/>
                  </a:lnTo>
                  <a:lnTo>
                    <a:pt x="691" y="912"/>
                  </a:lnTo>
                  <a:lnTo>
                    <a:pt x="662" y="946"/>
                  </a:lnTo>
                  <a:lnTo>
                    <a:pt x="646" y="961"/>
                  </a:lnTo>
                  <a:lnTo>
                    <a:pt x="628" y="974"/>
                  </a:lnTo>
                  <a:lnTo>
                    <a:pt x="608" y="986"/>
                  </a:lnTo>
                  <a:lnTo>
                    <a:pt x="586" y="997"/>
                  </a:lnTo>
                  <a:lnTo>
                    <a:pt x="534" y="1014"/>
                  </a:lnTo>
                  <a:lnTo>
                    <a:pt x="504" y="1020"/>
                  </a:lnTo>
                  <a:lnTo>
                    <a:pt x="475" y="1023"/>
                  </a:lnTo>
                  <a:lnTo>
                    <a:pt x="414" y="1027"/>
                  </a:lnTo>
                  <a:lnTo>
                    <a:pt x="377" y="1026"/>
                  </a:lnTo>
                  <a:lnTo>
                    <a:pt x="341" y="1022"/>
                  </a:lnTo>
                  <a:lnTo>
                    <a:pt x="308" y="1017"/>
                  </a:lnTo>
                  <a:lnTo>
                    <a:pt x="277" y="1010"/>
                  </a:lnTo>
                  <a:lnTo>
                    <a:pt x="248" y="1000"/>
                  </a:lnTo>
                  <a:lnTo>
                    <a:pt x="223" y="990"/>
                  </a:lnTo>
                  <a:lnTo>
                    <a:pt x="202" y="978"/>
                  </a:lnTo>
                  <a:lnTo>
                    <a:pt x="184" y="964"/>
                  </a:lnTo>
                  <a:lnTo>
                    <a:pt x="167" y="950"/>
                  </a:lnTo>
                  <a:lnTo>
                    <a:pt x="154" y="936"/>
                  </a:lnTo>
                  <a:lnTo>
                    <a:pt x="148" y="928"/>
                  </a:lnTo>
                  <a:lnTo>
                    <a:pt x="143" y="920"/>
                  </a:lnTo>
                  <a:lnTo>
                    <a:pt x="134" y="904"/>
                  </a:lnTo>
                  <a:lnTo>
                    <a:pt x="127" y="889"/>
                  </a:lnTo>
                  <a:lnTo>
                    <a:pt x="121" y="871"/>
                  </a:lnTo>
                  <a:lnTo>
                    <a:pt x="119" y="861"/>
                  </a:lnTo>
                  <a:lnTo>
                    <a:pt x="118" y="852"/>
                  </a:lnTo>
                  <a:lnTo>
                    <a:pt x="114" y="831"/>
                  </a:lnTo>
                  <a:lnTo>
                    <a:pt x="112" y="777"/>
                  </a:lnTo>
                  <a:lnTo>
                    <a:pt x="110" y="702"/>
                  </a:lnTo>
                  <a:lnTo>
                    <a:pt x="110" y="489"/>
                  </a:lnTo>
                  <a:lnTo>
                    <a:pt x="109" y="381"/>
                  </a:lnTo>
                  <a:lnTo>
                    <a:pt x="108" y="330"/>
                  </a:lnTo>
                  <a:lnTo>
                    <a:pt x="106" y="301"/>
                  </a:lnTo>
                  <a:lnTo>
                    <a:pt x="103" y="285"/>
                  </a:lnTo>
                  <a:lnTo>
                    <a:pt x="98" y="276"/>
                  </a:lnTo>
                  <a:lnTo>
                    <a:pt x="90" y="271"/>
                  </a:lnTo>
                  <a:lnTo>
                    <a:pt x="78" y="266"/>
                  </a:lnTo>
                  <a:lnTo>
                    <a:pt x="52" y="263"/>
                  </a:lnTo>
                  <a:lnTo>
                    <a:pt x="5" y="260"/>
                  </a:lnTo>
                  <a:lnTo>
                    <a:pt x="0" y="229"/>
                  </a:lnTo>
                  <a:close/>
                  <a:moveTo>
                    <a:pt x="901" y="1010"/>
                  </a:moveTo>
                  <a:lnTo>
                    <a:pt x="896" y="1005"/>
                  </a:lnTo>
                  <a:lnTo>
                    <a:pt x="896" y="980"/>
                  </a:lnTo>
                  <a:lnTo>
                    <a:pt x="901" y="975"/>
                  </a:lnTo>
                  <a:lnTo>
                    <a:pt x="931" y="974"/>
                  </a:lnTo>
                  <a:lnTo>
                    <a:pt x="955" y="972"/>
                  </a:lnTo>
                  <a:lnTo>
                    <a:pt x="972" y="967"/>
                  </a:lnTo>
                  <a:lnTo>
                    <a:pt x="978" y="964"/>
                  </a:lnTo>
                  <a:lnTo>
                    <a:pt x="982" y="961"/>
                  </a:lnTo>
                  <a:lnTo>
                    <a:pt x="986" y="950"/>
                  </a:lnTo>
                  <a:lnTo>
                    <a:pt x="989" y="936"/>
                  </a:lnTo>
                  <a:lnTo>
                    <a:pt x="994" y="858"/>
                  </a:lnTo>
                  <a:lnTo>
                    <a:pt x="995" y="771"/>
                  </a:lnTo>
                  <a:lnTo>
                    <a:pt x="995" y="325"/>
                  </a:lnTo>
                  <a:lnTo>
                    <a:pt x="992" y="300"/>
                  </a:lnTo>
                  <a:lnTo>
                    <a:pt x="989" y="290"/>
                  </a:lnTo>
                  <a:lnTo>
                    <a:pt x="985" y="283"/>
                  </a:lnTo>
                  <a:lnTo>
                    <a:pt x="979" y="277"/>
                  </a:lnTo>
                  <a:lnTo>
                    <a:pt x="973" y="272"/>
                  </a:lnTo>
                  <a:lnTo>
                    <a:pt x="956" y="266"/>
                  </a:lnTo>
                  <a:lnTo>
                    <a:pt x="932" y="263"/>
                  </a:lnTo>
                  <a:lnTo>
                    <a:pt x="896" y="261"/>
                  </a:lnTo>
                  <a:lnTo>
                    <a:pt x="892" y="231"/>
                  </a:lnTo>
                  <a:lnTo>
                    <a:pt x="896" y="227"/>
                  </a:lnTo>
                  <a:lnTo>
                    <a:pt x="997" y="229"/>
                  </a:lnTo>
                  <a:lnTo>
                    <a:pt x="1088" y="227"/>
                  </a:lnTo>
                  <a:lnTo>
                    <a:pt x="1265" y="456"/>
                  </a:lnTo>
                  <a:lnTo>
                    <a:pt x="1524" y="781"/>
                  </a:lnTo>
                  <a:lnTo>
                    <a:pt x="1572" y="838"/>
                  </a:lnTo>
                  <a:lnTo>
                    <a:pt x="1620" y="892"/>
                  </a:lnTo>
                  <a:lnTo>
                    <a:pt x="1620" y="464"/>
                  </a:lnTo>
                  <a:lnTo>
                    <a:pt x="1619" y="380"/>
                  </a:lnTo>
                  <a:lnTo>
                    <a:pt x="1616" y="326"/>
                  </a:lnTo>
                  <a:lnTo>
                    <a:pt x="1614" y="297"/>
                  </a:lnTo>
                  <a:lnTo>
                    <a:pt x="1610" y="283"/>
                  </a:lnTo>
                  <a:lnTo>
                    <a:pt x="1604" y="273"/>
                  </a:lnTo>
                  <a:lnTo>
                    <a:pt x="1594" y="269"/>
                  </a:lnTo>
                  <a:lnTo>
                    <a:pt x="1578" y="265"/>
                  </a:lnTo>
                  <a:lnTo>
                    <a:pt x="1555" y="263"/>
                  </a:lnTo>
                  <a:lnTo>
                    <a:pt x="1526" y="261"/>
                  </a:lnTo>
                  <a:lnTo>
                    <a:pt x="1522" y="231"/>
                  </a:lnTo>
                  <a:lnTo>
                    <a:pt x="1526" y="227"/>
                  </a:lnTo>
                  <a:lnTo>
                    <a:pt x="1580" y="228"/>
                  </a:lnTo>
                  <a:lnTo>
                    <a:pt x="1654" y="229"/>
                  </a:lnTo>
                  <a:lnTo>
                    <a:pt x="1764" y="227"/>
                  </a:lnTo>
                  <a:lnTo>
                    <a:pt x="1769" y="231"/>
                  </a:lnTo>
                  <a:lnTo>
                    <a:pt x="1769" y="257"/>
                  </a:lnTo>
                  <a:lnTo>
                    <a:pt x="1709" y="265"/>
                  </a:lnTo>
                  <a:lnTo>
                    <a:pt x="1692" y="270"/>
                  </a:lnTo>
                  <a:lnTo>
                    <a:pt x="1684" y="277"/>
                  </a:lnTo>
                  <a:lnTo>
                    <a:pt x="1679" y="288"/>
                  </a:lnTo>
                  <a:lnTo>
                    <a:pt x="1676" y="301"/>
                  </a:lnTo>
                  <a:lnTo>
                    <a:pt x="1673" y="378"/>
                  </a:lnTo>
                  <a:lnTo>
                    <a:pt x="1670" y="464"/>
                  </a:lnTo>
                  <a:lnTo>
                    <a:pt x="1670" y="728"/>
                  </a:lnTo>
                  <a:lnTo>
                    <a:pt x="1672" y="879"/>
                  </a:lnTo>
                  <a:lnTo>
                    <a:pt x="1673" y="1029"/>
                  </a:lnTo>
                  <a:lnTo>
                    <a:pt x="1636" y="1020"/>
                  </a:lnTo>
                  <a:lnTo>
                    <a:pt x="1578" y="1006"/>
                  </a:lnTo>
                  <a:lnTo>
                    <a:pt x="1538" y="960"/>
                  </a:lnTo>
                  <a:lnTo>
                    <a:pt x="1421" y="816"/>
                  </a:lnTo>
                  <a:lnTo>
                    <a:pt x="1045" y="348"/>
                  </a:lnTo>
                  <a:lnTo>
                    <a:pt x="1045" y="771"/>
                  </a:lnTo>
                  <a:lnTo>
                    <a:pt x="1048" y="862"/>
                  </a:lnTo>
                  <a:lnTo>
                    <a:pt x="1049" y="915"/>
                  </a:lnTo>
                  <a:lnTo>
                    <a:pt x="1052" y="942"/>
                  </a:lnTo>
                  <a:lnTo>
                    <a:pt x="1060" y="961"/>
                  </a:lnTo>
                  <a:lnTo>
                    <a:pt x="1066" y="966"/>
                  </a:lnTo>
                  <a:lnTo>
                    <a:pt x="1079" y="970"/>
                  </a:lnTo>
                  <a:lnTo>
                    <a:pt x="1100" y="974"/>
                  </a:lnTo>
                  <a:lnTo>
                    <a:pt x="1139" y="975"/>
                  </a:lnTo>
                  <a:lnTo>
                    <a:pt x="1144" y="1005"/>
                  </a:lnTo>
                  <a:lnTo>
                    <a:pt x="1102" y="1006"/>
                  </a:lnTo>
                  <a:lnTo>
                    <a:pt x="1046" y="1006"/>
                  </a:lnTo>
                  <a:lnTo>
                    <a:pt x="968" y="1008"/>
                  </a:lnTo>
                  <a:lnTo>
                    <a:pt x="901" y="1010"/>
                  </a:lnTo>
                  <a:close/>
                  <a:moveTo>
                    <a:pt x="1840" y="224"/>
                  </a:moveTo>
                  <a:lnTo>
                    <a:pt x="1908" y="227"/>
                  </a:lnTo>
                  <a:lnTo>
                    <a:pt x="1998" y="229"/>
                  </a:lnTo>
                  <a:lnTo>
                    <a:pt x="2156" y="224"/>
                  </a:lnTo>
                  <a:lnTo>
                    <a:pt x="2161" y="257"/>
                  </a:lnTo>
                  <a:lnTo>
                    <a:pt x="2123" y="261"/>
                  </a:lnTo>
                  <a:lnTo>
                    <a:pt x="2097" y="264"/>
                  </a:lnTo>
                  <a:lnTo>
                    <a:pt x="2088" y="265"/>
                  </a:lnTo>
                  <a:lnTo>
                    <a:pt x="2079" y="266"/>
                  </a:lnTo>
                  <a:lnTo>
                    <a:pt x="2067" y="272"/>
                  </a:lnTo>
                  <a:lnTo>
                    <a:pt x="2059" y="282"/>
                  </a:lnTo>
                  <a:lnTo>
                    <a:pt x="2054" y="300"/>
                  </a:lnTo>
                  <a:lnTo>
                    <a:pt x="2053" y="327"/>
                  </a:lnTo>
                  <a:lnTo>
                    <a:pt x="2052" y="362"/>
                  </a:lnTo>
                  <a:lnTo>
                    <a:pt x="2051" y="489"/>
                  </a:lnTo>
                  <a:lnTo>
                    <a:pt x="2051" y="746"/>
                  </a:lnTo>
                  <a:lnTo>
                    <a:pt x="2051" y="854"/>
                  </a:lnTo>
                  <a:lnTo>
                    <a:pt x="2052" y="906"/>
                  </a:lnTo>
                  <a:lnTo>
                    <a:pt x="2054" y="934"/>
                  </a:lnTo>
                  <a:lnTo>
                    <a:pt x="2058" y="950"/>
                  </a:lnTo>
                  <a:lnTo>
                    <a:pt x="2063" y="958"/>
                  </a:lnTo>
                  <a:lnTo>
                    <a:pt x="2070" y="964"/>
                  </a:lnTo>
                  <a:lnTo>
                    <a:pt x="2083" y="969"/>
                  </a:lnTo>
                  <a:lnTo>
                    <a:pt x="2108" y="973"/>
                  </a:lnTo>
                  <a:lnTo>
                    <a:pt x="2156" y="975"/>
                  </a:lnTo>
                  <a:lnTo>
                    <a:pt x="2161" y="1006"/>
                  </a:lnTo>
                  <a:lnTo>
                    <a:pt x="2059" y="1008"/>
                  </a:lnTo>
                  <a:lnTo>
                    <a:pt x="1998" y="1006"/>
                  </a:lnTo>
                  <a:lnTo>
                    <a:pt x="1840" y="1011"/>
                  </a:lnTo>
                  <a:lnTo>
                    <a:pt x="1835" y="979"/>
                  </a:lnTo>
                  <a:lnTo>
                    <a:pt x="1908" y="969"/>
                  </a:lnTo>
                  <a:lnTo>
                    <a:pt x="1922" y="966"/>
                  </a:lnTo>
                  <a:lnTo>
                    <a:pt x="1931" y="961"/>
                  </a:lnTo>
                  <a:lnTo>
                    <a:pt x="1933" y="958"/>
                  </a:lnTo>
                  <a:lnTo>
                    <a:pt x="1937" y="954"/>
                  </a:lnTo>
                  <a:lnTo>
                    <a:pt x="1940" y="939"/>
                  </a:lnTo>
                  <a:lnTo>
                    <a:pt x="1943" y="912"/>
                  </a:lnTo>
                  <a:lnTo>
                    <a:pt x="1944" y="862"/>
                  </a:lnTo>
                  <a:lnTo>
                    <a:pt x="1945" y="746"/>
                  </a:lnTo>
                  <a:lnTo>
                    <a:pt x="1945" y="489"/>
                  </a:lnTo>
                  <a:lnTo>
                    <a:pt x="1944" y="381"/>
                  </a:lnTo>
                  <a:lnTo>
                    <a:pt x="1943" y="330"/>
                  </a:lnTo>
                  <a:lnTo>
                    <a:pt x="1940" y="301"/>
                  </a:lnTo>
                  <a:lnTo>
                    <a:pt x="1938" y="285"/>
                  </a:lnTo>
                  <a:lnTo>
                    <a:pt x="1933" y="276"/>
                  </a:lnTo>
                  <a:lnTo>
                    <a:pt x="1926" y="271"/>
                  </a:lnTo>
                  <a:lnTo>
                    <a:pt x="1913" y="266"/>
                  </a:lnTo>
                  <a:lnTo>
                    <a:pt x="1888" y="263"/>
                  </a:lnTo>
                  <a:lnTo>
                    <a:pt x="1840" y="260"/>
                  </a:lnTo>
                  <a:lnTo>
                    <a:pt x="1835" y="229"/>
                  </a:lnTo>
                  <a:lnTo>
                    <a:pt x="1840" y="224"/>
                  </a:lnTo>
                  <a:close/>
                  <a:moveTo>
                    <a:pt x="2569" y="1016"/>
                  </a:moveTo>
                  <a:lnTo>
                    <a:pt x="2499" y="830"/>
                  </a:lnTo>
                  <a:lnTo>
                    <a:pt x="2312" y="365"/>
                  </a:lnTo>
                  <a:lnTo>
                    <a:pt x="2286" y="302"/>
                  </a:lnTo>
                  <a:lnTo>
                    <a:pt x="2271" y="275"/>
                  </a:lnTo>
                  <a:lnTo>
                    <a:pt x="2264" y="270"/>
                  </a:lnTo>
                  <a:lnTo>
                    <a:pt x="2251" y="266"/>
                  </a:lnTo>
                  <a:lnTo>
                    <a:pt x="2231" y="263"/>
                  </a:lnTo>
                  <a:lnTo>
                    <a:pt x="2205" y="260"/>
                  </a:lnTo>
                  <a:lnTo>
                    <a:pt x="2199" y="255"/>
                  </a:lnTo>
                  <a:lnTo>
                    <a:pt x="2199" y="229"/>
                  </a:lnTo>
                  <a:lnTo>
                    <a:pt x="2205" y="224"/>
                  </a:lnTo>
                  <a:lnTo>
                    <a:pt x="2283" y="228"/>
                  </a:lnTo>
                  <a:lnTo>
                    <a:pt x="2349" y="229"/>
                  </a:lnTo>
                  <a:lnTo>
                    <a:pt x="2413" y="228"/>
                  </a:lnTo>
                  <a:lnTo>
                    <a:pt x="2496" y="224"/>
                  </a:lnTo>
                  <a:lnTo>
                    <a:pt x="2499" y="259"/>
                  </a:lnTo>
                  <a:lnTo>
                    <a:pt x="2443" y="264"/>
                  </a:lnTo>
                  <a:lnTo>
                    <a:pt x="2415" y="269"/>
                  </a:lnTo>
                  <a:lnTo>
                    <a:pt x="2409" y="271"/>
                  </a:lnTo>
                  <a:lnTo>
                    <a:pt x="2406" y="275"/>
                  </a:lnTo>
                  <a:lnTo>
                    <a:pt x="2403" y="278"/>
                  </a:lnTo>
                  <a:lnTo>
                    <a:pt x="2402" y="284"/>
                  </a:lnTo>
                  <a:lnTo>
                    <a:pt x="2407" y="302"/>
                  </a:lnTo>
                  <a:lnTo>
                    <a:pt x="2420" y="343"/>
                  </a:lnTo>
                  <a:lnTo>
                    <a:pt x="2451" y="431"/>
                  </a:lnTo>
                  <a:lnTo>
                    <a:pt x="2625" y="868"/>
                  </a:lnTo>
                  <a:lnTo>
                    <a:pt x="2769" y="506"/>
                  </a:lnTo>
                  <a:lnTo>
                    <a:pt x="2813" y="386"/>
                  </a:lnTo>
                  <a:lnTo>
                    <a:pt x="2834" y="320"/>
                  </a:lnTo>
                  <a:lnTo>
                    <a:pt x="2841" y="287"/>
                  </a:lnTo>
                  <a:lnTo>
                    <a:pt x="2841" y="281"/>
                  </a:lnTo>
                  <a:lnTo>
                    <a:pt x="2839" y="276"/>
                  </a:lnTo>
                  <a:lnTo>
                    <a:pt x="2828" y="270"/>
                  </a:lnTo>
                  <a:lnTo>
                    <a:pt x="2802" y="265"/>
                  </a:lnTo>
                  <a:lnTo>
                    <a:pt x="2748" y="260"/>
                  </a:lnTo>
                  <a:lnTo>
                    <a:pt x="2742" y="255"/>
                  </a:lnTo>
                  <a:lnTo>
                    <a:pt x="2742" y="229"/>
                  </a:lnTo>
                  <a:lnTo>
                    <a:pt x="2748" y="224"/>
                  </a:lnTo>
                  <a:lnTo>
                    <a:pt x="2870" y="229"/>
                  </a:lnTo>
                  <a:lnTo>
                    <a:pt x="2983" y="224"/>
                  </a:lnTo>
                  <a:lnTo>
                    <a:pt x="2987" y="255"/>
                  </a:lnTo>
                  <a:lnTo>
                    <a:pt x="2951" y="261"/>
                  </a:lnTo>
                  <a:lnTo>
                    <a:pt x="2941" y="264"/>
                  </a:lnTo>
                  <a:lnTo>
                    <a:pt x="2934" y="266"/>
                  </a:lnTo>
                  <a:lnTo>
                    <a:pt x="2927" y="272"/>
                  </a:lnTo>
                  <a:lnTo>
                    <a:pt x="2919" y="283"/>
                  </a:lnTo>
                  <a:lnTo>
                    <a:pt x="2880" y="371"/>
                  </a:lnTo>
                  <a:lnTo>
                    <a:pt x="2707" y="795"/>
                  </a:lnTo>
                  <a:lnTo>
                    <a:pt x="2658" y="922"/>
                  </a:lnTo>
                  <a:lnTo>
                    <a:pt x="2640" y="973"/>
                  </a:lnTo>
                  <a:lnTo>
                    <a:pt x="2625" y="1016"/>
                  </a:lnTo>
                  <a:lnTo>
                    <a:pt x="2569" y="1016"/>
                  </a:lnTo>
                  <a:close/>
                  <a:moveTo>
                    <a:pt x="3047" y="229"/>
                  </a:moveTo>
                  <a:lnTo>
                    <a:pt x="3295" y="228"/>
                  </a:lnTo>
                  <a:lnTo>
                    <a:pt x="3467" y="227"/>
                  </a:lnTo>
                  <a:lnTo>
                    <a:pt x="3618" y="224"/>
                  </a:lnTo>
                  <a:lnTo>
                    <a:pt x="3608" y="296"/>
                  </a:lnTo>
                  <a:lnTo>
                    <a:pt x="3600" y="395"/>
                  </a:lnTo>
                  <a:lnTo>
                    <a:pt x="3570" y="399"/>
                  </a:lnTo>
                  <a:lnTo>
                    <a:pt x="3565" y="395"/>
                  </a:lnTo>
                  <a:lnTo>
                    <a:pt x="3565" y="386"/>
                  </a:lnTo>
                  <a:lnTo>
                    <a:pt x="3564" y="341"/>
                  </a:lnTo>
                  <a:lnTo>
                    <a:pt x="3558" y="296"/>
                  </a:lnTo>
                  <a:lnTo>
                    <a:pt x="3539" y="289"/>
                  </a:lnTo>
                  <a:lnTo>
                    <a:pt x="3516" y="284"/>
                  </a:lnTo>
                  <a:lnTo>
                    <a:pt x="3491" y="279"/>
                  </a:lnTo>
                  <a:lnTo>
                    <a:pt x="3462" y="276"/>
                  </a:lnTo>
                  <a:lnTo>
                    <a:pt x="3408" y="273"/>
                  </a:lnTo>
                  <a:lnTo>
                    <a:pt x="3368" y="272"/>
                  </a:lnTo>
                  <a:lnTo>
                    <a:pt x="3319" y="273"/>
                  </a:lnTo>
                  <a:lnTo>
                    <a:pt x="3257" y="278"/>
                  </a:lnTo>
                  <a:lnTo>
                    <a:pt x="3254" y="366"/>
                  </a:lnTo>
                  <a:lnTo>
                    <a:pt x="3253" y="468"/>
                  </a:lnTo>
                  <a:lnTo>
                    <a:pt x="3252" y="579"/>
                  </a:lnTo>
                  <a:lnTo>
                    <a:pt x="3361" y="583"/>
                  </a:lnTo>
                  <a:lnTo>
                    <a:pt x="3408" y="582"/>
                  </a:lnTo>
                  <a:lnTo>
                    <a:pt x="3446" y="579"/>
                  </a:lnTo>
                  <a:lnTo>
                    <a:pt x="3474" y="577"/>
                  </a:lnTo>
                  <a:lnTo>
                    <a:pt x="3487" y="573"/>
                  </a:lnTo>
                  <a:lnTo>
                    <a:pt x="3492" y="567"/>
                  </a:lnTo>
                  <a:lnTo>
                    <a:pt x="3495" y="559"/>
                  </a:lnTo>
                  <a:lnTo>
                    <a:pt x="3499" y="545"/>
                  </a:lnTo>
                  <a:lnTo>
                    <a:pt x="3501" y="523"/>
                  </a:lnTo>
                  <a:lnTo>
                    <a:pt x="3503" y="488"/>
                  </a:lnTo>
                  <a:lnTo>
                    <a:pt x="3533" y="485"/>
                  </a:lnTo>
                  <a:lnTo>
                    <a:pt x="3535" y="517"/>
                  </a:lnTo>
                  <a:lnTo>
                    <a:pt x="3536" y="548"/>
                  </a:lnTo>
                  <a:lnTo>
                    <a:pt x="3535" y="609"/>
                  </a:lnTo>
                  <a:lnTo>
                    <a:pt x="3537" y="734"/>
                  </a:lnTo>
                  <a:lnTo>
                    <a:pt x="3507" y="739"/>
                  </a:lnTo>
                  <a:lnTo>
                    <a:pt x="3499" y="701"/>
                  </a:lnTo>
                  <a:lnTo>
                    <a:pt x="3492" y="655"/>
                  </a:lnTo>
                  <a:lnTo>
                    <a:pt x="3488" y="648"/>
                  </a:lnTo>
                  <a:lnTo>
                    <a:pt x="3482" y="642"/>
                  </a:lnTo>
                  <a:lnTo>
                    <a:pt x="3476" y="639"/>
                  </a:lnTo>
                  <a:lnTo>
                    <a:pt x="3468" y="637"/>
                  </a:lnTo>
                  <a:lnTo>
                    <a:pt x="3440" y="633"/>
                  </a:lnTo>
                  <a:lnTo>
                    <a:pt x="3402" y="631"/>
                  </a:lnTo>
                  <a:lnTo>
                    <a:pt x="3349" y="630"/>
                  </a:lnTo>
                  <a:lnTo>
                    <a:pt x="3252" y="632"/>
                  </a:lnTo>
                  <a:lnTo>
                    <a:pt x="3249" y="695"/>
                  </a:lnTo>
                  <a:lnTo>
                    <a:pt x="3248" y="787"/>
                  </a:lnTo>
                  <a:lnTo>
                    <a:pt x="3252" y="958"/>
                  </a:lnTo>
                  <a:lnTo>
                    <a:pt x="3354" y="958"/>
                  </a:lnTo>
                  <a:lnTo>
                    <a:pt x="3463" y="957"/>
                  </a:lnTo>
                  <a:lnTo>
                    <a:pt x="3522" y="955"/>
                  </a:lnTo>
                  <a:lnTo>
                    <a:pt x="3539" y="952"/>
                  </a:lnTo>
                  <a:lnTo>
                    <a:pt x="3554" y="949"/>
                  </a:lnTo>
                  <a:lnTo>
                    <a:pt x="3570" y="944"/>
                  </a:lnTo>
                  <a:lnTo>
                    <a:pt x="3585" y="939"/>
                  </a:lnTo>
                  <a:lnTo>
                    <a:pt x="3602" y="880"/>
                  </a:lnTo>
                  <a:lnTo>
                    <a:pt x="3615" y="822"/>
                  </a:lnTo>
                  <a:lnTo>
                    <a:pt x="3620" y="818"/>
                  </a:lnTo>
                  <a:lnTo>
                    <a:pt x="3647" y="818"/>
                  </a:lnTo>
                  <a:lnTo>
                    <a:pt x="3647" y="854"/>
                  </a:lnTo>
                  <a:lnTo>
                    <a:pt x="3642" y="906"/>
                  </a:lnTo>
                  <a:lnTo>
                    <a:pt x="3638" y="960"/>
                  </a:lnTo>
                  <a:lnTo>
                    <a:pt x="3637" y="1006"/>
                  </a:lnTo>
                  <a:lnTo>
                    <a:pt x="3512" y="1008"/>
                  </a:lnTo>
                  <a:lnTo>
                    <a:pt x="3356" y="1008"/>
                  </a:lnTo>
                  <a:lnTo>
                    <a:pt x="3206" y="1006"/>
                  </a:lnTo>
                  <a:lnTo>
                    <a:pt x="3152" y="1008"/>
                  </a:lnTo>
                  <a:lnTo>
                    <a:pt x="3097" y="1011"/>
                  </a:lnTo>
                  <a:lnTo>
                    <a:pt x="3092" y="988"/>
                  </a:lnTo>
                  <a:lnTo>
                    <a:pt x="3097" y="982"/>
                  </a:lnTo>
                  <a:lnTo>
                    <a:pt x="3134" y="962"/>
                  </a:lnTo>
                  <a:lnTo>
                    <a:pt x="3138" y="936"/>
                  </a:lnTo>
                  <a:lnTo>
                    <a:pt x="3141" y="865"/>
                  </a:lnTo>
                  <a:lnTo>
                    <a:pt x="3145" y="723"/>
                  </a:lnTo>
                  <a:lnTo>
                    <a:pt x="3145" y="521"/>
                  </a:lnTo>
                  <a:lnTo>
                    <a:pt x="3144" y="395"/>
                  </a:lnTo>
                  <a:lnTo>
                    <a:pt x="3143" y="329"/>
                  </a:lnTo>
                  <a:lnTo>
                    <a:pt x="3139" y="291"/>
                  </a:lnTo>
                  <a:lnTo>
                    <a:pt x="3133" y="276"/>
                  </a:lnTo>
                  <a:lnTo>
                    <a:pt x="3128" y="272"/>
                  </a:lnTo>
                  <a:lnTo>
                    <a:pt x="3121" y="269"/>
                  </a:lnTo>
                  <a:lnTo>
                    <a:pt x="3110" y="266"/>
                  </a:lnTo>
                  <a:lnTo>
                    <a:pt x="3093" y="264"/>
                  </a:lnTo>
                  <a:lnTo>
                    <a:pt x="3051" y="260"/>
                  </a:lnTo>
                  <a:lnTo>
                    <a:pt x="3047" y="229"/>
                  </a:lnTo>
                  <a:close/>
                  <a:moveTo>
                    <a:pt x="3722" y="229"/>
                  </a:moveTo>
                  <a:lnTo>
                    <a:pt x="3884" y="229"/>
                  </a:lnTo>
                  <a:lnTo>
                    <a:pt x="4053" y="225"/>
                  </a:lnTo>
                  <a:lnTo>
                    <a:pt x="4110" y="224"/>
                  </a:lnTo>
                  <a:lnTo>
                    <a:pt x="4143" y="225"/>
                  </a:lnTo>
                  <a:lnTo>
                    <a:pt x="4175" y="228"/>
                  </a:lnTo>
                  <a:lnTo>
                    <a:pt x="4202" y="231"/>
                  </a:lnTo>
                  <a:lnTo>
                    <a:pt x="4227" y="236"/>
                  </a:lnTo>
                  <a:lnTo>
                    <a:pt x="4250" y="243"/>
                  </a:lnTo>
                  <a:lnTo>
                    <a:pt x="4269" y="253"/>
                  </a:lnTo>
                  <a:lnTo>
                    <a:pt x="4286" y="263"/>
                  </a:lnTo>
                  <a:lnTo>
                    <a:pt x="4301" y="275"/>
                  </a:lnTo>
                  <a:lnTo>
                    <a:pt x="4311" y="288"/>
                  </a:lnTo>
                  <a:lnTo>
                    <a:pt x="4322" y="302"/>
                  </a:lnTo>
                  <a:lnTo>
                    <a:pt x="4331" y="315"/>
                  </a:lnTo>
                  <a:lnTo>
                    <a:pt x="4338" y="331"/>
                  </a:lnTo>
                  <a:lnTo>
                    <a:pt x="4346" y="362"/>
                  </a:lnTo>
                  <a:lnTo>
                    <a:pt x="4349" y="379"/>
                  </a:lnTo>
                  <a:lnTo>
                    <a:pt x="4350" y="396"/>
                  </a:lnTo>
                  <a:lnTo>
                    <a:pt x="4349" y="419"/>
                  </a:lnTo>
                  <a:lnTo>
                    <a:pt x="4344" y="441"/>
                  </a:lnTo>
                  <a:lnTo>
                    <a:pt x="4337" y="464"/>
                  </a:lnTo>
                  <a:lnTo>
                    <a:pt x="4326" y="487"/>
                  </a:lnTo>
                  <a:lnTo>
                    <a:pt x="4311" y="509"/>
                  </a:lnTo>
                  <a:lnTo>
                    <a:pt x="4296" y="529"/>
                  </a:lnTo>
                  <a:lnTo>
                    <a:pt x="4275" y="547"/>
                  </a:lnTo>
                  <a:lnTo>
                    <a:pt x="4254" y="564"/>
                  </a:lnTo>
                  <a:lnTo>
                    <a:pt x="4241" y="571"/>
                  </a:lnTo>
                  <a:lnTo>
                    <a:pt x="4227" y="578"/>
                  </a:lnTo>
                  <a:lnTo>
                    <a:pt x="4197" y="591"/>
                  </a:lnTo>
                  <a:lnTo>
                    <a:pt x="4161" y="602"/>
                  </a:lnTo>
                  <a:lnTo>
                    <a:pt x="4122" y="612"/>
                  </a:lnTo>
                  <a:lnTo>
                    <a:pt x="4178" y="686"/>
                  </a:lnTo>
                  <a:lnTo>
                    <a:pt x="4257" y="791"/>
                  </a:lnTo>
                  <a:lnTo>
                    <a:pt x="4339" y="898"/>
                  </a:lnTo>
                  <a:lnTo>
                    <a:pt x="4375" y="944"/>
                  </a:lnTo>
                  <a:lnTo>
                    <a:pt x="4395" y="963"/>
                  </a:lnTo>
                  <a:lnTo>
                    <a:pt x="4417" y="973"/>
                  </a:lnTo>
                  <a:lnTo>
                    <a:pt x="4446" y="974"/>
                  </a:lnTo>
                  <a:lnTo>
                    <a:pt x="4451" y="1005"/>
                  </a:lnTo>
                  <a:lnTo>
                    <a:pt x="4446" y="1010"/>
                  </a:lnTo>
                  <a:lnTo>
                    <a:pt x="4417" y="1008"/>
                  </a:lnTo>
                  <a:lnTo>
                    <a:pt x="4382" y="1006"/>
                  </a:lnTo>
                  <a:lnTo>
                    <a:pt x="4297" y="1010"/>
                  </a:lnTo>
                  <a:lnTo>
                    <a:pt x="4248" y="946"/>
                  </a:lnTo>
                  <a:lnTo>
                    <a:pt x="4177" y="849"/>
                  </a:lnTo>
                  <a:lnTo>
                    <a:pt x="4129" y="783"/>
                  </a:lnTo>
                  <a:lnTo>
                    <a:pt x="4080" y="721"/>
                  </a:lnTo>
                  <a:lnTo>
                    <a:pt x="4032" y="661"/>
                  </a:lnTo>
                  <a:lnTo>
                    <a:pt x="3981" y="602"/>
                  </a:lnTo>
                  <a:lnTo>
                    <a:pt x="3987" y="585"/>
                  </a:lnTo>
                  <a:lnTo>
                    <a:pt x="4032" y="587"/>
                  </a:lnTo>
                  <a:lnTo>
                    <a:pt x="4077" y="584"/>
                  </a:lnTo>
                  <a:lnTo>
                    <a:pt x="4117" y="576"/>
                  </a:lnTo>
                  <a:lnTo>
                    <a:pt x="4136" y="569"/>
                  </a:lnTo>
                  <a:lnTo>
                    <a:pt x="4153" y="561"/>
                  </a:lnTo>
                  <a:lnTo>
                    <a:pt x="4167" y="552"/>
                  </a:lnTo>
                  <a:lnTo>
                    <a:pt x="4182" y="541"/>
                  </a:lnTo>
                  <a:lnTo>
                    <a:pt x="4195" y="529"/>
                  </a:lnTo>
                  <a:lnTo>
                    <a:pt x="4206" y="516"/>
                  </a:lnTo>
                  <a:lnTo>
                    <a:pt x="4215" y="501"/>
                  </a:lnTo>
                  <a:lnTo>
                    <a:pt x="4223" y="486"/>
                  </a:lnTo>
                  <a:lnTo>
                    <a:pt x="4229" y="470"/>
                  </a:lnTo>
                  <a:lnTo>
                    <a:pt x="4233" y="452"/>
                  </a:lnTo>
                  <a:lnTo>
                    <a:pt x="4236" y="434"/>
                  </a:lnTo>
                  <a:lnTo>
                    <a:pt x="4236" y="414"/>
                  </a:lnTo>
                  <a:lnTo>
                    <a:pt x="4236" y="396"/>
                  </a:lnTo>
                  <a:lnTo>
                    <a:pt x="4233" y="379"/>
                  </a:lnTo>
                  <a:lnTo>
                    <a:pt x="4230" y="365"/>
                  </a:lnTo>
                  <a:lnTo>
                    <a:pt x="4224" y="350"/>
                  </a:lnTo>
                  <a:lnTo>
                    <a:pt x="4218" y="337"/>
                  </a:lnTo>
                  <a:lnTo>
                    <a:pt x="4209" y="324"/>
                  </a:lnTo>
                  <a:lnTo>
                    <a:pt x="4199" y="313"/>
                  </a:lnTo>
                  <a:lnTo>
                    <a:pt x="4188" y="303"/>
                  </a:lnTo>
                  <a:lnTo>
                    <a:pt x="4161" y="287"/>
                  </a:lnTo>
                  <a:lnTo>
                    <a:pt x="4130" y="276"/>
                  </a:lnTo>
                  <a:lnTo>
                    <a:pt x="4113" y="271"/>
                  </a:lnTo>
                  <a:lnTo>
                    <a:pt x="4095" y="269"/>
                  </a:lnTo>
                  <a:lnTo>
                    <a:pt x="4056" y="266"/>
                  </a:lnTo>
                  <a:lnTo>
                    <a:pt x="3999" y="270"/>
                  </a:lnTo>
                  <a:lnTo>
                    <a:pt x="3973" y="275"/>
                  </a:lnTo>
                  <a:lnTo>
                    <a:pt x="3947" y="282"/>
                  </a:lnTo>
                  <a:lnTo>
                    <a:pt x="3943" y="300"/>
                  </a:lnTo>
                  <a:lnTo>
                    <a:pt x="3941" y="341"/>
                  </a:lnTo>
                  <a:lnTo>
                    <a:pt x="3938" y="489"/>
                  </a:lnTo>
                  <a:lnTo>
                    <a:pt x="3938" y="746"/>
                  </a:lnTo>
                  <a:lnTo>
                    <a:pt x="3938" y="854"/>
                  </a:lnTo>
                  <a:lnTo>
                    <a:pt x="3939" y="906"/>
                  </a:lnTo>
                  <a:lnTo>
                    <a:pt x="3942" y="934"/>
                  </a:lnTo>
                  <a:lnTo>
                    <a:pt x="3945" y="950"/>
                  </a:lnTo>
                  <a:lnTo>
                    <a:pt x="3950" y="958"/>
                  </a:lnTo>
                  <a:lnTo>
                    <a:pt x="3957" y="964"/>
                  </a:lnTo>
                  <a:lnTo>
                    <a:pt x="3971" y="969"/>
                  </a:lnTo>
                  <a:lnTo>
                    <a:pt x="3996" y="973"/>
                  </a:lnTo>
                  <a:lnTo>
                    <a:pt x="4044" y="975"/>
                  </a:lnTo>
                  <a:lnTo>
                    <a:pt x="4049" y="1006"/>
                  </a:lnTo>
                  <a:lnTo>
                    <a:pt x="3947" y="1008"/>
                  </a:lnTo>
                  <a:lnTo>
                    <a:pt x="3885" y="1006"/>
                  </a:lnTo>
                  <a:lnTo>
                    <a:pt x="3727" y="1011"/>
                  </a:lnTo>
                  <a:lnTo>
                    <a:pt x="3722" y="979"/>
                  </a:lnTo>
                  <a:lnTo>
                    <a:pt x="3795" y="969"/>
                  </a:lnTo>
                  <a:lnTo>
                    <a:pt x="3810" y="966"/>
                  </a:lnTo>
                  <a:lnTo>
                    <a:pt x="3818" y="961"/>
                  </a:lnTo>
                  <a:lnTo>
                    <a:pt x="3821" y="958"/>
                  </a:lnTo>
                  <a:lnTo>
                    <a:pt x="3823" y="954"/>
                  </a:lnTo>
                  <a:lnTo>
                    <a:pt x="3828" y="939"/>
                  </a:lnTo>
                  <a:lnTo>
                    <a:pt x="3830" y="912"/>
                  </a:lnTo>
                  <a:lnTo>
                    <a:pt x="3831" y="862"/>
                  </a:lnTo>
                  <a:lnTo>
                    <a:pt x="3833" y="746"/>
                  </a:lnTo>
                  <a:lnTo>
                    <a:pt x="3833" y="489"/>
                  </a:lnTo>
                  <a:lnTo>
                    <a:pt x="3831" y="381"/>
                  </a:lnTo>
                  <a:lnTo>
                    <a:pt x="3830" y="330"/>
                  </a:lnTo>
                  <a:lnTo>
                    <a:pt x="3828" y="301"/>
                  </a:lnTo>
                  <a:lnTo>
                    <a:pt x="3825" y="285"/>
                  </a:lnTo>
                  <a:lnTo>
                    <a:pt x="3821" y="276"/>
                  </a:lnTo>
                  <a:lnTo>
                    <a:pt x="3813" y="271"/>
                  </a:lnTo>
                  <a:lnTo>
                    <a:pt x="3800" y="266"/>
                  </a:lnTo>
                  <a:lnTo>
                    <a:pt x="3775" y="263"/>
                  </a:lnTo>
                  <a:lnTo>
                    <a:pt x="3727" y="260"/>
                  </a:lnTo>
                  <a:lnTo>
                    <a:pt x="3722" y="229"/>
                  </a:lnTo>
                  <a:close/>
                  <a:moveTo>
                    <a:pt x="4500" y="816"/>
                  </a:moveTo>
                  <a:lnTo>
                    <a:pt x="4531" y="812"/>
                  </a:lnTo>
                  <a:lnTo>
                    <a:pt x="4538" y="872"/>
                  </a:lnTo>
                  <a:lnTo>
                    <a:pt x="4543" y="902"/>
                  </a:lnTo>
                  <a:lnTo>
                    <a:pt x="4547" y="910"/>
                  </a:lnTo>
                  <a:lnTo>
                    <a:pt x="4553" y="919"/>
                  </a:lnTo>
                  <a:lnTo>
                    <a:pt x="4562" y="927"/>
                  </a:lnTo>
                  <a:lnTo>
                    <a:pt x="4573" y="936"/>
                  </a:lnTo>
                  <a:lnTo>
                    <a:pt x="4603" y="951"/>
                  </a:lnTo>
                  <a:lnTo>
                    <a:pt x="4640" y="964"/>
                  </a:lnTo>
                  <a:lnTo>
                    <a:pt x="4682" y="973"/>
                  </a:lnTo>
                  <a:lnTo>
                    <a:pt x="4703" y="975"/>
                  </a:lnTo>
                  <a:lnTo>
                    <a:pt x="4724" y="975"/>
                  </a:lnTo>
                  <a:lnTo>
                    <a:pt x="4753" y="974"/>
                  </a:lnTo>
                  <a:lnTo>
                    <a:pt x="4781" y="970"/>
                  </a:lnTo>
                  <a:lnTo>
                    <a:pt x="4806" y="963"/>
                  </a:lnTo>
                  <a:lnTo>
                    <a:pt x="4830" y="954"/>
                  </a:lnTo>
                  <a:lnTo>
                    <a:pt x="4851" y="942"/>
                  </a:lnTo>
                  <a:lnTo>
                    <a:pt x="4872" y="927"/>
                  </a:lnTo>
                  <a:lnTo>
                    <a:pt x="4889" y="910"/>
                  </a:lnTo>
                  <a:lnTo>
                    <a:pt x="4903" y="890"/>
                  </a:lnTo>
                  <a:lnTo>
                    <a:pt x="4914" y="868"/>
                  </a:lnTo>
                  <a:lnTo>
                    <a:pt x="4922" y="846"/>
                  </a:lnTo>
                  <a:lnTo>
                    <a:pt x="4927" y="822"/>
                  </a:lnTo>
                  <a:lnTo>
                    <a:pt x="4928" y="797"/>
                  </a:lnTo>
                  <a:lnTo>
                    <a:pt x="4928" y="779"/>
                  </a:lnTo>
                  <a:lnTo>
                    <a:pt x="4926" y="763"/>
                  </a:lnTo>
                  <a:lnTo>
                    <a:pt x="4922" y="747"/>
                  </a:lnTo>
                  <a:lnTo>
                    <a:pt x="4916" y="733"/>
                  </a:lnTo>
                  <a:lnTo>
                    <a:pt x="4909" y="720"/>
                  </a:lnTo>
                  <a:lnTo>
                    <a:pt x="4902" y="709"/>
                  </a:lnTo>
                  <a:lnTo>
                    <a:pt x="4892" y="698"/>
                  </a:lnTo>
                  <a:lnTo>
                    <a:pt x="4881" y="690"/>
                  </a:lnTo>
                  <a:lnTo>
                    <a:pt x="4869" y="683"/>
                  </a:lnTo>
                  <a:lnTo>
                    <a:pt x="4857" y="675"/>
                  </a:lnTo>
                  <a:lnTo>
                    <a:pt x="4830" y="666"/>
                  </a:lnTo>
                  <a:lnTo>
                    <a:pt x="4745" y="648"/>
                  </a:lnTo>
                  <a:lnTo>
                    <a:pt x="4658" y="632"/>
                  </a:lnTo>
                  <a:lnTo>
                    <a:pt x="4627" y="623"/>
                  </a:lnTo>
                  <a:lnTo>
                    <a:pt x="4596" y="609"/>
                  </a:lnTo>
                  <a:lnTo>
                    <a:pt x="4567" y="593"/>
                  </a:lnTo>
                  <a:lnTo>
                    <a:pt x="4555" y="583"/>
                  </a:lnTo>
                  <a:lnTo>
                    <a:pt x="4544" y="572"/>
                  </a:lnTo>
                  <a:lnTo>
                    <a:pt x="4533" y="560"/>
                  </a:lnTo>
                  <a:lnTo>
                    <a:pt x="4525" y="546"/>
                  </a:lnTo>
                  <a:lnTo>
                    <a:pt x="4518" y="531"/>
                  </a:lnTo>
                  <a:lnTo>
                    <a:pt x="4511" y="516"/>
                  </a:lnTo>
                  <a:lnTo>
                    <a:pt x="4501" y="481"/>
                  </a:lnTo>
                  <a:lnTo>
                    <a:pt x="4499" y="463"/>
                  </a:lnTo>
                  <a:lnTo>
                    <a:pt x="4499" y="444"/>
                  </a:lnTo>
                  <a:lnTo>
                    <a:pt x="4500" y="419"/>
                  </a:lnTo>
                  <a:lnTo>
                    <a:pt x="4502" y="395"/>
                  </a:lnTo>
                  <a:lnTo>
                    <a:pt x="4508" y="372"/>
                  </a:lnTo>
                  <a:lnTo>
                    <a:pt x="4517" y="350"/>
                  </a:lnTo>
                  <a:lnTo>
                    <a:pt x="4526" y="329"/>
                  </a:lnTo>
                  <a:lnTo>
                    <a:pt x="4538" y="309"/>
                  </a:lnTo>
                  <a:lnTo>
                    <a:pt x="4553" y="291"/>
                  </a:lnTo>
                  <a:lnTo>
                    <a:pt x="4571" y="275"/>
                  </a:lnTo>
                  <a:lnTo>
                    <a:pt x="4589" y="259"/>
                  </a:lnTo>
                  <a:lnTo>
                    <a:pt x="4609" y="246"/>
                  </a:lnTo>
                  <a:lnTo>
                    <a:pt x="4631" y="234"/>
                  </a:lnTo>
                  <a:lnTo>
                    <a:pt x="4655" y="224"/>
                  </a:lnTo>
                  <a:lnTo>
                    <a:pt x="4680" y="217"/>
                  </a:lnTo>
                  <a:lnTo>
                    <a:pt x="4706" y="212"/>
                  </a:lnTo>
                  <a:lnTo>
                    <a:pt x="4734" y="209"/>
                  </a:lnTo>
                  <a:lnTo>
                    <a:pt x="4763" y="209"/>
                  </a:lnTo>
                  <a:lnTo>
                    <a:pt x="4813" y="211"/>
                  </a:lnTo>
                  <a:lnTo>
                    <a:pt x="4868" y="219"/>
                  </a:lnTo>
                  <a:lnTo>
                    <a:pt x="4896" y="227"/>
                  </a:lnTo>
                  <a:lnTo>
                    <a:pt x="4922" y="235"/>
                  </a:lnTo>
                  <a:lnTo>
                    <a:pt x="4971" y="255"/>
                  </a:lnTo>
                  <a:lnTo>
                    <a:pt x="4975" y="261"/>
                  </a:lnTo>
                  <a:lnTo>
                    <a:pt x="4970" y="290"/>
                  </a:lnTo>
                  <a:lnTo>
                    <a:pt x="4965" y="324"/>
                  </a:lnTo>
                  <a:lnTo>
                    <a:pt x="4961" y="407"/>
                  </a:lnTo>
                  <a:lnTo>
                    <a:pt x="4955" y="411"/>
                  </a:lnTo>
                  <a:lnTo>
                    <a:pt x="4927" y="411"/>
                  </a:lnTo>
                  <a:lnTo>
                    <a:pt x="4919" y="324"/>
                  </a:lnTo>
                  <a:lnTo>
                    <a:pt x="4915" y="314"/>
                  </a:lnTo>
                  <a:lnTo>
                    <a:pt x="4905" y="305"/>
                  </a:lnTo>
                  <a:lnTo>
                    <a:pt x="4890" y="294"/>
                  </a:lnTo>
                  <a:lnTo>
                    <a:pt x="4868" y="281"/>
                  </a:lnTo>
                  <a:lnTo>
                    <a:pt x="4844" y="270"/>
                  </a:lnTo>
                  <a:lnTo>
                    <a:pt x="4818" y="261"/>
                  </a:lnTo>
                  <a:lnTo>
                    <a:pt x="4791" y="258"/>
                  </a:lnTo>
                  <a:lnTo>
                    <a:pt x="4764" y="255"/>
                  </a:lnTo>
                  <a:lnTo>
                    <a:pt x="4741" y="257"/>
                  </a:lnTo>
                  <a:lnTo>
                    <a:pt x="4718" y="260"/>
                  </a:lnTo>
                  <a:lnTo>
                    <a:pt x="4697" y="266"/>
                  </a:lnTo>
                  <a:lnTo>
                    <a:pt x="4676" y="275"/>
                  </a:lnTo>
                  <a:lnTo>
                    <a:pt x="4657" y="285"/>
                  </a:lnTo>
                  <a:lnTo>
                    <a:pt x="4640" y="299"/>
                  </a:lnTo>
                  <a:lnTo>
                    <a:pt x="4626" y="314"/>
                  </a:lnTo>
                  <a:lnTo>
                    <a:pt x="4614" y="333"/>
                  </a:lnTo>
                  <a:lnTo>
                    <a:pt x="4604" y="354"/>
                  </a:lnTo>
                  <a:lnTo>
                    <a:pt x="4598" y="374"/>
                  </a:lnTo>
                  <a:lnTo>
                    <a:pt x="4595" y="395"/>
                  </a:lnTo>
                  <a:lnTo>
                    <a:pt x="4592" y="416"/>
                  </a:lnTo>
                  <a:lnTo>
                    <a:pt x="4593" y="432"/>
                  </a:lnTo>
                  <a:lnTo>
                    <a:pt x="4596" y="447"/>
                  </a:lnTo>
                  <a:lnTo>
                    <a:pt x="4599" y="461"/>
                  </a:lnTo>
                  <a:lnTo>
                    <a:pt x="4605" y="474"/>
                  </a:lnTo>
                  <a:lnTo>
                    <a:pt x="4620" y="497"/>
                  </a:lnTo>
                  <a:lnTo>
                    <a:pt x="4639" y="513"/>
                  </a:lnTo>
                  <a:lnTo>
                    <a:pt x="4661" y="527"/>
                  </a:lnTo>
                  <a:lnTo>
                    <a:pt x="4686" y="536"/>
                  </a:lnTo>
                  <a:lnTo>
                    <a:pt x="4723" y="543"/>
                  </a:lnTo>
                  <a:lnTo>
                    <a:pt x="4784" y="553"/>
                  </a:lnTo>
                  <a:lnTo>
                    <a:pt x="4830" y="560"/>
                  </a:lnTo>
                  <a:lnTo>
                    <a:pt x="4868" y="569"/>
                  </a:lnTo>
                  <a:lnTo>
                    <a:pt x="4901" y="577"/>
                  </a:lnTo>
                  <a:lnTo>
                    <a:pt x="4926" y="587"/>
                  </a:lnTo>
                  <a:lnTo>
                    <a:pt x="4947" y="599"/>
                  </a:lnTo>
                  <a:lnTo>
                    <a:pt x="4967" y="612"/>
                  </a:lnTo>
                  <a:lnTo>
                    <a:pt x="4983" y="629"/>
                  </a:lnTo>
                  <a:lnTo>
                    <a:pt x="4998" y="649"/>
                  </a:lnTo>
                  <a:lnTo>
                    <a:pt x="5010" y="672"/>
                  </a:lnTo>
                  <a:lnTo>
                    <a:pt x="5018" y="696"/>
                  </a:lnTo>
                  <a:lnTo>
                    <a:pt x="5023" y="723"/>
                  </a:lnTo>
                  <a:lnTo>
                    <a:pt x="5024" y="752"/>
                  </a:lnTo>
                  <a:lnTo>
                    <a:pt x="5023" y="781"/>
                  </a:lnTo>
                  <a:lnTo>
                    <a:pt x="5018" y="809"/>
                  </a:lnTo>
                  <a:lnTo>
                    <a:pt x="5011" y="835"/>
                  </a:lnTo>
                  <a:lnTo>
                    <a:pt x="5000" y="860"/>
                  </a:lnTo>
                  <a:lnTo>
                    <a:pt x="4987" y="884"/>
                  </a:lnTo>
                  <a:lnTo>
                    <a:pt x="4970" y="907"/>
                  </a:lnTo>
                  <a:lnTo>
                    <a:pt x="4951" y="928"/>
                  </a:lnTo>
                  <a:lnTo>
                    <a:pt x="4928" y="949"/>
                  </a:lnTo>
                  <a:lnTo>
                    <a:pt x="4904" y="967"/>
                  </a:lnTo>
                  <a:lnTo>
                    <a:pt x="4878" y="982"/>
                  </a:lnTo>
                  <a:lnTo>
                    <a:pt x="4850" y="996"/>
                  </a:lnTo>
                  <a:lnTo>
                    <a:pt x="4823" y="1008"/>
                  </a:lnTo>
                  <a:lnTo>
                    <a:pt x="4793" y="1016"/>
                  </a:lnTo>
                  <a:lnTo>
                    <a:pt x="4761" y="1022"/>
                  </a:lnTo>
                  <a:lnTo>
                    <a:pt x="4729" y="1026"/>
                  </a:lnTo>
                  <a:lnTo>
                    <a:pt x="4695" y="1027"/>
                  </a:lnTo>
                  <a:lnTo>
                    <a:pt x="4640" y="1024"/>
                  </a:lnTo>
                  <a:lnTo>
                    <a:pt x="4614" y="1021"/>
                  </a:lnTo>
                  <a:lnTo>
                    <a:pt x="4589" y="1016"/>
                  </a:lnTo>
                  <a:lnTo>
                    <a:pt x="4563" y="1011"/>
                  </a:lnTo>
                  <a:lnTo>
                    <a:pt x="4539" y="1004"/>
                  </a:lnTo>
                  <a:lnTo>
                    <a:pt x="4517" y="996"/>
                  </a:lnTo>
                  <a:lnTo>
                    <a:pt x="4495" y="986"/>
                  </a:lnTo>
                  <a:lnTo>
                    <a:pt x="4491" y="979"/>
                  </a:lnTo>
                  <a:lnTo>
                    <a:pt x="4494" y="956"/>
                  </a:lnTo>
                  <a:lnTo>
                    <a:pt x="4496" y="920"/>
                  </a:lnTo>
                  <a:lnTo>
                    <a:pt x="4500" y="816"/>
                  </a:lnTo>
                  <a:close/>
                  <a:moveTo>
                    <a:pt x="5083" y="224"/>
                  </a:moveTo>
                  <a:lnTo>
                    <a:pt x="5153" y="227"/>
                  </a:lnTo>
                  <a:lnTo>
                    <a:pt x="5241" y="229"/>
                  </a:lnTo>
                  <a:lnTo>
                    <a:pt x="5401" y="224"/>
                  </a:lnTo>
                  <a:lnTo>
                    <a:pt x="5405" y="257"/>
                  </a:lnTo>
                  <a:lnTo>
                    <a:pt x="5367" y="261"/>
                  </a:lnTo>
                  <a:lnTo>
                    <a:pt x="5342" y="264"/>
                  </a:lnTo>
                  <a:lnTo>
                    <a:pt x="5333" y="265"/>
                  </a:lnTo>
                  <a:lnTo>
                    <a:pt x="5324" y="266"/>
                  </a:lnTo>
                  <a:lnTo>
                    <a:pt x="5311" y="272"/>
                  </a:lnTo>
                  <a:lnTo>
                    <a:pt x="5304" y="282"/>
                  </a:lnTo>
                  <a:lnTo>
                    <a:pt x="5299" y="300"/>
                  </a:lnTo>
                  <a:lnTo>
                    <a:pt x="5297" y="327"/>
                  </a:lnTo>
                  <a:lnTo>
                    <a:pt x="5297" y="362"/>
                  </a:lnTo>
                  <a:lnTo>
                    <a:pt x="5295" y="489"/>
                  </a:lnTo>
                  <a:lnTo>
                    <a:pt x="5295" y="746"/>
                  </a:lnTo>
                  <a:lnTo>
                    <a:pt x="5295" y="854"/>
                  </a:lnTo>
                  <a:lnTo>
                    <a:pt x="5297" y="906"/>
                  </a:lnTo>
                  <a:lnTo>
                    <a:pt x="5299" y="934"/>
                  </a:lnTo>
                  <a:lnTo>
                    <a:pt x="5303" y="950"/>
                  </a:lnTo>
                  <a:lnTo>
                    <a:pt x="5307" y="958"/>
                  </a:lnTo>
                  <a:lnTo>
                    <a:pt x="5315" y="964"/>
                  </a:lnTo>
                  <a:lnTo>
                    <a:pt x="5327" y="969"/>
                  </a:lnTo>
                  <a:lnTo>
                    <a:pt x="5353" y="973"/>
                  </a:lnTo>
                  <a:lnTo>
                    <a:pt x="5401" y="975"/>
                  </a:lnTo>
                  <a:lnTo>
                    <a:pt x="5405" y="1006"/>
                  </a:lnTo>
                  <a:lnTo>
                    <a:pt x="5304" y="1008"/>
                  </a:lnTo>
                  <a:lnTo>
                    <a:pt x="5241" y="1006"/>
                  </a:lnTo>
                  <a:lnTo>
                    <a:pt x="5083" y="1011"/>
                  </a:lnTo>
                  <a:lnTo>
                    <a:pt x="5079" y="979"/>
                  </a:lnTo>
                  <a:lnTo>
                    <a:pt x="5153" y="969"/>
                  </a:lnTo>
                  <a:lnTo>
                    <a:pt x="5167" y="966"/>
                  </a:lnTo>
                  <a:lnTo>
                    <a:pt x="5175" y="961"/>
                  </a:lnTo>
                  <a:lnTo>
                    <a:pt x="5178" y="958"/>
                  </a:lnTo>
                  <a:lnTo>
                    <a:pt x="5180" y="954"/>
                  </a:lnTo>
                  <a:lnTo>
                    <a:pt x="5185" y="939"/>
                  </a:lnTo>
                  <a:lnTo>
                    <a:pt x="5187" y="912"/>
                  </a:lnTo>
                  <a:lnTo>
                    <a:pt x="5189" y="862"/>
                  </a:lnTo>
                  <a:lnTo>
                    <a:pt x="5190" y="746"/>
                  </a:lnTo>
                  <a:lnTo>
                    <a:pt x="5190" y="489"/>
                  </a:lnTo>
                  <a:lnTo>
                    <a:pt x="5189" y="381"/>
                  </a:lnTo>
                  <a:lnTo>
                    <a:pt x="5187" y="330"/>
                  </a:lnTo>
                  <a:lnTo>
                    <a:pt x="5185" y="301"/>
                  </a:lnTo>
                  <a:lnTo>
                    <a:pt x="5181" y="285"/>
                  </a:lnTo>
                  <a:lnTo>
                    <a:pt x="5178" y="276"/>
                  </a:lnTo>
                  <a:lnTo>
                    <a:pt x="5169" y="271"/>
                  </a:lnTo>
                  <a:lnTo>
                    <a:pt x="5157" y="266"/>
                  </a:lnTo>
                  <a:lnTo>
                    <a:pt x="5131" y="263"/>
                  </a:lnTo>
                  <a:lnTo>
                    <a:pt x="5083" y="260"/>
                  </a:lnTo>
                  <a:lnTo>
                    <a:pt x="5079" y="229"/>
                  </a:lnTo>
                  <a:lnTo>
                    <a:pt x="5083" y="224"/>
                  </a:lnTo>
                  <a:close/>
                  <a:moveTo>
                    <a:pt x="6100" y="224"/>
                  </a:moveTo>
                  <a:lnTo>
                    <a:pt x="6105" y="229"/>
                  </a:lnTo>
                  <a:lnTo>
                    <a:pt x="6102" y="297"/>
                  </a:lnTo>
                  <a:lnTo>
                    <a:pt x="6100" y="403"/>
                  </a:lnTo>
                  <a:lnTo>
                    <a:pt x="6070" y="408"/>
                  </a:lnTo>
                  <a:lnTo>
                    <a:pt x="6066" y="403"/>
                  </a:lnTo>
                  <a:lnTo>
                    <a:pt x="6060" y="351"/>
                  </a:lnTo>
                  <a:lnTo>
                    <a:pt x="6056" y="319"/>
                  </a:lnTo>
                  <a:lnTo>
                    <a:pt x="6052" y="302"/>
                  </a:lnTo>
                  <a:lnTo>
                    <a:pt x="6049" y="294"/>
                  </a:lnTo>
                  <a:lnTo>
                    <a:pt x="6044" y="289"/>
                  </a:lnTo>
                  <a:lnTo>
                    <a:pt x="6033" y="284"/>
                  </a:lnTo>
                  <a:lnTo>
                    <a:pt x="6009" y="282"/>
                  </a:lnTo>
                  <a:lnTo>
                    <a:pt x="5977" y="279"/>
                  </a:lnTo>
                  <a:lnTo>
                    <a:pt x="5941" y="279"/>
                  </a:lnTo>
                  <a:lnTo>
                    <a:pt x="5836" y="279"/>
                  </a:lnTo>
                  <a:lnTo>
                    <a:pt x="5832" y="423"/>
                  </a:lnTo>
                  <a:lnTo>
                    <a:pt x="5832" y="746"/>
                  </a:lnTo>
                  <a:lnTo>
                    <a:pt x="5833" y="854"/>
                  </a:lnTo>
                  <a:lnTo>
                    <a:pt x="5834" y="906"/>
                  </a:lnTo>
                  <a:lnTo>
                    <a:pt x="5835" y="934"/>
                  </a:lnTo>
                  <a:lnTo>
                    <a:pt x="5839" y="950"/>
                  </a:lnTo>
                  <a:lnTo>
                    <a:pt x="5841" y="955"/>
                  </a:lnTo>
                  <a:lnTo>
                    <a:pt x="5844" y="960"/>
                  </a:lnTo>
                  <a:lnTo>
                    <a:pt x="5851" y="964"/>
                  </a:lnTo>
                  <a:lnTo>
                    <a:pt x="5864" y="969"/>
                  </a:lnTo>
                  <a:lnTo>
                    <a:pt x="5889" y="973"/>
                  </a:lnTo>
                  <a:lnTo>
                    <a:pt x="5937" y="975"/>
                  </a:lnTo>
                  <a:lnTo>
                    <a:pt x="5942" y="1006"/>
                  </a:lnTo>
                  <a:lnTo>
                    <a:pt x="5780" y="1006"/>
                  </a:lnTo>
                  <a:lnTo>
                    <a:pt x="5622" y="1011"/>
                  </a:lnTo>
                  <a:lnTo>
                    <a:pt x="5617" y="979"/>
                  </a:lnTo>
                  <a:lnTo>
                    <a:pt x="5691" y="969"/>
                  </a:lnTo>
                  <a:lnTo>
                    <a:pt x="5705" y="966"/>
                  </a:lnTo>
                  <a:lnTo>
                    <a:pt x="5713" y="961"/>
                  </a:lnTo>
                  <a:lnTo>
                    <a:pt x="5717" y="958"/>
                  </a:lnTo>
                  <a:lnTo>
                    <a:pt x="5719" y="954"/>
                  </a:lnTo>
                  <a:lnTo>
                    <a:pt x="5724" y="939"/>
                  </a:lnTo>
                  <a:lnTo>
                    <a:pt x="5726" y="912"/>
                  </a:lnTo>
                  <a:lnTo>
                    <a:pt x="5727" y="862"/>
                  </a:lnTo>
                  <a:lnTo>
                    <a:pt x="5729" y="746"/>
                  </a:lnTo>
                  <a:lnTo>
                    <a:pt x="5729" y="423"/>
                  </a:lnTo>
                  <a:lnTo>
                    <a:pt x="5724" y="279"/>
                  </a:lnTo>
                  <a:lnTo>
                    <a:pt x="5641" y="279"/>
                  </a:lnTo>
                  <a:lnTo>
                    <a:pt x="5553" y="281"/>
                  </a:lnTo>
                  <a:lnTo>
                    <a:pt x="5525" y="285"/>
                  </a:lnTo>
                  <a:lnTo>
                    <a:pt x="5515" y="288"/>
                  </a:lnTo>
                  <a:lnTo>
                    <a:pt x="5510" y="293"/>
                  </a:lnTo>
                  <a:lnTo>
                    <a:pt x="5505" y="312"/>
                  </a:lnTo>
                  <a:lnTo>
                    <a:pt x="5499" y="351"/>
                  </a:lnTo>
                  <a:lnTo>
                    <a:pt x="5495" y="403"/>
                  </a:lnTo>
                  <a:lnTo>
                    <a:pt x="5490" y="408"/>
                  </a:lnTo>
                  <a:lnTo>
                    <a:pt x="5463" y="408"/>
                  </a:lnTo>
                  <a:lnTo>
                    <a:pt x="5454" y="229"/>
                  </a:lnTo>
                  <a:lnTo>
                    <a:pt x="5460" y="224"/>
                  </a:lnTo>
                  <a:lnTo>
                    <a:pt x="5587" y="228"/>
                  </a:lnTo>
                  <a:lnTo>
                    <a:pt x="5780" y="229"/>
                  </a:lnTo>
                  <a:lnTo>
                    <a:pt x="5974" y="228"/>
                  </a:lnTo>
                  <a:lnTo>
                    <a:pt x="6100" y="224"/>
                  </a:lnTo>
                  <a:close/>
                  <a:moveTo>
                    <a:pt x="6135" y="277"/>
                  </a:moveTo>
                  <a:lnTo>
                    <a:pt x="6130" y="272"/>
                  </a:lnTo>
                  <a:lnTo>
                    <a:pt x="6130" y="248"/>
                  </a:lnTo>
                  <a:lnTo>
                    <a:pt x="6135" y="243"/>
                  </a:lnTo>
                  <a:lnTo>
                    <a:pt x="6292" y="217"/>
                  </a:lnTo>
                  <a:lnTo>
                    <a:pt x="6308" y="230"/>
                  </a:lnTo>
                  <a:lnTo>
                    <a:pt x="6325" y="247"/>
                  </a:lnTo>
                  <a:lnTo>
                    <a:pt x="6344" y="272"/>
                  </a:lnTo>
                  <a:lnTo>
                    <a:pt x="6370" y="313"/>
                  </a:lnTo>
                  <a:lnTo>
                    <a:pt x="6405" y="371"/>
                  </a:lnTo>
                  <a:lnTo>
                    <a:pt x="6448" y="447"/>
                  </a:lnTo>
                  <a:lnTo>
                    <a:pt x="6494" y="535"/>
                  </a:lnTo>
                  <a:lnTo>
                    <a:pt x="6540" y="621"/>
                  </a:lnTo>
                  <a:lnTo>
                    <a:pt x="6596" y="531"/>
                  </a:lnTo>
                  <a:lnTo>
                    <a:pt x="6660" y="426"/>
                  </a:lnTo>
                  <a:lnTo>
                    <a:pt x="6777" y="224"/>
                  </a:lnTo>
                  <a:lnTo>
                    <a:pt x="6819" y="227"/>
                  </a:lnTo>
                  <a:lnTo>
                    <a:pt x="6858" y="224"/>
                  </a:lnTo>
                  <a:lnTo>
                    <a:pt x="6862" y="240"/>
                  </a:lnTo>
                  <a:lnTo>
                    <a:pt x="6846" y="258"/>
                  </a:lnTo>
                  <a:lnTo>
                    <a:pt x="6826" y="282"/>
                  </a:lnTo>
                  <a:lnTo>
                    <a:pt x="6776" y="350"/>
                  </a:lnTo>
                  <a:lnTo>
                    <a:pt x="6726" y="421"/>
                  </a:lnTo>
                  <a:lnTo>
                    <a:pt x="6690" y="475"/>
                  </a:lnTo>
                  <a:lnTo>
                    <a:pt x="6620" y="589"/>
                  </a:lnTo>
                  <a:lnTo>
                    <a:pt x="6588" y="643"/>
                  </a:lnTo>
                  <a:lnTo>
                    <a:pt x="6574" y="671"/>
                  </a:lnTo>
                  <a:lnTo>
                    <a:pt x="6571" y="686"/>
                  </a:lnTo>
                  <a:lnTo>
                    <a:pt x="6571" y="703"/>
                  </a:lnTo>
                  <a:lnTo>
                    <a:pt x="6571" y="785"/>
                  </a:lnTo>
                  <a:lnTo>
                    <a:pt x="6571" y="867"/>
                  </a:lnTo>
                  <a:lnTo>
                    <a:pt x="6572" y="908"/>
                  </a:lnTo>
                  <a:lnTo>
                    <a:pt x="6574" y="934"/>
                  </a:lnTo>
                  <a:lnTo>
                    <a:pt x="6578" y="950"/>
                  </a:lnTo>
                  <a:lnTo>
                    <a:pt x="6583" y="960"/>
                  </a:lnTo>
                  <a:lnTo>
                    <a:pt x="6590" y="964"/>
                  </a:lnTo>
                  <a:lnTo>
                    <a:pt x="6603" y="969"/>
                  </a:lnTo>
                  <a:lnTo>
                    <a:pt x="6628" y="973"/>
                  </a:lnTo>
                  <a:lnTo>
                    <a:pt x="6676" y="975"/>
                  </a:lnTo>
                  <a:lnTo>
                    <a:pt x="6680" y="1006"/>
                  </a:lnTo>
                  <a:lnTo>
                    <a:pt x="6578" y="1008"/>
                  </a:lnTo>
                  <a:lnTo>
                    <a:pt x="6517" y="1006"/>
                  </a:lnTo>
                  <a:lnTo>
                    <a:pt x="6358" y="1011"/>
                  </a:lnTo>
                  <a:lnTo>
                    <a:pt x="6355" y="979"/>
                  </a:lnTo>
                  <a:lnTo>
                    <a:pt x="6428" y="969"/>
                  </a:lnTo>
                  <a:lnTo>
                    <a:pt x="6442" y="966"/>
                  </a:lnTo>
                  <a:lnTo>
                    <a:pt x="6451" y="961"/>
                  </a:lnTo>
                  <a:lnTo>
                    <a:pt x="6456" y="954"/>
                  </a:lnTo>
                  <a:lnTo>
                    <a:pt x="6459" y="940"/>
                  </a:lnTo>
                  <a:lnTo>
                    <a:pt x="6463" y="918"/>
                  </a:lnTo>
                  <a:lnTo>
                    <a:pt x="6464" y="878"/>
                  </a:lnTo>
                  <a:lnTo>
                    <a:pt x="6464" y="785"/>
                  </a:lnTo>
                  <a:lnTo>
                    <a:pt x="6464" y="679"/>
                  </a:lnTo>
                  <a:lnTo>
                    <a:pt x="6438" y="629"/>
                  </a:lnTo>
                  <a:lnTo>
                    <a:pt x="6384" y="536"/>
                  </a:lnTo>
                  <a:lnTo>
                    <a:pt x="6334" y="457"/>
                  </a:lnTo>
                  <a:lnTo>
                    <a:pt x="6276" y="368"/>
                  </a:lnTo>
                  <a:lnTo>
                    <a:pt x="6244" y="326"/>
                  </a:lnTo>
                  <a:lnTo>
                    <a:pt x="6222" y="301"/>
                  </a:lnTo>
                  <a:lnTo>
                    <a:pt x="6205" y="287"/>
                  </a:lnTo>
                  <a:lnTo>
                    <a:pt x="6192" y="279"/>
                  </a:lnTo>
                  <a:lnTo>
                    <a:pt x="6172" y="277"/>
                  </a:lnTo>
                  <a:lnTo>
                    <a:pt x="6135" y="277"/>
                  </a:lnTo>
                  <a:close/>
                  <a:moveTo>
                    <a:pt x="7192" y="625"/>
                  </a:moveTo>
                  <a:lnTo>
                    <a:pt x="7195" y="584"/>
                  </a:lnTo>
                  <a:lnTo>
                    <a:pt x="7198" y="545"/>
                  </a:lnTo>
                  <a:lnTo>
                    <a:pt x="7207" y="507"/>
                  </a:lnTo>
                  <a:lnTo>
                    <a:pt x="7216" y="470"/>
                  </a:lnTo>
                  <a:lnTo>
                    <a:pt x="7224" y="452"/>
                  </a:lnTo>
                  <a:lnTo>
                    <a:pt x="7231" y="435"/>
                  </a:lnTo>
                  <a:lnTo>
                    <a:pt x="7239" y="417"/>
                  </a:lnTo>
                  <a:lnTo>
                    <a:pt x="7249" y="401"/>
                  </a:lnTo>
                  <a:lnTo>
                    <a:pt x="7272" y="368"/>
                  </a:lnTo>
                  <a:lnTo>
                    <a:pt x="7298" y="337"/>
                  </a:lnTo>
                  <a:lnTo>
                    <a:pt x="7312" y="323"/>
                  </a:lnTo>
                  <a:lnTo>
                    <a:pt x="7328" y="308"/>
                  </a:lnTo>
                  <a:lnTo>
                    <a:pt x="7344" y="295"/>
                  </a:lnTo>
                  <a:lnTo>
                    <a:pt x="7360" y="283"/>
                  </a:lnTo>
                  <a:lnTo>
                    <a:pt x="7396" y="261"/>
                  </a:lnTo>
                  <a:lnTo>
                    <a:pt x="7416" y="252"/>
                  </a:lnTo>
                  <a:lnTo>
                    <a:pt x="7436" y="242"/>
                  </a:lnTo>
                  <a:lnTo>
                    <a:pt x="7456" y="235"/>
                  </a:lnTo>
                  <a:lnTo>
                    <a:pt x="7478" y="228"/>
                  </a:lnTo>
                  <a:lnTo>
                    <a:pt x="7521" y="217"/>
                  </a:lnTo>
                  <a:lnTo>
                    <a:pt x="7569" y="211"/>
                  </a:lnTo>
                  <a:lnTo>
                    <a:pt x="7618" y="209"/>
                  </a:lnTo>
                  <a:lnTo>
                    <a:pt x="7664" y="211"/>
                  </a:lnTo>
                  <a:lnTo>
                    <a:pt x="7708" y="216"/>
                  </a:lnTo>
                  <a:lnTo>
                    <a:pt x="7749" y="223"/>
                  </a:lnTo>
                  <a:lnTo>
                    <a:pt x="7788" y="235"/>
                  </a:lnTo>
                  <a:lnTo>
                    <a:pt x="7824" y="249"/>
                  </a:lnTo>
                  <a:lnTo>
                    <a:pt x="7842" y="258"/>
                  </a:lnTo>
                  <a:lnTo>
                    <a:pt x="7858" y="267"/>
                  </a:lnTo>
                  <a:lnTo>
                    <a:pt x="7890" y="288"/>
                  </a:lnTo>
                  <a:lnTo>
                    <a:pt x="7918" y="312"/>
                  </a:lnTo>
                  <a:lnTo>
                    <a:pt x="7945" y="338"/>
                  </a:lnTo>
                  <a:lnTo>
                    <a:pt x="7968" y="368"/>
                  </a:lnTo>
                  <a:lnTo>
                    <a:pt x="7987" y="399"/>
                  </a:lnTo>
                  <a:lnTo>
                    <a:pt x="8002" y="433"/>
                  </a:lnTo>
                  <a:lnTo>
                    <a:pt x="8014" y="469"/>
                  </a:lnTo>
                  <a:lnTo>
                    <a:pt x="8024" y="507"/>
                  </a:lnTo>
                  <a:lnTo>
                    <a:pt x="8029" y="549"/>
                  </a:lnTo>
                  <a:lnTo>
                    <a:pt x="8031" y="593"/>
                  </a:lnTo>
                  <a:lnTo>
                    <a:pt x="8028" y="653"/>
                  </a:lnTo>
                  <a:lnTo>
                    <a:pt x="8023" y="683"/>
                  </a:lnTo>
                  <a:lnTo>
                    <a:pt x="8017" y="710"/>
                  </a:lnTo>
                  <a:lnTo>
                    <a:pt x="8000" y="765"/>
                  </a:lnTo>
                  <a:lnTo>
                    <a:pt x="7989" y="792"/>
                  </a:lnTo>
                  <a:lnTo>
                    <a:pt x="7976" y="817"/>
                  </a:lnTo>
                  <a:lnTo>
                    <a:pt x="7946" y="864"/>
                  </a:lnTo>
                  <a:lnTo>
                    <a:pt x="7928" y="885"/>
                  </a:lnTo>
                  <a:lnTo>
                    <a:pt x="7909" y="906"/>
                  </a:lnTo>
                  <a:lnTo>
                    <a:pt x="7888" y="924"/>
                  </a:lnTo>
                  <a:lnTo>
                    <a:pt x="7867" y="942"/>
                  </a:lnTo>
                  <a:lnTo>
                    <a:pt x="7844" y="957"/>
                  </a:lnTo>
                  <a:lnTo>
                    <a:pt x="7819" y="972"/>
                  </a:lnTo>
                  <a:lnTo>
                    <a:pt x="7794" y="985"/>
                  </a:lnTo>
                  <a:lnTo>
                    <a:pt x="7766" y="996"/>
                  </a:lnTo>
                  <a:lnTo>
                    <a:pt x="7738" y="1005"/>
                  </a:lnTo>
                  <a:lnTo>
                    <a:pt x="7711" y="1012"/>
                  </a:lnTo>
                  <a:lnTo>
                    <a:pt x="7682" y="1020"/>
                  </a:lnTo>
                  <a:lnTo>
                    <a:pt x="7652" y="1023"/>
                  </a:lnTo>
                  <a:lnTo>
                    <a:pt x="7590" y="1027"/>
                  </a:lnTo>
                  <a:lnTo>
                    <a:pt x="7545" y="1024"/>
                  </a:lnTo>
                  <a:lnTo>
                    <a:pt x="7503" y="1020"/>
                  </a:lnTo>
                  <a:lnTo>
                    <a:pt x="7462" y="1010"/>
                  </a:lnTo>
                  <a:lnTo>
                    <a:pt x="7424" y="997"/>
                  </a:lnTo>
                  <a:lnTo>
                    <a:pt x="7387" y="980"/>
                  </a:lnTo>
                  <a:lnTo>
                    <a:pt x="7353" y="960"/>
                  </a:lnTo>
                  <a:lnTo>
                    <a:pt x="7322" y="934"/>
                  </a:lnTo>
                  <a:lnTo>
                    <a:pt x="7294" y="907"/>
                  </a:lnTo>
                  <a:lnTo>
                    <a:pt x="7269" y="876"/>
                  </a:lnTo>
                  <a:lnTo>
                    <a:pt x="7249" y="842"/>
                  </a:lnTo>
                  <a:lnTo>
                    <a:pt x="7231" y="806"/>
                  </a:lnTo>
                  <a:lnTo>
                    <a:pt x="7216" y="769"/>
                  </a:lnTo>
                  <a:lnTo>
                    <a:pt x="7207" y="731"/>
                  </a:lnTo>
                  <a:lnTo>
                    <a:pt x="7198" y="693"/>
                  </a:lnTo>
                  <a:lnTo>
                    <a:pt x="7195" y="659"/>
                  </a:lnTo>
                  <a:lnTo>
                    <a:pt x="7192" y="625"/>
                  </a:lnTo>
                  <a:close/>
                  <a:moveTo>
                    <a:pt x="7308" y="589"/>
                  </a:moveTo>
                  <a:lnTo>
                    <a:pt x="7309" y="623"/>
                  </a:lnTo>
                  <a:lnTo>
                    <a:pt x="7314" y="659"/>
                  </a:lnTo>
                  <a:lnTo>
                    <a:pt x="7321" y="696"/>
                  </a:lnTo>
                  <a:lnTo>
                    <a:pt x="7329" y="734"/>
                  </a:lnTo>
                  <a:lnTo>
                    <a:pt x="7342" y="771"/>
                  </a:lnTo>
                  <a:lnTo>
                    <a:pt x="7357" y="806"/>
                  </a:lnTo>
                  <a:lnTo>
                    <a:pt x="7375" y="838"/>
                  </a:lnTo>
                  <a:lnTo>
                    <a:pt x="7395" y="867"/>
                  </a:lnTo>
                  <a:lnTo>
                    <a:pt x="7418" y="894"/>
                  </a:lnTo>
                  <a:lnTo>
                    <a:pt x="7442" y="915"/>
                  </a:lnTo>
                  <a:lnTo>
                    <a:pt x="7467" y="934"/>
                  </a:lnTo>
                  <a:lnTo>
                    <a:pt x="7495" y="950"/>
                  </a:lnTo>
                  <a:lnTo>
                    <a:pt x="7525" y="962"/>
                  </a:lnTo>
                  <a:lnTo>
                    <a:pt x="7556" y="970"/>
                  </a:lnTo>
                  <a:lnTo>
                    <a:pt x="7590" y="975"/>
                  </a:lnTo>
                  <a:lnTo>
                    <a:pt x="7624" y="978"/>
                  </a:lnTo>
                  <a:lnTo>
                    <a:pt x="7666" y="974"/>
                  </a:lnTo>
                  <a:lnTo>
                    <a:pt x="7706" y="967"/>
                  </a:lnTo>
                  <a:lnTo>
                    <a:pt x="7742" y="955"/>
                  </a:lnTo>
                  <a:lnTo>
                    <a:pt x="7777" y="938"/>
                  </a:lnTo>
                  <a:lnTo>
                    <a:pt x="7794" y="927"/>
                  </a:lnTo>
                  <a:lnTo>
                    <a:pt x="7809" y="915"/>
                  </a:lnTo>
                  <a:lnTo>
                    <a:pt x="7836" y="888"/>
                  </a:lnTo>
                  <a:lnTo>
                    <a:pt x="7860" y="854"/>
                  </a:lnTo>
                  <a:lnTo>
                    <a:pt x="7879" y="816"/>
                  </a:lnTo>
                  <a:lnTo>
                    <a:pt x="7894" y="774"/>
                  </a:lnTo>
                  <a:lnTo>
                    <a:pt x="7900" y="751"/>
                  </a:lnTo>
                  <a:lnTo>
                    <a:pt x="7905" y="728"/>
                  </a:lnTo>
                  <a:lnTo>
                    <a:pt x="7911" y="680"/>
                  </a:lnTo>
                  <a:lnTo>
                    <a:pt x="7914" y="630"/>
                  </a:lnTo>
                  <a:lnTo>
                    <a:pt x="7911" y="576"/>
                  </a:lnTo>
                  <a:lnTo>
                    <a:pt x="7909" y="549"/>
                  </a:lnTo>
                  <a:lnTo>
                    <a:pt x="7904" y="524"/>
                  </a:lnTo>
                  <a:lnTo>
                    <a:pt x="7892" y="475"/>
                  </a:lnTo>
                  <a:lnTo>
                    <a:pt x="7874" y="428"/>
                  </a:lnTo>
                  <a:lnTo>
                    <a:pt x="7852" y="386"/>
                  </a:lnTo>
                  <a:lnTo>
                    <a:pt x="7839" y="367"/>
                  </a:lnTo>
                  <a:lnTo>
                    <a:pt x="7826" y="350"/>
                  </a:lnTo>
                  <a:lnTo>
                    <a:pt x="7795" y="320"/>
                  </a:lnTo>
                  <a:lnTo>
                    <a:pt x="7760" y="297"/>
                  </a:lnTo>
                  <a:lnTo>
                    <a:pt x="7742" y="288"/>
                  </a:lnTo>
                  <a:lnTo>
                    <a:pt x="7723" y="279"/>
                  </a:lnTo>
                  <a:lnTo>
                    <a:pt x="7683" y="266"/>
                  </a:lnTo>
                  <a:lnTo>
                    <a:pt x="7663" y="261"/>
                  </a:lnTo>
                  <a:lnTo>
                    <a:pt x="7641" y="259"/>
                  </a:lnTo>
                  <a:lnTo>
                    <a:pt x="7597" y="257"/>
                  </a:lnTo>
                  <a:lnTo>
                    <a:pt x="7564" y="258"/>
                  </a:lnTo>
                  <a:lnTo>
                    <a:pt x="7533" y="261"/>
                  </a:lnTo>
                  <a:lnTo>
                    <a:pt x="7504" y="267"/>
                  </a:lnTo>
                  <a:lnTo>
                    <a:pt x="7477" y="277"/>
                  </a:lnTo>
                  <a:lnTo>
                    <a:pt x="7452" y="289"/>
                  </a:lnTo>
                  <a:lnTo>
                    <a:pt x="7428" y="303"/>
                  </a:lnTo>
                  <a:lnTo>
                    <a:pt x="7406" y="320"/>
                  </a:lnTo>
                  <a:lnTo>
                    <a:pt x="7386" y="341"/>
                  </a:lnTo>
                  <a:lnTo>
                    <a:pt x="7368" y="362"/>
                  </a:lnTo>
                  <a:lnTo>
                    <a:pt x="7352" y="387"/>
                  </a:lnTo>
                  <a:lnTo>
                    <a:pt x="7338" y="415"/>
                  </a:lnTo>
                  <a:lnTo>
                    <a:pt x="7327" y="445"/>
                  </a:lnTo>
                  <a:lnTo>
                    <a:pt x="7318" y="476"/>
                  </a:lnTo>
                  <a:lnTo>
                    <a:pt x="7312" y="511"/>
                  </a:lnTo>
                  <a:lnTo>
                    <a:pt x="7309" y="549"/>
                  </a:lnTo>
                  <a:lnTo>
                    <a:pt x="7308" y="589"/>
                  </a:lnTo>
                  <a:close/>
                  <a:moveTo>
                    <a:pt x="8299" y="633"/>
                  </a:moveTo>
                  <a:lnTo>
                    <a:pt x="8299" y="746"/>
                  </a:lnTo>
                  <a:lnTo>
                    <a:pt x="8299" y="854"/>
                  </a:lnTo>
                  <a:lnTo>
                    <a:pt x="8300" y="903"/>
                  </a:lnTo>
                  <a:lnTo>
                    <a:pt x="8302" y="933"/>
                  </a:lnTo>
                  <a:lnTo>
                    <a:pt x="8306" y="950"/>
                  </a:lnTo>
                  <a:lnTo>
                    <a:pt x="8311" y="960"/>
                  </a:lnTo>
                  <a:lnTo>
                    <a:pt x="8318" y="964"/>
                  </a:lnTo>
                  <a:lnTo>
                    <a:pt x="8330" y="969"/>
                  </a:lnTo>
                  <a:lnTo>
                    <a:pt x="8356" y="973"/>
                  </a:lnTo>
                  <a:lnTo>
                    <a:pt x="8404" y="975"/>
                  </a:lnTo>
                  <a:lnTo>
                    <a:pt x="8408" y="1006"/>
                  </a:lnTo>
                  <a:lnTo>
                    <a:pt x="8245" y="1006"/>
                  </a:lnTo>
                  <a:lnTo>
                    <a:pt x="8088" y="1011"/>
                  </a:lnTo>
                  <a:lnTo>
                    <a:pt x="8083" y="979"/>
                  </a:lnTo>
                  <a:lnTo>
                    <a:pt x="8156" y="969"/>
                  </a:lnTo>
                  <a:lnTo>
                    <a:pt x="8170" y="966"/>
                  </a:lnTo>
                  <a:lnTo>
                    <a:pt x="8179" y="961"/>
                  </a:lnTo>
                  <a:lnTo>
                    <a:pt x="8184" y="952"/>
                  </a:lnTo>
                  <a:lnTo>
                    <a:pt x="8188" y="939"/>
                  </a:lnTo>
                  <a:lnTo>
                    <a:pt x="8191" y="912"/>
                  </a:lnTo>
                  <a:lnTo>
                    <a:pt x="8192" y="864"/>
                  </a:lnTo>
                  <a:lnTo>
                    <a:pt x="8193" y="746"/>
                  </a:lnTo>
                  <a:lnTo>
                    <a:pt x="8193" y="489"/>
                  </a:lnTo>
                  <a:lnTo>
                    <a:pt x="8192" y="381"/>
                  </a:lnTo>
                  <a:lnTo>
                    <a:pt x="8191" y="330"/>
                  </a:lnTo>
                  <a:lnTo>
                    <a:pt x="8188" y="301"/>
                  </a:lnTo>
                  <a:lnTo>
                    <a:pt x="8186" y="285"/>
                  </a:lnTo>
                  <a:lnTo>
                    <a:pt x="8181" y="276"/>
                  </a:lnTo>
                  <a:lnTo>
                    <a:pt x="8173" y="271"/>
                  </a:lnTo>
                  <a:lnTo>
                    <a:pt x="8161" y="266"/>
                  </a:lnTo>
                  <a:lnTo>
                    <a:pt x="8134" y="263"/>
                  </a:lnTo>
                  <a:lnTo>
                    <a:pt x="8088" y="260"/>
                  </a:lnTo>
                  <a:lnTo>
                    <a:pt x="8083" y="229"/>
                  </a:lnTo>
                  <a:lnTo>
                    <a:pt x="8361" y="228"/>
                  </a:lnTo>
                  <a:lnTo>
                    <a:pt x="8631" y="224"/>
                  </a:lnTo>
                  <a:lnTo>
                    <a:pt x="8624" y="291"/>
                  </a:lnTo>
                  <a:lnTo>
                    <a:pt x="8618" y="391"/>
                  </a:lnTo>
                  <a:lnTo>
                    <a:pt x="8587" y="395"/>
                  </a:lnTo>
                  <a:lnTo>
                    <a:pt x="8582" y="379"/>
                  </a:lnTo>
                  <a:lnTo>
                    <a:pt x="8578" y="348"/>
                  </a:lnTo>
                  <a:lnTo>
                    <a:pt x="8570" y="293"/>
                  </a:lnTo>
                  <a:lnTo>
                    <a:pt x="8538" y="284"/>
                  </a:lnTo>
                  <a:lnTo>
                    <a:pt x="8502" y="278"/>
                  </a:lnTo>
                  <a:lnTo>
                    <a:pt x="8458" y="273"/>
                  </a:lnTo>
                  <a:lnTo>
                    <a:pt x="8410" y="272"/>
                  </a:lnTo>
                  <a:lnTo>
                    <a:pt x="8361" y="275"/>
                  </a:lnTo>
                  <a:lnTo>
                    <a:pt x="8305" y="279"/>
                  </a:lnTo>
                  <a:lnTo>
                    <a:pt x="8302" y="308"/>
                  </a:lnTo>
                  <a:lnTo>
                    <a:pt x="8300" y="354"/>
                  </a:lnTo>
                  <a:lnTo>
                    <a:pt x="8299" y="489"/>
                  </a:lnTo>
                  <a:lnTo>
                    <a:pt x="8299" y="585"/>
                  </a:lnTo>
                  <a:lnTo>
                    <a:pt x="8394" y="587"/>
                  </a:lnTo>
                  <a:lnTo>
                    <a:pt x="8438" y="585"/>
                  </a:lnTo>
                  <a:lnTo>
                    <a:pt x="8475" y="583"/>
                  </a:lnTo>
                  <a:lnTo>
                    <a:pt x="8502" y="579"/>
                  </a:lnTo>
                  <a:lnTo>
                    <a:pt x="8515" y="576"/>
                  </a:lnTo>
                  <a:lnTo>
                    <a:pt x="8521" y="571"/>
                  </a:lnTo>
                  <a:lnTo>
                    <a:pt x="8526" y="564"/>
                  </a:lnTo>
                  <a:lnTo>
                    <a:pt x="8533" y="523"/>
                  </a:lnTo>
                  <a:lnTo>
                    <a:pt x="8536" y="493"/>
                  </a:lnTo>
                  <a:lnTo>
                    <a:pt x="8568" y="489"/>
                  </a:lnTo>
                  <a:lnTo>
                    <a:pt x="8572" y="494"/>
                  </a:lnTo>
                  <a:lnTo>
                    <a:pt x="8569" y="615"/>
                  </a:lnTo>
                  <a:lnTo>
                    <a:pt x="8570" y="677"/>
                  </a:lnTo>
                  <a:lnTo>
                    <a:pt x="8572" y="746"/>
                  </a:lnTo>
                  <a:lnTo>
                    <a:pt x="8568" y="751"/>
                  </a:lnTo>
                  <a:lnTo>
                    <a:pt x="8540" y="751"/>
                  </a:lnTo>
                  <a:lnTo>
                    <a:pt x="8534" y="699"/>
                  </a:lnTo>
                  <a:lnTo>
                    <a:pt x="8532" y="675"/>
                  </a:lnTo>
                  <a:lnTo>
                    <a:pt x="8528" y="659"/>
                  </a:lnTo>
                  <a:lnTo>
                    <a:pt x="8523" y="649"/>
                  </a:lnTo>
                  <a:lnTo>
                    <a:pt x="8515" y="642"/>
                  </a:lnTo>
                  <a:lnTo>
                    <a:pt x="8476" y="636"/>
                  </a:lnTo>
                  <a:lnTo>
                    <a:pt x="8438" y="632"/>
                  </a:lnTo>
                  <a:lnTo>
                    <a:pt x="8383" y="632"/>
                  </a:lnTo>
                  <a:lnTo>
                    <a:pt x="8299" y="633"/>
                  </a:lnTo>
                  <a:close/>
                  <a:moveTo>
                    <a:pt x="9322" y="229"/>
                  </a:moveTo>
                  <a:lnTo>
                    <a:pt x="9322" y="257"/>
                  </a:lnTo>
                  <a:lnTo>
                    <a:pt x="9284" y="261"/>
                  </a:lnTo>
                  <a:lnTo>
                    <a:pt x="9259" y="264"/>
                  </a:lnTo>
                  <a:lnTo>
                    <a:pt x="9249" y="265"/>
                  </a:lnTo>
                  <a:lnTo>
                    <a:pt x="9241" y="266"/>
                  </a:lnTo>
                  <a:lnTo>
                    <a:pt x="9229" y="272"/>
                  </a:lnTo>
                  <a:lnTo>
                    <a:pt x="9220" y="282"/>
                  </a:lnTo>
                  <a:lnTo>
                    <a:pt x="9216" y="300"/>
                  </a:lnTo>
                  <a:lnTo>
                    <a:pt x="9214" y="327"/>
                  </a:lnTo>
                  <a:lnTo>
                    <a:pt x="9213" y="362"/>
                  </a:lnTo>
                  <a:lnTo>
                    <a:pt x="9212" y="489"/>
                  </a:lnTo>
                  <a:lnTo>
                    <a:pt x="9212" y="886"/>
                  </a:lnTo>
                  <a:lnTo>
                    <a:pt x="9211" y="928"/>
                  </a:lnTo>
                  <a:lnTo>
                    <a:pt x="9208" y="967"/>
                  </a:lnTo>
                  <a:lnTo>
                    <a:pt x="9204" y="1000"/>
                  </a:lnTo>
                  <a:lnTo>
                    <a:pt x="9196" y="1030"/>
                  </a:lnTo>
                  <a:lnTo>
                    <a:pt x="9187" y="1057"/>
                  </a:lnTo>
                  <a:lnTo>
                    <a:pt x="9175" y="1083"/>
                  </a:lnTo>
                  <a:lnTo>
                    <a:pt x="9160" y="1108"/>
                  </a:lnTo>
                  <a:lnTo>
                    <a:pt x="9142" y="1132"/>
                  </a:lnTo>
                  <a:lnTo>
                    <a:pt x="9123" y="1155"/>
                  </a:lnTo>
                  <a:lnTo>
                    <a:pt x="9103" y="1174"/>
                  </a:lnTo>
                  <a:lnTo>
                    <a:pt x="9082" y="1190"/>
                  </a:lnTo>
                  <a:lnTo>
                    <a:pt x="9062" y="1203"/>
                  </a:lnTo>
                  <a:lnTo>
                    <a:pt x="9042" y="1213"/>
                  </a:lnTo>
                  <a:lnTo>
                    <a:pt x="9021" y="1220"/>
                  </a:lnTo>
                  <a:lnTo>
                    <a:pt x="9001" y="1225"/>
                  </a:lnTo>
                  <a:lnTo>
                    <a:pt x="8980" y="1226"/>
                  </a:lnTo>
                  <a:lnTo>
                    <a:pt x="8958" y="1224"/>
                  </a:lnTo>
                  <a:lnTo>
                    <a:pt x="8959" y="1179"/>
                  </a:lnTo>
                  <a:lnTo>
                    <a:pt x="8958" y="1138"/>
                  </a:lnTo>
                  <a:lnTo>
                    <a:pt x="8968" y="1131"/>
                  </a:lnTo>
                  <a:lnTo>
                    <a:pt x="8983" y="1140"/>
                  </a:lnTo>
                  <a:lnTo>
                    <a:pt x="8997" y="1147"/>
                  </a:lnTo>
                  <a:lnTo>
                    <a:pt x="9012" y="1150"/>
                  </a:lnTo>
                  <a:lnTo>
                    <a:pt x="9027" y="1152"/>
                  </a:lnTo>
                  <a:lnTo>
                    <a:pt x="9052" y="1149"/>
                  </a:lnTo>
                  <a:lnTo>
                    <a:pt x="9072" y="1142"/>
                  </a:lnTo>
                  <a:lnTo>
                    <a:pt x="9080" y="1136"/>
                  </a:lnTo>
                  <a:lnTo>
                    <a:pt x="9087" y="1130"/>
                  </a:lnTo>
                  <a:lnTo>
                    <a:pt x="9097" y="1114"/>
                  </a:lnTo>
                  <a:lnTo>
                    <a:pt x="9099" y="1104"/>
                  </a:lnTo>
                  <a:lnTo>
                    <a:pt x="9103" y="1089"/>
                  </a:lnTo>
                  <a:lnTo>
                    <a:pt x="9105" y="1050"/>
                  </a:lnTo>
                  <a:lnTo>
                    <a:pt x="9106" y="970"/>
                  </a:lnTo>
                  <a:lnTo>
                    <a:pt x="9106" y="489"/>
                  </a:lnTo>
                  <a:lnTo>
                    <a:pt x="9106" y="381"/>
                  </a:lnTo>
                  <a:lnTo>
                    <a:pt x="9105" y="330"/>
                  </a:lnTo>
                  <a:lnTo>
                    <a:pt x="9103" y="301"/>
                  </a:lnTo>
                  <a:lnTo>
                    <a:pt x="9099" y="285"/>
                  </a:lnTo>
                  <a:lnTo>
                    <a:pt x="9094" y="276"/>
                  </a:lnTo>
                  <a:lnTo>
                    <a:pt x="9087" y="271"/>
                  </a:lnTo>
                  <a:lnTo>
                    <a:pt x="9074" y="266"/>
                  </a:lnTo>
                  <a:lnTo>
                    <a:pt x="9049" y="263"/>
                  </a:lnTo>
                  <a:lnTo>
                    <a:pt x="9001" y="260"/>
                  </a:lnTo>
                  <a:lnTo>
                    <a:pt x="8997" y="229"/>
                  </a:lnTo>
                  <a:lnTo>
                    <a:pt x="9159" y="229"/>
                  </a:lnTo>
                  <a:lnTo>
                    <a:pt x="9319" y="224"/>
                  </a:lnTo>
                  <a:lnTo>
                    <a:pt x="9322" y="229"/>
                  </a:lnTo>
                  <a:close/>
                  <a:moveTo>
                    <a:pt x="9356" y="277"/>
                  </a:moveTo>
                  <a:lnTo>
                    <a:pt x="9351" y="272"/>
                  </a:lnTo>
                  <a:lnTo>
                    <a:pt x="9351" y="248"/>
                  </a:lnTo>
                  <a:lnTo>
                    <a:pt x="9356" y="243"/>
                  </a:lnTo>
                  <a:lnTo>
                    <a:pt x="9513" y="217"/>
                  </a:lnTo>
                  <a:lnTo>
                    <a:pt x="9530" y="230"/>
                  </a:lnTo>
                  <a:lnTo>
                    <a:pt x="9546" y="247"/>
                  </a:lnTo>
                  <a:lnTo>
                    <a:pt x="9565" y="272"/>
                  </a:lnTo>
                  <a:lnTo>
                    <a:pt x="9591" y="313"/>
                  </a:lnTo>
                  <a:lnTo>
                    <a:pt x="9626" y="371"/>
                  </a:lnTo>
                  <a:lnTo>
                    <a:pt x="9669" y="447"/>
                  </a:lnTo>
                  <a:lnTo>
                    <a:pt x="9716" y="535"/>
                  </a:lnTo>
                  <a:lnTo>
                    <a:pt x="9760" y="621"/>
                  </a:lnTo>
                  <a:lnTo>
                    <a:pt x="9817" y="531"/>
                  </a:lnTo>
                  <a:lnTo>
                    <a:pt x="9880" y="426"/>
                  </a:lnTo>
                  <a:lnTo>
                    <a:pt x="9998" y="224"/>
                  </a:lnTo>
                  <a:lnTo>
                    <a:pt x="10040" y="227"/>
                  </a:lnTo>
                  <a:lnTo>
                    <a:pt x="10078" y="224"/>
                  </a:lnTo>
                  <a:lnTo>
                    <a:pt x="10083" y="240"/>
                  </a:lnTo>
                  <a:lnTo>
                    <a:pt x="10067" y="258"/>
                  </a:lnTo>
                  <a:lnTo>
                    <a:pt x="10047" y="282"/>
                  </a:lnTo>
                  <a:lnTo>
                    <a:pt x="9997" y="350"/>
                  </a:lnTo>
                  <a:lnTo>
                    <a:pt x="9946" y="421"/>
                  </a:lnTo>
                  <a:lnTo>
                    <a:pt x="9910" y="475"/>
                  </a:lnTo>
                  <a:lnTo>
                    <a:pt x="9841" y="589"/>
                  </a:lnTo>
                  <a:lnTo>
                    <a:pt x="9808" y="643"/>
                  </a:lnTo>
                  <a:lnTo>
                    <a:pt x="9795" y="671"/>
                  </a:lnTo>
                  <a:lnTo>
                    <a:pt x="9793" y="686"/>
                  </a:lnTo>
                  <a:lnTo>
                    <a:pt x="9791" y="703"/>
                  </a:lnTo>
                  <a:lnTo>
                    <a:pt x="9791" y="785"/>
                  </a:lnTo>
                  <a:lnTo>
                    <a:pt x="9791" y="867"/>
                  </a:lnTo>
                  <a:lnTo>
                    <a:pt x="9793" y="908"/>
                  </a:lnTo>
                  <a:lnTo>
                    <a:pt x="9795" y="934"/>
                  </a:lnTo>
                  <a:lnTo>
                    <a:pt x="9799" y="950"/>
                  </a:lnTo>
                  <a:lnTo>
                    <a:pt x="9803" y="960"/>
                  </a:lnTo>
                  <a:lnTo>
                    <a:pt x="9812" y="964"/>
                  </a:lnTo>
                  <a:lnTo>
                    <a:pt x="9824" y="969"/>
                  </a:lnTo>
                  <a:lnTo>
                    <a:pt x="9849" y="973"/>
                  </a:lnTo>
                  <a:lnTo>
                    <a:pt x="9897" y="975"/>
                  </a:lnTo>
                  <a:lnTo>
                    <a:pt x="9902" y="1006"/>
                  </a:lnTo>
                  <a:lnTo>
                    <a:pt x="9800" y="1008"/>
                  </a:lnTo>
                  <a:lnTo>
                    <a:pt x="9739" y="1006"/>
                  </a:lnTo>
                  <a:lnTo>
                    <a:pt x="9580" y="1011"/>
                  </a:lnTo>
                  <a:lnTo>
                    <a:pt x="9576" y="979"/>
                  </a:lnTo>
                  <a:lnTo>
                    <a:pt x="9649" y="969"/>
                  </a:lnTo>
                  <a:lnTo>
                    <a:pt x="9663" y="966"/>
                  </a:lnTo>
                  <a:lnTo>
                    <a:pt x="9671" y="961"/>
                  </a:lnTo>
                  <a:lnTo>
                    <a:pt x="9676" y="954"/>
                  </a:lnTo>
                  <a:lnTo>
                    <a:pt x="9681" y="940"/>
                  </a:lnTo>
                  <a:lnTo>
                    <a:pt x="9683" y="918"/>
                  </a:lnTo>
                  <a:lnTo>
                    <a:pt x="9685" y="878"/>
                  </a:lnTo>
                  <a:lnTo>
                    <a:pt x="9686" y="785"/>
                  </a:lnTo>
                  <a:lnTo>
                    <a:pt x="9686" y="679"/>
                  </a:lnTo>
                  <a:lnTo>
                    <a:pt x="9659" y="629"/>
                  </a:lnTo>
                  <a:lnTo>
                    <a:pt x="9604" y="536"/>
                  </a:lnTo>
                  <a:lnTo>
                    <a:pt x="9555" y="457"/>
                  </a:lnTo>
                  <a:lnTo>
                    <a:pt x="9498" y="368"/>
                  </a:lnTo>
                  <a:lnTo>
                    <a:pt x="9466" y="326"/>
                  </a:lnTo>
                  <a:lnTo>
                    <a:pt x="9442" y="301"/>
                  </a:lnTo>
                  <a:lnTo>
                    <a:pt x="9426" y="287"/>
                  </a:lnTo>
                  <a:lnTo>
                    <a:pt x="9412" y="279"/>
                  </a:lnTo>
                  <a:lnTo>
                    <a:pt x="9393" y="277"/>
                  </a:lnTo>
                  <a:lnTo>
                    <a:pt x="9356" y="277"/>
                  </a:lnTo>
                  <a:close/>
                  <a:moveTo>
                    <a:pt x="10485" y="1016"/>
                  </a:moveTo>
                  <a:lnTo>
                    <a:pt x="10415" y="830"/>
                  </a:lnTo>
                  <a:lnTo>
                    <a:pt x="10227" y="365"/>
                  </a:lnTo>
                  <a:lnTo>
                    <a:pt x="10201" y="302"/>
                  </a:lnTo>
                  <a:lnTo>
                    <a:pt x="10187" y="275"/>
                  </a:lnTo>
                  <a:lnTo>
                    <a:pt x="10180" y="270"/>
                  </a:lnTo>
                  <a:lnTo>
                    <a:pt x="10166" y="266"/>
                  </a:lnTo>
                  <a:lnTo>
                    <a:pt x="10147" y="263"/>
                  </a:lnTo>
                  <a:lnTo>
                    <a:pt x="10120" y="260"/>
                  </a:lnTo>
                  <a:lnTo>
                    <a:pt x="10115" y="255"/>
                  </a:lnTo>
                  <a:lnTo>
                    <a:pt x="10115" y="229"/>
                  </a:lnTo>
                  <a:lnTo>
                    <a:pt x="10120" y="224"/>
                  </a:lnTo>
                  <a:lnTo>
                    <a:pt x="10198" y="228"/>
                  </a:lnTo>
                  <a:lnTo>
                    <a:pt x="10264" y="229"/>
                  </a:lnTo>
                  <a:lnTo>
                    <a:pt x="10329" y="228"/>
                  </a:lnTo>
                  <a:lnTo>
                    <a:pt x="10411" y="224"/>
                  </a:lnTo>
                  <a:lnTo>
                    <a:pt x="10415" y="259"/>
                  </a:lnTo>
                  <a:lnTo>
                    <a:pt x="10358" y="264"/>
                  </a:lnTo>
                  <a:lnTo>
                    <a:pt x="10331" y="269"/>
                  </a:lnTo>
                  <a:lnTo>
                    <a:pt x="10325" y="271"/>
                  </a:lnTo>
                  <a:lnTo>
                    <a:pt x="10322" y="275"/>
                  </a:lnTo>
                  <a:lnTo>
                    <a:pt x="10319" y="278"/>
                  </a:lnTo>
                  <a:lnTo>
                    <a:pt x="10318" y="284"/>
                  </a:lnTo>
                  <a:lnTo>
                    <a:pt x="10323" y="302"/>
                  </a:lnTo>
                  <a:lnTo>
                    <a:pt x="10336" y="343"/>
                  </a:lnTo>
                  <a:lnTo>
                    <a:pt x="10367" y="431"/>
                  </a:lnTo>
                  <a:lnTo>
                    <a:pt x="10540" y="868"/>
                  </a:lnTo>
                  <a:lnTo>
                    <a:pt x="10685" y="506"/>
                  </a:lnTo>
                  <a:lnTo>
                    <a:pt x="10729" y="386"/>
                  </a:lnTo>
                  <a:lnTo>
                    <a:pt x="10750" y="320"/>
                  </a:lnTo>
                  <a:lnTo>
                    <a:pt x="10757" y="287"/>
                  </a:lnTo>
                  <a:lnTo>
                    <a:pt x="10756" y="281"/>
                  </a:lnTo>
                  <a:lnTo>
                    <a:pt x="10754" y="276"/>
                  </a:lnTo>
                  <a:lnTo>
                    <a:pt x="10744" y="270"/>
                  </a:lnTo>
                  <a:lnTo>
                    <a:pt x="10717" y="265"/>
                  </a:lnTo>
                  <a:lnTo>
                    <a:pt x="10663" y="260"/>
                  </a:lnTo>
                  <a:lnTo>
                    <a:pt x="10658" y="255"/>
                  </a:lnTo>
                  <a:lnTo>
                    <a:pt x="10658" y="229"/>
                  </a:lnTo>
                  <a:lnTo>
                    <a:pt x="10663" y="224"/>
                  </a:lnTo>
                  <a:lnTo>
                    <a:pt x="10786" y="229"/>
                  </a:lnTo>
                  <a:lnTo>
                    <a:pt x="10898" y="224"/>
                  </a:lnTo>
                  <a:lnTo>
                    <a:pt x="10903" y="255"/>
                  </a:lnTo>
                  <a:lnTo>
                    <a:pt x="10867" y="261"/>
                  </a:lnTo>
                  <a:lnTo>
                    <a:pt x="10856" y="264"/>
                  </a:lnTo>
                  <a:lnTo>
                    <a:pt x="10850" y="266"/>
                  </a:lnTo>
                  <a:lnTo>
                    <a:pt x="10841" y="272"/>
                  </a:lnTo>
                  <a:lnTo>
                    <a:pt x="10835" y="283"/>
                  </a:lnTo>
                  <a:lnTo>
                    <a:pt x="10796" y="371"/>
                  </a:lnTo>
                  <a:lnTo>
                    <a:pt x="10623" y="795"/>
                  </a:lnTo>
                  <a:lnTo>
                    <a:pt x="10574" y="922"/>
                  </a:lnTo>
                  <a:lnTo>
                    <a:pt x="10555" y="973"/>
                  </a:lnTo>
                  <a:lnTo>
                    <a:pt x="10540" y="1016"/>
                  </a:lnTo>
                  <a:lnTo>
                    <a:pt x="10485" y="1016"/>
                  </a:lnTo>
                  <a:close/>
                  <a:moveTo>
                    <a:pt x="10810" y="1011"/>
                  </a:moveTo>
                  <a:lnTo>
                    <a:pt x="10805" y="1006"/>
                  </a:lnTo>
                  <a:lnTo>
                    <a:pt x="10805" y="978"/>
                  </a:lnTo>
                  <a:lnTo>
                    <a:pt x="10810" y="973"/>
                  </a:lnTo>
                  <a:lnTo>
                    <a:pt x="10844" y="972"/>
                  </a:lnTo>
                  <a:lnTo>
                    <a:pt x="10863" y="969"/>
                  </a:lnTo>
                  <a:lnTo>
                    <a:pt x="10874" y="963"/>
                  </a:lnTo>
                  <a:lnTo>
                    <a:pt x="10883" y="955"/>
                  </a:lnTo>
                  <a:lnTo>
                    <a:pt x="10897" y="932"/>
                  </a:lnTo>
                  <a:lnTo>
                    <a:pt x="10921" y="884"/>
                  </a:lnTo>
                  <a:lnTo>
                    <a:pt x="10978" y="758"/>
                  </a:lnTo>
                  <a:lnTo>
                    <a:pt x="11129" y="417"/>
                  </a:lnTo>
                  <a:lnTo>
                    <a:pt x="11213" y="217"/>
                  </a:lnTo>
                  <a:lnTo>
                    <a:pt x="11249" y="217"/>
                  </a:lnTo>
                  <a:lnTo>
                    <a:pt x="11486" y="773"/>
                  </a:lnTo>
                  <a:lnTo>
                    <a:pt x="11517" y="847"/>
                  </a:lnTo>
                  <a:lnTo>
                    <a:pt x="11549" y="915"/>
                  </a:lnTo>
                  <a:lnTo>
                    <a:pt x="11564" y="944"/>
                  </a:lnTo>
                  <a:lnTo>
                    <a:pt x="11575" y="958"/>
                  </a:lnTo>
                  <a:lnTo>
                    <a:pt x="11582" y="964"/>
                  </a:lnTo>
                  <a:lnTo>
                    <a:pt x="11591" y="969"/>
                  </a:lnTo>
                  <a:lnTo>
                    <a:pt x="11608" y="972"/>
                  </a:lnTo>
                  <a:lnTo>
                    <a:pt x="11637" y="973"/>
                  </a:lnTo>
                  <a:lnTo>
                    <a:pt x="11642" y="1006"/>
                  </a:lnTo>
                  <a:lnTo>
                    <a:pt x="11531" y="1005"/>
                  </a:lnTo>
                  <a:lnTo>
                    <a:pt x="11348" y="1011"/>
                  </a:lnTo>
                  <a:lnTo>
                    <a:pt x="11343" y="978"/>
                  </a:lnTo>
                  <a:lnTo>
                    <a:pt x="11425" y="968"/>
                  </a:lnTo>
                  <a:lnTo>
                    <a:pt x="11432" y="966"/>
                  </a:lnTo>
                  <a:lnTo>
                    <a:pt x="11437" y="961"/>
                  </a:lnTo>
                  <a:lnTo>
                    <a:pt x="11439" y="956"/>
                  </a:lnTo>
                  <a:lnTo>
                    <a:pt x="11440" y="949"/>
                  </a:lnTo>
                  <a:lnTo>
                    <a:pt x="11439" y="934"/>
                  </a:lnTo>
                  <a:lnTo>
                    <a:pt x="11433" y="916"/>
                  </a:lnTo>
                  <a:lnTo>
                    <a:pt x="11365" y="749"/>
                  </a:lnTo>
                  <a:lnTo>
                    <a:pt x="11044" y="749"/>
                  </a:lnTo>
                  <a:lnTo>
                    <a:pt x="10984" y="890"/>
                  </a:lnTo>
                  <a:lnTo>
                    <a:pt x="10972" y="922"/>
                  </a:lnTo>
                  <a:lnTo>
                    <a:pt x="10967" y="945"/>
                  </a:lnTo>
                  <a:lnTo>
                    <a:pt x="10969" y="952"/>
                  </a:lnTo>
                  <a:lnTo>
                    <a:pt x="10971" y="957"/>
                  </a:lnTo>
                  <a:lnTo>
                    <a:pt x="10983" y="966"/>
                  </a:lnTo>
                  <a:lnTo>
                    <a:pt x="10993" y="969"/>
                  </a:lnTo>
                  <a:lnTo>
                    <a:pt x="11009" y="972"/>
                  </a:lnTo>
                  <a:lnTo>
                    <a:pt x="11059" y="973"/>
                  </a:lnTo>
                  <a:lnTo>
                    <a:pt x="11063" y="978"/>
                  </a:lnTo>
                  <a:lnTo>
                    <a:pt x="11063" y="1006"/>
                  </a:lnTo>
                  <a:lnTo>
                    <a:pt x="10934" y="1006"/>
                  </a:lnTo>
                  <a:lnTo>
                    <a:pt x="10873" y="1008"/>
                  </a:lnTo>
                  <a:lnTo>
                    <a:pt x="10810" y="1011"/>
                  </a:lnTo>
                  <a:close/>
                  <a:moveTo>
                    <a:pt x="11063" y="701"/>
                  </a:moveTo>
                  <a:lnTo>
                    <a:pt x="11343" y="701"/>
                  </a:lnTo>
                  <a:lnTo>
                    <a:pt x="11204" y="367"/>
                  </a:lnTo>
                  <a:lnTo>
                    <a:pt x="11063" y="701"/>
                  </a:lnTo>
                  <a:close/>
                  <a:moveTo>
                    <a:pt x="11087" y="125"/>
                  </a:moveTo>
                  <a:lnTo>
                    <a:pt x="11075" y="123"/>
                  </a:lnTo>
                  <a:lnTo>
                    <a:pt x="11063" y="120"/>
                  </a:lnTo>
                  <a:lnTo>
                    <a:pt x="11054" y="114"/>
                  </a:lnTo>
                  <a:lnTo>
                    <a:pt x="11044" y="107"/>
                  </a:lnTo>
                  <a:lnTo>
                    <a:pt x="11036" y="97"/>
                  </a:lnTo>
                  <a:lnTo>
                    <a:pt x="11030" y="86"/>
                  </a:lnTo>
                  <a:lnTo>
                    <a:pt x="11026" y="75"/>
                  </a:lnTo>
                  <a:lnTo>
                    <a:pt x="11025" y="62"/>
                  </a:lnTo>
                  <a:lnTo>
                    <a:pt x="11026" y="50"/>
                  </a:lnTo>
                  <a:lnTo>
                    <a:pt x="11030" y="38"/>
                  </a:lnTo>
                  <a:lnTo>
                    <a:pt x="11036" y="27"/>
                  </a:lnTo>
                  <a:lnTo>
                    <a:pt x="11044" y="18"/>
                  </a:lnTo>
                  <a:lnTo>
                    <a:pt x="11054" y="11"/>
                  </a:lnTo>
                  <a:lnTo>
                    <a:pt x="11063" y="5"/>
                  </a:lnTo>
                  <a:lnTo>
                    <a:pt x="11075" y="1"/>
                  </a:lnTo>
                  <a:lnTo>
                    <a:pt x="11087" y="0"/>
                  </a:lnTo>
                  <a:lnTo>
                    <a:pt x="11101" y="1"/>
                  </a:lnTo>
                  <a:lnTo>
                    <a:pt x="11111" y="5"/>
                  </a:lnTo>
                  <a:lnTo>
                    <a:pt x="11122" y="11"/>
                  </a:lnTo>
                  <a:lnTo>
                    <a:pt x="11132" y="18"/>
                  </a:lnTo>
                  <a:lnTo>
                    <a:pt x="11140" y="27"/>
                  </a:lnTo>
                  <a:lnTo>
                    <a:pt x="11145" y="38"/>
                  </a:lnTo>
                  <a:lnTo>
                    <a:pt x="11149" y="50"/>
                  </a:lnTo>
                  <a:lnTo>
                    <a:pt x="11150" y="62"/>
                  </a:lnTo>
                  <a:lnTo>
                    <a:pt x="11149" y="75"/>
                  </a:lnTo>
                  <a:lnTo>
                    <a:pt x="11145" y="86"/>
                  </a:lnTo>
                  <a:lnTo>
                    <a:pt x="11140" y="97"/>
                  </a:lnTo>
                  <a:lnTo>
                    <a:pt x="11132" y="107"/>
                  </a:lnTo>
                  <a:lnTo>
                    <a:pt x="11122" y="114"/>
                  </a:lnTo>
                  <a:lnTo>
                    <a:pt x="11111" y="120"/>
                  </a:lnTo>
                  <a:lnTo>
                    <a:pt x="11101" y="123"/>
                  </a:lnTo>
                  <a:lnTo>
                    <a:pt x="11087" y="125"/>
                  </a:lnTo>
                  <a:close/>
                  <a:moveTo>
                    <a:pt x="11361" y="125"/>
                  </a:moveTo>
                  <a:lnTo>
                    <a:pt x="11348" y="123"/>
                  </a:lnTo>
                  <a:lnTo>
                    <a:pt x="11337" y="120"/>
                  </a:lnTo>
                  <a:lnTo>
                    <a:pt x="11326" y="114"/>
                  </a:lnTo>
                  <a:lnTo>
                    <a:pt x="11317" y="107"/>
                  </a:lnTo>
                  <a:lnTo>
                    <a:pt x="11308" y="97"/>
                  </a:lnTo>
                  <a:lnTo>
                    <a:pt x="11302" y="86"/>
                  </a:lnTo>
                  <a:lnTo>
                    <a:pt x="11300" y="75"/>
                  </a:lnTo>
                  <a:lnTo>
                    <a:pt x="11299" y="62"/>
                  </a:lnTo>
                  <a:lnTo>
                    <a:pt x="11300" y="50"/>
                  </a:lnTo>
                  <a:lnTo>
                    <a:pt x="11302" y="38"/>
                  </a:lnTo>
                  <a:lnTo>
                    <a:pt x="11308" y="27"/>
                  </a:lnTo>
                  <a:lnTo>
                    <a:pt x="11317" y="18"/>
                  </a:lnTo>
                  <a:lnTo>
                    <a:pt x="11326" y="11"/>
                  </a:lnTo>
                  <a:lnTo>
                    <a:pt x="11337" y="5"/>
                  </a:lnTo>
                  <a:lnTo>
                    <a:pt x="11348" y="1"/>
                  </a:lnTo>
                  <a:lnTo>
                    <a:pt x="11361" y="0"/>
                  </a:lnTo>
                  <a:lnTo>
                    <a:pt x="11373" y="1"/>
                  </a:lnTo>
                  <a:lnTo>
                    <a:pt x="11385" y="5"/>
                  </a:lnTo>
                  <a:lnTo>
                    <a:pt x="11395" y="11"/>
                  </a:lnTo>
                  <a:lnTo>
                    <a:pt x="11404" y="18"/>
                  </a:lnTo>
                  <a:lnTo>
                    <a:pt x="11413" y="27"/>
                  </a:lnTo>
                  <a:lnTo>
                    <a:pt x="11419" y="38"/>
                  </a:lnTo>
                  <a:lnTo>
                    <a:pt x="11421" y="50"/>
                  </a:lnTo>
                  <a:lnTo>
                    <a:pt x="11422" y="62"/>
                  </a:lnTo>
                  <a:lnTo>
                    <a:pt x="11421" y="75"/>
                  </a:lnTo>
                  <a:lnTo>
                    <a:pt x="11419" y="86"/>
                  </a:lnTo>
                  <a:lnTo>
                    <a:pt x="11413" y="97"/>
                  </a:lnTo>
                  <a:lnTo>
                    <a:pt x="11404" y="107"/>
                  </a:lnTo>
                  <a:lnTo>
                    <a:pt x="11395" y="114"/>
                  </a:lnTo>
                  <a:lnTo>
                    <a:pt x="11385" y="120"/>
                  </a:lnTo>
                  <a:lnTo>
                    <a:pt x="11373" y="123"/>
                  </a:lnTo>
                  <a:lnTo>
                    <a:pt x="11361" y="125"/>
                  </a:lnTo>
                  <a:close/>
                  <a:moveTo>
                    <a:pt x="11711" y="816"/>
                  </a:moveTo>
                  <a:lnTo>
                    <a:pt x="11743" y="812"/>
                  </a:lnTo>
                  <a:lnTo>
                    <a:pt x="11750" y="872"/>
                  </a:lnTo>
                  <a:lnTo>
                    <a:pt x="11755" y="902"/>
                  </a:lnTo>
                  <a:lnTo>
                    <a:pt x="11758" y="910"/>
                  </a:lnTo>
                  <a:lnTo>
                    <a:pt x="11765" y="919"/>
                  </a:lnTo>
                  <a:lnTo>
                    <a:pt x="11774" y="927"/>
                  </a:lnTo>
                  <a:lnTo>
                    <a:pt x="11785" y="936"/>
                  </a:lnTo>
                  <a:lnTo>
                    <a:pt x="11815" y="951"/>
                  </a:lnTo>
                  <a:lnTo>
                    <a:pt x="11852" y="964"/>
                  </a:lnTo>
                  <a:lnTo>
                    <a:pt x="11894" y="973"/>
                  </a:lnTo>
                  <a:lnTo>
                    <a:pt x="11915" y="975"/>
                  </a:lnTo>
                  <a:lnTo>
                    <a:pt x="11936" y="975"/>
                  </a:lnTo>
                  <a:lnTo>
                    <a:pt x="11965" y="974"/>
                  </a:lnTo>
                  <a:lnTo>
                    <a:pt x="11992" y="970"/>
                  </a:lnTo>
                  <a:lnTo>
                    <a:pt x="12017" y="963"/>
                  </a:lnTo>
                  <a:lnTo>
                    <a:pt x="12041" y="954"/>
                  </a:lnTo>
                  <a:lnTo>
                    <a:pt x="12064" y="942"/>
                  </a:lnTo>
                  <a:lnTo>
                    <a:pt x="12083" y="927"/>
                  </a:lnTo>
                  <a:lnTo>
                    <a:pt x="12100" y="910"/>
                  </a:lnTo>
                  <a:lnTo>
                    <a:pt x="12115" y="890"/>
                  </a:lnTo>
                  <a:lnTo>
                    <a:pt x="12125" y="868"/>
                  </a:lnTo>
                  <a:lnTo>
                    <a:pt x="12134" y="846"/>
                  </a:lnTo>
                  <a:lnTo>
                    <a:pt x="12139" y="822"/>
                  </a:lnTo>
                  <a:lnTo>
                    <a:pt x="12141" y="797"/>
                  </a:lnTo>
                  <a:lnTo>
                    <a:pt x="12140" y="779"/>
                  </a:lnTo>
                  <a:lnTo>
                    <a:pt x="12137" y="763"/>
                  </a:lnTo>
                  <a:lnTo>
                    <a:pt x="12134" y="747"/>
                  </a:lnTo>
                  <a:lnTo>
                    <a:pt x="12128" y="733"/>
                  </a:lnTo>
                  <a:lnTo>
                    <a:pt x="12121" y="720"/>
                  </a:lnTo>
                  <a:lnTo>
                    <a:pt x="12113" y="709"/>
                  </a:lnTo>
                  <a:lnTo>
                    <a:pt x="12104" y="698"/>
                  </a:lnTo>
                  <a:lnTo>
                    <a:pt x="12093" y="690"/>
                  </a:lnTo>
                  <a:lnTo>
                    <a:pt x="12081" y="683"/>
                  </a:lnTo>
                  <a:lnTo>
                    <a:pt x="12069" y="675"/>
                  </a:lnTo>
                  <a:lnTo>
                    <a:pt x="12041" y="666"/>
                  </a:lnTo>
                  <a:lnTo>
                    <a:pt x="11956" y="648"/>
                  </a:lnTo>
                  <a:lnTo>
                    <a:pt x="11870" y="632"/>
                  </a:lnTo>
                  <a:lnTo>
                    <a:pt x="11839" y="623"/>
                  </a:lnTo>
                  <a:lnTo>
                    <a:pt x="11807" y="609"/>
                  </a:lnTo>
                  <a:lnTo>
                    <a:pt x="11779" y="593"/>
                  </a:lnTo>
                  <a:lnTo>
                    <a:pt x="11767" y="583"/>
                  </a:lnTo>
                  <a:lnTo>
                    <a:pt x="11756" y="572"/>
                  </a:lnTo>
                  <a:lnTo>
                    <a:pt x="11746" y="560"/>
                  </a:lnTo>
                  <a:lnTo>
                    <a:pt x="11737" y="546"/>
                  </a:lnTo>
                  <a:lnTo>
                    <a:pt x="11729" y="531"/>
                  </a:lnTo>
                  <a:lnTo>
                    <a:pt x="11722" y="516"/>
                  </a:lnTo>
                  <a:lnTo>
                    <a:pt x="11713" y="481"/>
                  </a:lnTo>
                  <a:lnTo>
                    <a:pt x="11710" y="463"/>
                  </a:lnTo>
                  <a:lnTo>
                    <a:pt x="11710" y="444"/>
                  </a:lnTo>
                  <a:lnTo>
                    <a:pt x="11711" y="419"/>
                  </a:lnTo>
                  <a:lnTo>
                    <a:pt x="11714" y="395"/>
                  </a:lnTo>
                  <a:lnTo>
                    <a:pt x="11720" y="372"/>
                  </a:lnTo>
                  <a:lnTo>
                    <a:pt x="11728" y="350"/>
                  </a:lnTo>
                  <a:lnTo>
                    <a:pt x="11738" y="329"/>
                  </a:lnTo>
                  <a:lnTo>
                    <a:pt x="11750" y="309"/>
                  </a:lnTo>
                  <a:lnTo>
                    <a:pt x="11765" y="291"/>
                  </a:lnTo>
                  <a:lnTo>
                    <a:pt x="11782" y="275"/>
                  </a:lnTo>
                  <a:lnTo>
                    <a:pt x="11800" y="259"/>
                  </a:lnTo>
                  <a:lnTo>
                    <a:pt x="11821" y="246"/>
                  </a:lnTo>
                  <a:lnTo>
                    <a:pt x="11842" y="234"/>
                  </a:lnTo>
                  <a:lnTo>
                    <a:pt x="11866" y="224"/>
                  </a:lnTo>
                  <a:lnTo>
                    <a:pt x="11891" y="217"/>
                  </a:lnTo>
                  <a:lnTo>
                    <a:pt x="11918" y="212"/>
                  </a:lnTo>
                  <a:lnTo>
                    <a:pt x="11945" y="209"/>
                  </a:lnTo>
                  <a:lnTo>
                    <a:pt x="11975" y="209"/>
                  </a:lnTo>
                  <a:lnTo>
                    <a:pt x="12026" y="211"/>
                  </a:lnTo>
                  <a:lnTo>
                    <a:pt x="12080" y="219"/>
                  </a:lnTo>
                  <a:lnTo>
                    <a:pt x="12107" y="227"/>
                  </a:lnTo>
                  <a:lnTo>
                    <a:pt x="12134" y="235"/>
                  </a:lnTo>
                  <a:lnTo>
                    <a:pt x="12183" y="255"/>
                  </a:lnTo>
                  <a:lnTo>
                    <a:pt x="12187" y="261"/>
                  </a:lnTo>
                  <a:lnTo>
                    <a:pt x="12182" y="290"/>
                  </a:lnTo>
                  <a:lnTo>
                    <a:pt x="12177" y="324"/>
                  </a:lnTo>
                  <a:lnTo>
                    <a:pt x="12172" y="407"/>
                  </a:lnTo>
                  <a:lnTo>
                    <a:pt x="12167" y="411"/>
                  </a:lnTo>
                  <a:lnTo>
                    <a:pt x="12139" y="411"/>
                  </a:lnTo>
                  <a:lnTo>
                    <a:pt x="12130" y="324"/>
                  </a:lnTo>
                  <a:lnTo>
                    <a:pt x="12127" y="314"/>
                  </a:lnTo>
                  <a:lnTo>
                    <a:pt x="12117" y="305"/>
                  </a:lnTo>
                  <a:lnTo>
                    <a:pt x="12101" y="294"/>
                  </a:lnTo>
                  <a:lnTo>
                    <a:pt x="12080" y="281"/>
                  </a:lnTo>
                  <a:lnTo>
                    <a:pt x="12056" y="270"/>
                  </a:lnTo>
                  <a:lnTo>
                    <a:pt x="12029" y="261"/>
                  </a:lnTo>
                  <a:lnTo>
                    <a:pt x="12003" y="258"/>
                  </a:lnTo>
                  <a:lnTo>
                    <a:pt x="11975" y="255"/>
                  </a:lnTo>
                  <a:lnTo>
                    <a:pt x="11953" y="257"/>
                  </a:lnTo>
                  <a:lnTo>
                    <a:pt x="11930" y="260"/>
                  </a:lnTo>
                  <a:lnTo>
                    <a:pt x="11908" y="266"/>
                  </a:lnTo>
                  <a:lnTo>
                    <a:pt x="11888" y="275"/>
                  </a:lnTo>
                  <a:lnTo>
                    <a:pt x="11869" y="285"/>
                  </a:lnTo>
                  <a:lnTo>
                    <a:pt x="11852" y="299"/>
                  </a:lnTo>
                  <a:lnTo>
                    <a:pt x="11837" y="314"/>
                  </a:lnTo>
                  <a:lnTo>
                    <a:pt x="11825" y="333"/>
                  </a:lnTo>
                  <a:lnTo>
                    <a:pt x="11816" y="354"/>
                  </a:lnTo>
                  <a:lnTo>
                    <a:pt x="11810" y="374"/>
                  </a:lnTo>
                  <a:lnTo>
                    <a:pt x="11806" y="395"/>
                  </a:lnTo>
                  <a:lnTo>
                    <a:pt x="11805" y="416"/>
                  </a:lnTo>
                  <a:lnTo>
                    <a:pt x="11805" y="432"/>
                  </a:lnTo>
                  <a:lnTo>
                    <a:pt x="11807" y="447"/>
                  </a:lnTo>
                  <a:lnTo>
                    <a:pt x="11812" y="461"/>
                  </a:lnTo>
                  <a:lnTo>
                    <a:pt x="11817" y="474"/>
                  </a:lnTo>
                  <a:lnTo>
                    <a:pt x="11831" y="497"/>
                  </a:lnTo>
                  <a:lnTo>
                    <a:pt x="11851" y="513"/>
                  </a:lnTo>
                  <a:lnTo>
                    <a:pt x="11872" y="527"/>
                  </a:lnTo>
                  <a:lnTo>
                    <a:pt x="11897" y="536"/>
                  </a:lnTo>
                  <a:lnTo>
                    <a:pt x="11935" y="543"/>
                  </a:lnTo>
                  <a:lnTo>
                    <a:pt x="11996" y="553"/>
                  </a:lnTo>
                  <a:lnTo>
                    <a:pt x="12041" y="560"/>
                  </a:lnTo>
                  <a:lnTo>
                    <a:pt x="12080" y="569"/>
                  </a:lnTo>
                  <a:lnTo>
                    <a:pt x="12112" y="577"/>
                  </a:lnTo>
                  <a:lnTo>
                    <a:pt x="12137" y="587"/>
                  </a:lnTo>
                  <a:lnTo>
                    <a:pt x="12159" y="599"/>
                  </a:lnTo>
                  <a:lnTo>
                    <a:pt x="12178" y="612"/>
                  </a:lnTo>
                  <a:lnTo>
                    <a:pt x="12195" y="629"/>
                  </a:lnTo>
                  <a:lnTo>
                    <a:pt x="12209" y="649"/>
                  </a:lnTo>
                  <a:lnTo>
                    <a:pt x="12221" y="672"/>
                  </a:lnTo>
                  <a:lnTo>
                    <a:pt x="12230" y="696"/>
                  </a:lnTo>
                  <a:lnTo>
                    <a:pt x="12235" y="723"/>
                  </a:lnTo>
                  <a:lnTo>
                    <a:pt x="12236" y="752"/>
                  </a:lnTo>
                  <a:lnTo>
                    <a:pt x="12235" y="781"/>
                  </a:lnTo>
                  <a:lnTo>
                    <a:pt x="12230" y="809"/>
                  </a:lnTo>
                  <a:lnTo>
                    <a:pt x="12223" y="835"/>
                  </a:lnTo>
                  <a:lnTo>
                    <a:pt x="12212" y="860"/>
                  </a:lnTo>
                  <a:lnTo>
                    <a:pt x="12199" y="884"/>
                  </a:lnTo>
                  <a:lnTo>
                    <a:pt x="12182" y="907"/>
                  </a:lnTo>
                  <a:lnTo>
                    <a:pt x="12163" y="928"/>
                  </a:lnTo>
                  <a:lnTo>
                    <a:pt x="12140" y="949"/>
                  </a:lnTo>
                  <a:lnTo>
                    <a:pt x="12116" y="967"/>
                  </a:lnTo>
                  <a:lnTo>
                    <a:pt x="12089" y="982"/>
                  </a:lnTo>
                  <a:lnTo>
                    <a:pt x="12063" y="996"/>
                  </a:lnTo>
                  <a:lnTo>
                    <a:pt x="12034" y="1008"/>
                  </a:lnTo>
                  <a:lnTo>
                    <a:pt x="12004" y="1016"/>
                  </a:lnTo>
                  <a:lnTo>
                    <a:pt x="11973" y="1022"/>
                  </a:lnTo>
                  <a:lnTo>
                    <a:pt x="11941" y="1026"/>
                  </a:lnTo>
                  <a:lnTo>
                    <a:pt x="11907" y="1027"/>
                  </a:lnTo>
                  <a:lnTo>
                    <a:pt x="11852" y="1024"/>
                  </a:lnTo>
                  <a:lnTo>
                    <a:pt x="11825" y="1021"/>
                  </a:lnTo>
                  <a:lnTo>
                    <a:pt x="11800" y="1016"/>
                  </a:lnTo>
                  <a:lnTo>
                    <a:pt x="11775" y="1011"/>
                  </a:lnTo>
                  <a:lnTo>
                    <a:pt x="11751" y="1004"/>
                  </a:lnTo>
                  <a:lnTo>
                    <a:pt x="11728" y="996"/>
                  </a:lnTo>
                  <a:lnTo>
                    <a:pt x="11707" y="986"/>
                  </a:lnTo>
                  <a:lnTo>
                    <a:pt x="11703" y="979"/>
                  </a:lnTo>
                  <a:lnTo>
                    <a:pt x="11705" y="956"/>
                  </a:lnTo>
                  <a:lnTo>
                    <a:pt x="11708" y="920"/>
                  </a:lnTo>
                  <a:lnTo>
                    <a:pt x="11711" y="816"/>
                  </a:lnTo>
                  <a:close/>
                  <a:moveTo>
                    <a:pt x="12507" y="606"/>
                  </a:moveTo>
                  <a:lnTo>
                    <a:pt x="12626" y="497"/>
                  </a:lnTo>
                  <a:lnTo>
                    <a:pt x="12707" y="419"/>
                  </a:lnTo>
                  <a:lnTo>
                    <a:pt x="12809" y="317"/>
                  </a:lnTo>
                  <a:lnTo>
                    <a:pt x="12841" y="284"/>
                  </a:lnTo>
                  <a:lnTo>
                    <a:pt x="12857" y="265"/>
                  </a:lnTo>
                  <a:lnTo>
                    <a:pt x="12857" y="229"/>
                  </a:lnTo>
                  <a:lnTo>
                    <a:pt x="12862" y="224"/>
                  </a:lnTo>
                  <a:lnTo>
                    <a:pt x="12955" y="227"/>
                  </a:lnTo>
                  <a:lnTo>
                    <a:pt x="13042" y="225"/>
                  </a:lnTo>
                  <a:lnTo>
                    <a:pt x="13047" y="230"/>
                  </a:lnTo>
                  <a:lnTo>
                    <a:pt x="13047" y="257"/>
                  </a:lnTo>
                  <a:lnTo>
                    <a:pt x="13000" y="261"/>
                  </a:lnTo>
                  <a:lnTo>
                    <a:pt x="12985" y="264"/>
                  </a:lnTo>
                  <a:lnTo>
                    <a:pt x="12973" y="266"/>
                  </a:lnTo>
                  <a:lnTo>
                    <a:pt x="12962" y="271"/>
                  </a:lnTo>
                  <a:lnTo>
                    <a:pt x="12950" y="278"/>
                  </a:lnTo>
                  <a:lnTo>
                    <a:pt x="12934" y="289"/>
                  </a:lnTo>
                  <a:lnTo>
                    <a:pt x="12917" y="302"/>
                  </a:lnTo>
                  <a:lnTo>
                    <a:pt x="12879" y="335"/>
                  </a:lnTo>
                  <a:lnTo>
                    <a:pt x="12835" y="374"/>
                  </a:lnTo>
                  <a:lnTo>
                    <a:pt x="12610" y="579"/>
                  </a:lnTo>
                  <a:lnTo>
                    <a:pt x="12944" y="888"/>
                  </a:lnTo>
                  <a:lnTo>
                    <a:pt x="13034" y="969"/>
                  </a:lnTo>
                  <a:lnTo>
                    <a:pt x="13048" y="974"/>
                  </a:lnTo>
                  <a:lnTo>
                    <a:pt x="13073" y="976"/>
                  </a:lnTo>
                  <a:lnTo>
                    <a:pt x="13077" y="1004"/>
                  </a:lnTo>
                  <a:lnTo>
                    <a:pt x="13041" y="1006"/>
                  </a:lnTo>
                  <a:lnTo>
                    <a:pt x="13007" y="1006"/>
                  </a:lnTo>
                  <a:lnTo>
                    <a:pt x="12917" y="1009"/>
                  </a:lnTo>
                  <a:lnTo>
                    <a:pt x="12829" y="925"/>
                  </a:lnTo>
                  <a:lnTo>
                    <a:pt x="12507" y="629"/>
                  </a:lnTo>
                  <a:lnTo>
                    <a:pt x="12507" y="746"/>
                  </a:lnTo>
                  <a:lnTo>
                    <a:pt x="12507" y="854"/>
                  </a:lnTo>
                  <a:lnTo>
                    <a:pt x="12508" y="906"/>
                  </a:lnTo>
                  <a:lnTo>
                    <a:pt x="12511" y="934"/>
                  </a:lnTo>
                  <a:lnTo>
                    <a:pt x="12514" y="950"/>
                  </a:lnTo>
                  <a:lnTo>
                    <a:pt x="12519" y="958"/>
                  </a:lnTo>
                  <a:lnTo>
                    <a:pt x="12526" y="964"/>
                  </a:lnTo>
                  <a:lnTo>
                    <a:pt x="12539" y="969"/>
                  </a:lnTo>
                  <a:lnTo>
                    <a:pt x="12565" y="973"/>
                  </a:lnTo>
                  <a:lnTo>
                    <a:pt x="12613" y="975"/>
                  </a:lnTo>
                  <a:lnTo>
                    <a:pt x="12617" y="1006"/>
                  </a:lnTo>
                  <a:lnTo>
                    <a:pt x="12515" y="1008"/>
                  </a:lnTo>
                  <a:lnTo>
                    <a:pt x="12454" y="1006"/>
                  </a:lnTo>
                  <a:lnTo>
                    <a:pt x="12296" y="1011"/>
                  </a:lnTo>
                  <a:lnTo>
                    <a:pt x="12291" y="979"/>
                  </a:lnTo>
                  <a:lnTo>
                    <a:pt x="12364" y="969"/>
                  </a:lnTo>
                  <a:lnTo>
                    <a:pt x="12379" y="966"/>
                  </a:lnTo>
                  <a:lnTo>
                    <a:pt x="12387" y="961"/>
                  </a:lnTo>
                  <a:lnTo>
                    <a:pt x="12389" y="958"/>
                  </a:lnTo>
                  <a:lnTo>
                    <a:pt x="12392" y="954"/>
                  </a:lnTo>
                  <a:lnTo>
                    <a:pt x="12397" y="939"/>
                  </a:lnTo>
                  <a:lnTo>
                    <a:pt x="12399" y="912"/>
                  </a:lnTo>
                  <a:lnTo>
                    <a:pt x="12400" y="862"/>
                  </a:lnTo>
                  <a:lnTo>
                    <a:pt x="12401" y="746"/>
                  </a:lnTo>
                  <a:lnTo>
                    <a:pt x="12401" y="489"/>
                  </a:lnTo>
                  <a:lnTo>
                    <a:pt x="12400" y="381"/>
                  </a:lnTo>
                  <a:lnTo>
                    <a:pt x="12399" y="330"/>
                  </a:lnTo>
                  <a:lnTo>
                    <a:pt x="12397" y="301"/>
                  </a:lnTo>
                  <a:lnTo>
                    <a:pt x="12394" y="285"/>
                  </a:lnTo>
                  <a:lnTo>
                    <a:pt x="12389" y="276"/>
                  </a:lnTo>
                  <a:lnTo>
                    <a:pt x="12381" y="271"/>
                  </a:lnTo>
                  <a:lnTo>
                    <a:pt x="12369" y="266"/>
                  </a:lnTo>
                  <a:lnTo>
                    <a:pt x="12343" y="263"/>
                  </a:lnTo>
                  <a:lnTo>
                    <a:pt x="12296" y="260"/>
                  </a:lnTo>
                  <a:lnTo>
                    <a:pt x="12291" y="229"/>
                  </a:lnTo>
                  <a:lnTo>
                    <a:pt x="12364" y="227"/>
                  </a:lnTo>
                  <a:lnTo>
                    <a:pt x="12454" y="229"/>
                  </a:lnTo>
                  <a:lnTo>
                    <a:pt x="12613" y="224"/>
                  </a:lnTo>
                  <a:lnTo>
                    <a:pt x="12617" y="257"/>
                  </a:lnTo>
                  <a:lnTo>
                    <a:pt x="12579" y="261"/>
                  </a:lnTo>
                  <a:lnTo>
                    <a:pt x="12554" y="264"/>
                  </a:lnTo>
                  <a:lnTo>
                    <a:pt x="12544" y="265"/>
                  </a:lnTo>
                  <a:lnTo>
                    <a:pt x="12536" y="266"/>
                  </a:lnTo>
                  <a:lnTo>
                    <a:pt x="12524" y="272"/>
                  </a:lnTo>
                  <a:lnTo>
                    <a:pt x="12515" y="282"/>
                  </a:lnTo>
                  <a:lnTo>
                    <a:pt x="12511" y="300"/>
                  </a:lnTo>
                  <a:lnTo>
                    <a:pt x="12508" y="327"/>
                  </a:lnTo>
                  <a:lnTo>
                    <a:pt x="12508" y="362"/>
                  </a:lnTo>
                  <a:lnTo>
                    <a:pt x="12507" y="489"/>
                  </a:lnTo>
                  <a:lnTo>
                    <a:pt x="12507" y="606"/>
                  </a:lnTo>
                  <a:close/>
                  <a:moveTo>
                    <a:pt x="13094" y="277"/>
                  </a:moveTo>
                  <a:lnTo>
                    <a:pt x="13089" y="272"/>
                  </a:lnTo>
                  <a:lnTo>
                    <a:pt x="13089" y="248"/>
                  </a:lnTo>
                  <a:lnTo>
                    <a:pt x="13094" y="243"/>
                  </a:lnTo>
                  <a:lnTo>
                    <a:pt x="13251" y="217"/>
                  </a:lnTo>
                  <a:lnTo>
                    <a:pt x="13267" y="230"/>
                  </a:lnTo>
                  <a:lnTo>
                    <a:pt x="13283" y="247"/>
                  </a:lnTo>
                  <a:lnTo>
                    <a:pt x="13303" y="272"/>
                  </a:lnTo>
                  <a:lnTo>
                    <a:pt x="13329" y="313"/>
                  </a:lnTo>
                  <a:lnTo>
                    <a:pt x="13364" y="371"/>
                  </a:lnTo>
                  <a:lnTo>
                    <a:pt x="13407" y="447"/>
                  </a:lnTo>
                  <a:lnTo>
                    <a:pt x="13453" y="535"/>
                  </a:lnTo>
                  <a:lnTo>
                    <a:pt x="13498" y="621"/>
                  </a:lnTo>
                  <a:lnTo>
                    <a:pt x="13554" y="531"/>
                  </a:lnTo>
                  <a:lnTo>
                    <a:pt x="13618" y="426"/>
                  </a:lnTo>
                  <a:lnTo>
                    <a:pt x="13736" y="224"/>
                  </a:lnTo>
                  <a:lnTo>
                    <a:pt x="13778" y="227"/>
                  </a:lnTo>
                  <a:lnTo>
                    <a:pt x="13816" y="224"/>
                  </a:lnTo>
                  <a:lnTo>
                    <a:pt x="13821" y="240"/>
                  </a:lnTo>
                  <a:lnTo>
                    <a:pt x="13804" y="258"/>
                  </a:lnTo>
                  <a:lnTo>
                    <a:pt x="13785" y="282"/>
                  </a:lnTo>
                  <a:lnTo>
                    <a:pt x="13734" y="350"/>
                  </a:lnTo>
                  <a:lnTo>
                    <a:pt x="13684" y="421"/>
                  </a:lnTo>
                  <a:lnTo>
                    <a:pt x="13648" y="475"/>
                  </a:lnTo>
                  <a:lnTo>
                    <a:pt x="13578" y="589"/>
                  </a:lnTo>
                  <a:lnTo>
                    <a:pt x="13546" y="643"/>
                  </a:lnTo>
                  <a:lnTo>
                    <a:pt x="13533" y="671"/>
                  </a:lnTo>
                  <a:lnTo>
                    <a:pt x="13529" y="686"/>
                  </a:lnTo>
                  <a:lnTo>
                    <a:pt x="13529" y="703"/>
                  </a:lnTo>
                  <a:lnTo>
                    <a:pt x="13529" y="785"/>
                  </a:lnTo>
                  <a:lnTo>
                    <a:pt x="13529" y="867"/>
                  </a:lnTo>
                  <a:lnTo>
                    <a:pt x="13530" y="908"/>
                  </a:lnTo>
                  <a:lnTo>
                    <a:pt x="13533" y="934"/>
                  </a:lnTo>
                  <a:lnTo>
                    <a:pt x="13536" y="950"/>
                  </a:lnTo>
                  <a:lnTo>
                    <a:pt x="13541" y="960"/>
                  </a:lnTo>
                  <a:lnTo>
                    <a:pt x="13548" y="964"/>
                  </a:lnTo>
                  <a:lnTo>
                    <a:pt x="13560" y="969"/>
                  </a:lnTo>
                  <a:lnTo>
                    <a:pt x="13587" y="973"/>
                  </a:lnTo>
                  <a:lnTo>
                    <a:pt x="13635" y="975"/>
                  </a:lnTo>
                  <a:lnTo>
                    <a:pt x="13638" y="1006"/>
                  </a:lnTo>
                  <a:lnTo>
                    <a:pt x="13536" y="1008"/>
                  </a:lnTo>
                  <a:lnTo>
                    <a:pt x="13475" y="1006"/>
                  </a:lnTo>
                  <a:lnTo>
                    <a:pt x="13317" y="1011"/>
                  </a:lnTo>
                  <a:lnTo>
                    <a:pt x="13313" y="979"/>
                  </a:lnTo>
                  <a:lnTo>
                    <a:pt x="13387" y="969"/>
                  </a:lnTo>
                  <a:lnTo>
                    <a:pt x="13401" y="966"/>
                  </a:lnTo>
                  <a:lnTo>
                    <a:pt x="13409" y="961"/>
                  </a:lnTo>
                  <a:lnTo>
                    <a:pt x="13414" y="954"/>
                  </a:lnTo>
                  <a:lnTo>
                    <a:pt x="13418" y="940"/>
                  </a:lnTo>
                  <a:lnTo>
                    <a:pt x="13420" y="918"/>
                  </a:lnTo>
                  <a:lnTo>
                    <a:pt x="13423" y="878"/>
                  </a:lnTo>
                  <a:lnTo>
                    <a:pt x="13423" y="785"/>
                  </a:lnTo>
                  <a:lnTo>
                    <a:pt x="13423" y="679"/>
                  </a:lnTo>
                  <a:lnTo>
                    <a:pt x="13396" y="629"/>
                  </a:lnTo>
                  <a:lnTo>
                    <a:pt x="13342" y="536"/>
                  </a:lnTo>
                  <a:lnTo>
                    <a:pt x="13293" y="457"/>
                  </a:lnTo>
                  <a:lnTo>
                    <a:pt x="13234" y="368"/>
                  </a:lnTo>
                  <a:lnTo>
                    <a:pt x="13203" y="326"/>
                  </a:lnTo>
                  <a:lnTo>
                    <a:pt x="13180" y="301"/>
                  </a:lnTo>
                  <a:lnTo>
                    <a:pt x="13163" y="287"/>
                  </a:lnTo>
                  <a:lnTo>
                    <a:pt x="13150" y="279"/>
                  </a:lnTo>
                  <a:lnTo>
                    <a:pt x="13131" y="277"/>
                  </a:lnTo>
                  <a:lnTo>
                    <a:pt x="13094" y="277"/>
                  </a:lnTo>
                  <a:close/>
                  <a:moveTo>
                    <a:pt x="13862" y="229"/>
                  </a:moveTo>
                  <a:lnTo>
                    <a:pt x="14025" y="229"/>
                  </a:lnTo>
                  <a:lnTo>
                    <a:pt x="14183" y="224"/>
                  </a:lnTo>
                  <a:lnTo>
                    <a:pt x="14188" y="257"/>
                  </a:lnTo>
                  <a:lnTo>
                    <a:pt x="14150" y="261"/>
                  </a:lnTo>
                  <a:lnTo>
                    <a:pt x="14124" y="264"/>
                  </a:lnTo>
                  <a:lnTo>
                    <a:pt x="14115" y="265"/>
                  </a:lnTo>
                  <a:lnTo>
                    <a:pt x="14106" y="266"/>
                  </a:lnTo>
                  <a:lnTo>
                    <a:pt x="14094" y="272"/>
                  </a:lnTo>
                  <a:lnTo>
                    <a:pt x="14086" y="282"/>
                  </a:lnTo>
                  <a:lnTo>
                    <a:pt x="14081" y="300"/>
                  </a:lnTo>
                  <a:lnTo>
                    <a:pt x="14080" y="327"/>
                  </a:lnTo>
                  <a:lnTo>
                    <a:pt x="14079" y="362"/>
                  </a:lnTo>
                  <a:lnTo>
                    <a:pt x="14078" y="489"/>
                  </a:lnTo>
                  <a:lnTo>
                    <a:pt x="14078" y="734"/>
                  </a:lnTo>
                  <a:lnTo>
                    <a:pt x="14079" y="862"/>
                  </a:lnTo>
                  <a:lnTo>
                    <a:pt x="14081" y="958"/>
                  </a:lnTo>
                  <a:lnTo>
                    <a:pt x="14194" y="958"/>
                  </a:lnTo>
                  <a:lnTo>
                    <a:pt x="14304" y="957"/>
                  </a:lnTo>
                  <a:lnTo>
                    <a:pt x="14363" y="955"/>
                  </a:lnTo>
                  <a:lnTo>
                    <a:pt x="14379" y="952"/>
                  </a:lnTo>
                  <a:lnTo>
                    <a:pt x="14396" y="949"/>
                  </a:lnTo>
                  <a:lnTo>
                    <a:pt x="14411" y="944"/>
                  </a:lnTo>
                  <a:lnTo>
                    <a:pt x="14427" y="939"/>
                  </a:lnTo>
                  <a:lnTo>
                    <a:pt x="14445" y="876"/>
                  </a:lnTo>
                  <a:lnTo>
                    <a:pt x="14457" y="818"/>
                  </a:lnTo>
                  <a:lnTo>
                    <a:pt x="14462" y="813"/>
                  </a:lnTo>
                  <a:lnTo>
                    <a:pt x="14489" y="813"/>
                  </a:lnTo>
                  <a:lnTo>
                    <a:pt x="14488" y="849"/>
                  </a:lnTo>
                  <a:lnTo>
                    <a:pt x="14483" y="903"/>
                  </a:lnTo>
                  <a:lnTo>
                    <a:pt x="14480" y="961"/>
                  </a:lnTo>
                  <a:lnTo>
                    <a:pt x="14478" y="1006"/>
                  </a:lnTo>
                  <a:lnTo>
                    <a:pt x="14354" y="1008"/>
                  </a:lnTo>
                  <a:lnTo>
                    <a:pt x="14198" y="1008"/>
                  </a:lnTo>
                  <a:lnTo>
                    <a:pt x="14037" y="1006"/>
                  </a:lnTo>
                  <a:lnTo>
                    <a:pt x="13980" y="1008"/>
                  </a:lnTo>
                  <a:lnTo>
                    <a:pt x="13924" y="1011"/>
                  </a:lnTo>
                  <a:lnTo>
                    <a:pt x="13919" y="988"/>
                  </a:lnTo>
                  <a:lnTo>
                    <a:pt x="13924" y="982"/>
                  </a:lnTo>
                  <a:lnTo>
                    <a:pt x="13950" y="968"/>
                  </a:lnTo>
                  <a:lnTo>
                    <a:pt x="13961" y="961"/>
                  </a:lnTo>
                  <a:lnTo>
                    <a:pt x="13965" y="942"/>
                  </a:lnTo>
                  <a:lnTo>
                    <a:pt x="13968" y="890"/>
                  </a:lnTo>
                  <a:lnTo>
                    <a:pt x="13971" y="816"/>
                  </a:lnTo>
                  <a:lnTo>
                    <a:pt x="13972" y="727"/>
                  </a:lnTo>
                  <a:lnTo>
                    <a:pt x="13972" y="489"/>
                  </a:lnTo>
                  <a:lnTo>
                    <a:pt x="13971" y="381"/>
                  </a:lnTo>
                  <a:lnTo>
                    <a:pt x="13970" y="330"/>
                  </a:lnTo>
                  <a:lnTo>
                    <a:pt x="13967" y="301"/>
                  </a:lnTo>
                  <a:lnTo>
                    <a:pt x="13965" y="285"/>
                  </a:lnTo>
                  <a:lnTo>
                    <a:pt x="13960" y="276"/>
                  </a:lnTo>
                  <a:lnTo>
                    <a:pt x="13953" y="271"/>
                  </a:lnTo>
                  <a:lnTo>
                    <a:pt x="13940" y="266"/>
                  </a:lnTo>
                  <a:lnTo>
                    <a:pt x="13914" y="263"/>
                  </a:lnTo>
                  <a:lnTo>
                    <a:pt x="13866" y="260"/>
                  </a:lnTo>
                  <a:lnTo>
                    <a:pt x="13862" y="22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21" name="Group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6669360"/>
            <a:ext cx="12192000" cy="188639"/>
            <a:chOff x="2207568" y="692696"/>
            <a:chExt cx="2304256" cy="576064"/>
          </a:xfrm>
        </p:grpSpPr>
        <p:sp>
          <p:nvSpPr>
            <p:cNvPr id="22" name="Rectangle 21"/>
            <p:cNvSpPr/>
            <p:nvPr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745850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Pictur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59896" y="0"/>
            <a:ext cx="7032104" cy="6858000"/>
          </a:xfrm>
          <a:custGeom>
            <a:avLst/>
            <a:gdLst/>
            <a:ahLst/>
            <a:cxnLst/>
            <a:rect l="l" t="t" r="r" b="b"/>
            <a:pathLst>
              <a:path w="7032104" h="6858000">
                <a:moveTo>
                  <a:pt x="1872208" y="0"/>
                </a:moveTo>
                <a:lnTo>
                  <a:pt x="7032104" y="0"/>
                </a:lnTo>
                <a:lnTo>
                  <a:pt x="7032104" y="6858000"/>
                </a:lnTo>
                <a:lnTo>
                  <a:pt x="0" y="6858000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marL="0" indent="0" algn="r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86691-418B-4EA7-8F64-B2E73D27B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7B958F-8E91-4B36-BC0D-5501EDD50FF4}" type="datetimeFigureOut">
              <a:rPr lang="fi-FI" smtClean="0"/>
              <a:t>26.9.2022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1999E-8363-4244-89A9-C47CF0DA7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8E024-59BD-4906-B4AB-C5C287035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61B86FA-F224-4414-8485-B2E0C8654CBE}" type="slidenum">
              <a:rPr lang="fi-FI" smtClean="0"/>
              <a:t>‹#›</a:t>
            </a:fld>
            <a:endParaRPr lang="fi-FI"/>
          </a:p>
        </p:txBody>
      </p:sp>
      <p:grpSp>
        <p:nvGrpSpPr>
          <p:cNvPr id="13" name="Group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628604" y="476672"/>
            <a:ext cx="1538760" cy="612000"/>
            <a:chOff x="911225" y="260350"/>
            <a:chExt cx="4183063" cy="1663700"/>
          </a:xfrm>
          <a:solidFill>
            <a:schemeClr val="accent2"/>
          </a:solidFill>
        </p:grpSpPr>
        <p:sp>
          <p:nvSpPr>
            <p:cNvPr id="14" name="Freeform 6"/>
            <p:cNvSpPr>
              <a:spLocks noEditPoints="1"/>
            </p:cNvSpPr>
            <p:nvPr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7"/>
            <p:cNvSpPr>
              <a:spLocks noEditPoints="1"/>
            </p:cNvSpPr>
            <p:nvPr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8"/>
            <p:cNvSpPr>
              <a:spLocks noEditPoints="1"/>
            </p:cNvSpPr>
            <p:nvPr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0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7" y="2132856"/>
            <a:ext cx="4319587" cy="2015802"/>
          </a:xfrm>
        </p:spPr>
        <p:txBody>
          <a:bodyPr anchor="t" anchorCtr="0"/>
          <a:lstStyle>
            <a:lvl1pPr algn="l"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9787" y="4436690"/>
            <a:ext cx="4319587" cy="576064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83497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Picture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59896" y="0"/>
            <a:ext cx="7032104" cy="6858000"/>
          </a:xfrm>
          <a:custGeom>
            <a:avLst/>
            <a:gdLst/>
            <a:ahLst/>
            <a:cxnLst/>
            <a:rect l="l" t="t" r="r" b="b"/>
            <a:pathLst>
              <a:path w="7032104" h="6858000">
                <a:moveTo>
                  <a:pt x="1872208" y="0"/>
                </a:moveTo>
                <a:lnTo>
                  <a:pt x="7032104" y="0"/>
                </a:lnTo>
                <a:lnTo>
                  <a:pt x="7032104" y="6858000"/>
                </a:lnTo>
                <a:lnTo>
                  <a:pt x="0" y="6858000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marL="0" indent="0" algn="r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86691-418B-4EA7-8F64-B2E73D27B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7B958F-8E91-4B36-BC0D-5501EDD50FF4}" type="datetimeFigureOut">
              <a:rPr lang="fi-FI" smtClean="0"/>
              <a:t>26.9.2022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1999E-8363-4244-89A9-C47CF0DA7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8E024-59BD-4906-B4AB-C5C287035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61B86FA-F224-4414-8485-B2E0C8654CBE}" type="slidenum">
              <a:rPr lang="fi-FI" smtClean="0"/>
              <a:t>‹#›</a:t>
            </a:fld>
            <a:endParaRPr lang="fi-FI"/>
          </a:p>
        </p:txBody>
      </p:sp>
      <p:grpSp>
        <p:nvGrpSpPr>
          <p:cNvPr id="13" name="Group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628604" y="476672"/>
            <a:ext cx="1538760" cy="612000"/>
            <a:chOff x="911225" y="260350"/>
            <a:chExt cx="4183063" cy="1663700"/>
          </a:xfrm>
          <a:solidFill>
            <a:schemeClr val="bg1"/>
          </a:solidFill>
        </p:grpSpPr>
        <p:sp>
          <p:nvSpPr>
            <p:cNvPr id="14" name="Freeform 6"/>
            <p:cNvSpPr>
              <a:spLocks noEditPoints="1"/>
            </p:cNvSpPr>
            <p:nvPr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7"/>
            <p:cNvSpPr>
              <a:spLocks noEditPoints="1"/>
            </p:cNvSpPr>
            <p:nvPr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8"/>
            <p:cNvSpPr>
              <a:spLocks noEditPoints="1"/>
            </p:cNvSpPr>
            <p:nvPr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7" y="2132856"/>
            <a:ext cx="4319587" cy="2015802"/>
          </a:xfrm>
        </p:spPr>
        <p:txBody>
          <a:bodyPr anchor="t" anchorCtr="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9787" y="4436690"/>
            <a:ext cx="4319587" cy="576064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31022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Picture 4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59896" y="0"/>
            <a:ext cx="7032104" cy="6858000"/>
          </a:xfrm>
          <a:custGeom>
            <a:avLst/>
            <a:gdLst/>
            <a:ahLst/>
            <a:cxnLst/>
            <a:rect l="l" t="t" r="r" b="b"/>
            <a:pathLst>
              <a:path w="7032104" h="6858000">
                <a:moveTo>
                  <a:pt x="1872208" y="0"/>
                </a:moveTo>
                <a:lnTo>
                  <a:pt x="7032104" y="0"/>
                </a:lnTo>
                <a:lnTo>
                  <a:pt x="7032104" y="6858000"/>
                </a:lnTo>
                <a:lnTo>
                  <a:pt x="0" y="6858000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marL="0" indent="0" algn="r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86691-418B-4EA7-8F64-B2E73D27B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7B958F-8E91-4B36-BC0D-5501EDD50FF4}" type="datetimeFigureOut">
              <a:rPr lang="fi-FI" smtClean="0"/>
              <a:t>26.9.2022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1999E-8363-4244-89A9-C47CF0DA7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8E024-59BD-4906-B4AB-C5C287035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61B86FA-F224-4414-8485-B2E0C8654CBE}" type="slidenum">
              <a:rPr lang="fi-FI" smtClean="0"/>
              <a:t>‹#›</a:t>
            </a:fld>
            <a:endParaRPr lang="fi-FI"/>
          </a:p>
        </p:txBody>
      </p:sp>
      <p:grpSp>
        <p:nvGrpSpPr>
          <p:cNvPr id="13" name="Group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628604" y="476672"/>
            <a:ext cx="1538760" cy="612000"/>
            <a:chOff x="911225" y="260350"/>
            <a:chExt cx="4183063" cy="1663700"/>
          </a:xfrm>
          <a:solidFill>
            <a:schemeClr val="bg1"/>
          </a:solidFill>
        </p:grpSpPr>
        <p:sp>
          <p:nvSpPr>
            <p:cNvPr id="14" name="Freeform 6"/>
            <p:cNvSpPr>
              <a:spLocks noEditPoints="1"/>
            </p:cNvSpPr>
            <p:nvPr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7"/>
            <p:cNvSpPr>
              <a:spLocks noEditPoints="1"/>
            </p:cNvSpPr>
            <p:nvPr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8"/>
            <p:cNvSpPr>
              <a:spLocks noEditPoints="1"/>
            </p:cNvSpPr>
            <p:nvPr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7" y="2132856"/>
            <a:ext cx="4319587" cy="2015802"/>
          </a:xfrm>
        </p:spPr>
        <p:txBody>
          <a:bodyPr anchor="t" anchorCtr="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9787" y="4436690"/>
            <a:ext cx="4319587" cy="576064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8951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5FF9-A78E-4CF4-B5E2-B7A6975E6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A2C6A-237E-4CC0-8B87-1385E02D4E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5688" y="1773239"/>
            <a:ext cx="4896296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4B0243-5A40-466C-827C-48D5786254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0016" y="1773238"/>
            <a:ext cx="4896544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4E94F-6447-4819-A59B-19497EED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B958F-8E91-4B36-BC0D-5501EDD50FF4}" type="datetimeFigureOut">
              <a:rPr lang="fi-FI" smtClean="0"/>
              <a:t>26.9.2022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E19E8-C169-4A20-9752-E0216E34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A9B0A-3795-4706-93E2-C440C8D43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B86FA-F224-4414-8485-B2E0C8654CB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22213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960586-52CA-4034-9EE7-5B26DBD7C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43024" y="1773238"/>
            <a:ext cx="4608959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2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4E9DCF-29AF-4EEA-87FD-D841B563FB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55688" y="2420888"/>
            <a:ext cx="4896296" cy="3744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2B773D-1C09-49C5-B8BD-DC683161B2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28048" y="1773238"/>
            <a:ext cx="4608265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2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CF5C7C-601D-46A6-890C-D37F5A624F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40015" y="2420888"/>
            <a:ext cx="4896297" cy="3744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C44B1B-8642-40C5-91C7-C16A237CE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B958F-8E91-4B36-BC0D-5501EDD50FF4}" type="datetimeFigureOut">
              <a:rPr lang="fi-FI" smtClean="0"/>
              <a:t>26.9.2022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561C89-18E4-4DE3-83AA-1FB23C10B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613E2C-8D75-456C-A11B-09B8FE8E6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B86FA-F224-4414-8485-B2E0C8654CBE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96367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960586-52CA-4034-9EE7-5B26DBD7C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43025" y="1773238"/>
            <a:ext cx="10369549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2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4E9DCF-29AF-4EEA-87FD-D841B563FB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55688" y="2420888"/>
            <a:ext cx="10656886" cy="3744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C44B1B-8642-40C5-91C7-C16A237CE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B958F-8E91-4B36-BC0D-5501EDD50FF4}" type="datetimeFigureOut">
              <a:rPr lang="fi-FI" smtClean="0"/>
              <a:t>26.9.2022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561C89-18E4-4DE3-83AA-1FB23C10B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613E2C-8D75-456C-A11B-09B8FE8E6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B86FA-F224-4414-8485-B2E0C8654CBE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92491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440" y="1773239"/>
            <a:ext cx="6769348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B958F-8E91-4B36-BC0D-5501EDD50FF4}" type="datetimeFigureOut">
              <a:rPr lang="fi-FI" smtClean="0"/>
              <a:t>26.9.2022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B86FA-F224-4414-8485-B2E0C8654CBE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8688288" y="1773238"/>
            <a:ext cx="3024287" cy="4392612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1200"/>
              </a:spcBef>
              <a:buFontTx/>
              <a:buNone/>
              <a:defRPr b="1">
                <a:solidFill>
                  <a:schemeClr val="accent2"/>
                </a:solidFill>
                <a:latin typeface="Lato Black" panose="020F0A02020204030203" pitchFamily="34" charset="0"/>
              </a:defRPr>
            </a:lvl2pPr>
            <a:lvl3pPr marL="0" indent="0">
              <a:buFontTx/>
              <a:buNone/>
              <a:defRPr b="1">
                <a:solidFill>
                  <a:schemeClr val="accent2"/>
                </a:solidFill>
              </a:defRPr>
            </a:lvl3pPr>
            <a:lvl4pPr marL="0" indent="0">
              <a:buFontTx/>
              <a:buNone/>
              <a:defRPr>
                <a:solidFill>
                  <a:schemeClr val="accent2"/>
                </a:solidFill>
              </a:defRPr>
            </a:lvl4pPr>
            <a:lvl5pPr marL="0" indent="0">
              <a:buFontTx/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87190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Highligh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7213" y="1773239"/>
            <a:ext cx="7345362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B958F-8E91-4B36-BC0D-5501EDD50FF4}" type="datetimeFigureOut">
              <a:rPr lang="fi-FI" smtClean="0"/>
              <a:t>26.9.2022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B86FA-F224-4414-8485-B2E0C8654CBE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79427" y="1773238"/>
            <a:ext cx="3024286" cy="4392612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1200"/>
              </a:spcBef>
              <a:buFontTx/>
              <a:buNone/>
              <a:defRPr>
                <a:solidFill>
                  <a:schemeClr val="accent2"/>
                </a:solidFill>
                <a:latin typeface="Lato Black" panose="020F0A02020204030203" pitchFamily="34" charset="0"/>
              </a:defRPr>
            </a:lvl2pPr>
            <a:lvl3pPr marL="0" indent="0">
              <a:buFontTx/>
              <a:buNone/>
              <a:defRPr b="1">
                <a:solidFill>
                  <a:schemeClr val="accent2"/>
                </a:solidFill>
              </a:defRPr>
            </a:lvl3pPr>
            <a:lvl4pPr marL="0" indent="0">
              <a:buFontTx/>
              <a:buNone/>
              <a:defRPr>
                <a:solidFill>
                  <a:schemeClr val="accent2"/>
                </a:solidFill>
              </a:defRPr>
            </a:lvl4pPr>
            <a:lvl5pPr marL="0" indent="0">
              <a:buFontTx/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31761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471" y="476250"/>
            <a:ext cx="4608513" cy="108054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440" y="1773239"/>
            <a:ext cx="4896544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9" name="Picture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03482" y="0"/>
            <a:ext cx="6188518" cy="6669360"/>
          </a:xfrm>
          <a:custGeom>
            <a:avLst/>
            <a:gdLst/>
            <a:ahLst/>
            <a:cxnLst/>
            <a:rect l="l" t="t" r="r" b="b"/>
            <a:pathLst>
              <a:path w="6188518" h="6669360">
                <a:moveTo>
                  <a:pt x="1820710" y="0"/>
                </a:moveTo>
                <a:lnTo>
                  <a:pt x="6188518" y="0"/>
                </a:lnTo>
                <a:lnTo>
                  <a:pt x="6188518" y="6669360"/>
                </a:lnTo>
                <a:lnTo>
                  <a:pt x="0" y="6669360"/>
                </a:lnTo>
                <a:close/>
              </a:path>
            </a:pathLst>
          </a:custGeom>
          <a:solidFill>
            <a:schemeClr val="accent5"/>
          </a:solidFill>
        </p:spPr>
        <p:txBody>
          <a:bodyPr/>
          <a:lstStyle>
            <a:lvl1pPr marL="0" indent="0" algn="r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7B958F-8E91-4B36-BC0D-5501EDD50FF4}" type="datetimeFigureOut">
              <a:rPr lang="fi-FI" smtClean="0"/>
              <a:t>26.9.2022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61B86FA-F224-4414-8485-B2E0C8654CB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04529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471" y="476250"/>
            <a:ext cx="6481317" cy="108054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440" y="1773239"/>
            <a:ext cx="6769348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9" name="Picture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731674" y="0"/>
            <a:ext cx="4460326" cy="6669360"/>
          </a:xfrm>
          <a:custGeom>
            <a:avLst/>
            <a:gdLst/>
            <a:ahLst/>
            <a:cxnLst/>
            <a:rect l="l" t="t" r="r" b="b"/>
            <a:pathLst>
              <a:path w="4460326" h="6669360">
                <a:moveTo>
                  <a:pt x="1820710" y="0"/>
                </a:moveTo>
                <a:lnTo>
                  <a:pt x="4460326" y="0"/>
                </a:lnTo>
                <a:lnTo>
                  <a:pt x="4460326" y="6669360"/>
                </a:lnTo>
                <a:lnTo>
                  <a:pt x="0" y="6669360"/>
                </a:lnTo>
                <a:close/>
              </a:path>
            </a:pathLst>
          </a:custGeom>
          <a:solidFill>
            <a:schemeClr val="accent5"/>
          </a:solidFill>
        </p:spPr>
        <p:txBody>
          <a:bodyPr/>
          <a:lstStyle>
            <a:lvl1pPr marL="0" indent="0" algn="r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1424" y="6381328"/>
            <a:ext cx="798984" cy="216471"/>
          </a:xfrm>
        </p:spPr>
        <p:txBody>
          <a:bodyPr/>
          <a:lstStyle>
            <a:lvl1pPr algn="l">
              <a:defRPr/>
            </a:lvl1pPr>
          </a:lstStyle>
          <a:p>
            <a:fld id="{F47B958F-8E91-4B36-BC0D-5501EDD50FF4}" type="datetimeFigureOut">
              <a:rPr lang="fi-FI" smtClean="0"/>
              <a:t>26.9.2022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03512" y="6381328"/>
            <a:ext cx="4392488" cy="216471"/>
          </a:xfrm>
        </p:spPr>
        <p:txBody>
          <a:bodyPr/>
          <a:lstStyle>
            <a:lvl1pPr algn="l">
              <a:defRPr/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9425" y="6381551"/>
            <a:ext cx="431999" cy="215801"/>
          </a:xfrm>
        </p:spPr>
        <p:txBody>
          <a:bodyPr/>
          <a:lstStyle>
            <a:lvl1pPr algn="l">
              <a:defRPr/>
            </a:lvl1pPr>
          </a:lstStyle>
          <a:p>
            <a:fld id="{A61B86FA-F224-4414-8485-B2E0C8654CB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5929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D1896A-EFAA-4BA9-8C8F-8B9B4593D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47B958F-8E91-4B36-BC0D-5501EDD50FF4}" type="datetimeFigureOut">
              <a:rPr lang="fi-FI" smtClean="0"/>
              <a:t>26.9.2022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58722-24F1-44F1-B64D-27687C5A2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9D9FC6-0017-47C1-B52A-864E27D92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61B86FA-F224-4414-8485-B2E0C8654CBE}" type="slidenum">
              <a:rPr lang="fi-FI" smtClean="0"/>
              <a:t>‹#›</a:t>
            </a:fld>
            <a:endParaRPr lang="fi-FI"/>
          </a:p>
        </p:txBody>
      </p: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4984950" y="980728"/>
            <a:ext cx="2222099" cy="1440000"/>
            <a:chOff x="3287713" y="333375"/>
            <a:chExt cx="6107112" cy="3957638"/>
          </a:xfrm>
          <a:solidFill>
            <a:schemeClr val="accent2"/>
          </a:solidFill>
        </p:grpSpPr>
        <p:sp>
          <p:nvSpPr>
            <p:cNvPr id="9" name="Freeform 6"/>
            <p:cNvSpPr>
              <a:spLocks noEditPoints="1"/>
            </p:cNvSpPr>
            <p:nvPr/>
          </p:nvSpPr>
          <p:spPr bwMode="auto">
            <a:xfrm>
              <a:off x="5707063" y="333375"/>
              <a:ext cx="1254125" cy="2849563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7"/>
            <p:cNvSpPr>
              <a:spLocks noEditPoints="1"/>
            </p:cNvSpPr>
            <p:nvPr/>
          </p:nvSpPr>
          <p:spPr bwMode="auto">
            <a:xfrm>
              <a:off x="3613150" y="3232150"/>
              <a:ext cx="5405437" cy="485775"/>
            </a:xfrm>
            <a:custGeom>
              <a:avLst/>
              <a:gdLst>
                <a:gd name="T0" fmla="*/ 13472 w 13623"/>
                <a:gd name="T1" fmla="*/ 815 h 1226"/>
                <a:gd name="T2" fmla="*/ 13021 w 13623"/>
                <a:gd name="T3" fmla="*/ 303 h 1226"/>
                <a:gd name="T4" fmla="*/ 12990 w 13623"/>
                <a:gd name="T5" fmla="*/ 261 h 1226"/>
                <a:gd name="T6" fmla="*/ 13616 w 13623"/>
                <a:gd name="T7" fmla="*/ 682 h 1226"/>
                <a:gd name="T8" fmla="*/ 12888 w 13623"/>
                <a:gd name="T9" fmla="*/ 907 h 1226"/>
                <a:gd name="T10" fmla="*/ 230 w 13623"/>
                <a:gd name="T11" fmla="*/ 1058 h 1226"/>
                <a:gd name="T12" fmla="*/ 144 w 13623"/>
                <a:gd name="T13" fmla="*/ 1089 h 1226"/>
                <a:gd name="T14" fmla="*/ 669 w 13623"/>
                <a:gd name="T15" fmla="*/ 372 h 1226"/>
                <a:gd name="T16" fmla="*/ 855 w 13623"/>
                <a:gd name="T17" fmla="*/ 965 h 1226"/>
                <a:gd name="T18" fmla="*/ 436 w 13623"/>
                <a:gd name="T19" fmla="*/ 278 h 1226"/>
                <a:gd name="T20" fmla="*/ 1379 w 13623"/>
                <a:gd name="T21" fmla="*/ 343 h 1226"/>
                <a:gd name="T22" fmla="*/ 1597 w 13623"/>
                <a:gd name="T23" fmla="*/ 974 h 1226"/>
                <a:gd name="T24" fmla="*/ 2685 w 13623"/>
                <a:gd name="T25" fmla="*/ 1006 h 1226"/>
                <a:gd name="T26" fmla="*/ 1853 w 13623"/>
                <a:gd name="T27" fmla="*/ 1011 h 1226"/>
                <a:gd name="T28" fmla="*/ 2183 w 13623"/>
                <a:gd name="T29" fmla="*/ 28 h 1226"/>
                <a:gd name="T30" fmla="*/ 2380 w 13623"/>
                <a:gd name="T31" fmla="*/ 4 h 1226"/>
                <a:gd name="T32" fmla="*/ 2827 w 13623"/>
                <a:gd name="T33" fmla="*/ 935 h 1226"/>
                <a:gd name="T34" fmla="*/ 3124 w 13623"/>
                <a:gd name="T35" fmla="*/ 682 h 1226"/>
                <a:gd name="T36" fmla="*/ 2863 w 13623"/>
                <a:gd name="T37" fmla="*/ 246 h 1226"/>
                <a:gd name="T38" fmla="*/ 3018 w 13623"/>
                <a:gd name="T39" fmla="*/ 255 h 1226"/>
                <a:gd name="T40" fmla="*/ 3180 w 13623"/>
                <a:gd name="T41" fmla="*/ 586 h 1226"/>
                <a:gd name="T42" fmla="*/ 2868 w 13623"/>
                <a:gd name="T43" fmla="*/ 1022 h 1226"/>
                <a:gd name="T44" fmla="*/ 3993 w 13623"/>
                <a:gd name="T45" fmla="*/ 278 h 1226"/>
                <a:gd name="T46" fmla="*/ 3660 w 13623"/>
                <a:gd name="T47" fmla="*/ 1006 h 1226"/>
                <a:gd name="T48" fmla="*/ 3496 w 13623"/>
                <a:gd name="T49" fmla="*/ 229 h 1226"/>
                <a:gd name="T50" fmla="*/ 4541 w 13623"/>
                <a:gd name="T51" fmla="*/ 621 h 1226"/>
                <a:gd name="T52" fmla="*/ 4678 w 13623"/>
                <a:gd name="T53" fmla="*/ 975 h 1226"/>
                <a:gd name="T54" fmla="*/ 5068 w 13623"/>
                <a:gd name="T55" fmla="*/ 229 h 1226"/>
                <a:gd name="T56" fmla="*/ 5532 w 13623"/>
                <a:gd name="T57" fmla="*/ 813 h 1226"/>
                <a:gd name="T58" fmla="*/ 4957 w 13623"/>
                <a:gd name="T59" fmla="*/ 262 h 1226"/>
                <a:gd name="T60" fmla="*/ 6431 w 13623"/>
                <a:gd name="T61" fmla="*/ 1006 h 1226"/>
                <a:gd name="T62" fmla="*/ 5600 w 13623"/>
                <a:gd name="T63" fmla="*/ 1011 h 1226"/>
                <a:gd name="T64" fmla="*/ 5929 w 13623"/>
                <a:gd name="T65" fmla="*/ 28 h 1226"/>
                <a:gd name="T66" fmla="*/ 6126 w 13623"/>
                <a:gd name="T67" fmla="*/ 4 h 1226"/>
                <a:gd name="T68" fmla="*/ 6570 w 13623"/>
                <a:gd name="T69" fmla="*/ 964 h 1226"/>
                <a:gd name="T70" fmla="*/ 7206 w 13623"/>
                <a:gd name="T71" fmla="*/ 297 h 1226"/>
                <a:gd name="T72" fmla="*/ 7132 w 13623"/>
                <a:gd name="T73" fmla="*/ 961 h 1226"/>
                <a:gd name="T74" fmla="*/ 7961 w 13623"/>
                <a:gd name="T75" fmla="*/ 372 h 1226"/>
                <a:gd name="T76" fmla="*/ 8147 w 13623"/>
                <a:gd name="T77" fmla="*/ 965 h 1226"/>
                <a:gd name="T78" fmla="*/ 7728 w 13623"/>
                <a:gd name="T79" fmla="*/ 278 h 1226"/>
                <a:gd name="T80" fmla="*/ 9042 w 13623"/>
                <a:gd name="T81" fmla="*/ 875 h 1226"/>
                <a:gd name="T82" fmla="*/ 8557 w 13623"/>
                <a:gd name="T83" fmla="*/ 277 h 1226"/>
                <a:gd name="T84" fmla="*/ 9387 w 13623"/>
                <a:gd name="T85" fmla="*/ 959 h 1226"/>
                <a:gd name="T86" fmla="*/ 9237 w 13623"/>
                <a:gd name="T87" fmla="*/ 266 h 1226"/>
                <a:gd name="T88" fmla="*/ 9915 w 13623"/>
                <a:gd name="T89" fmla="*/ 211 h 1226"/>
                <a:gd name="T90" fmla="*/ 10274 w 13623"/>
                <a:gd name="T91" fmla="*/ 885 h 1226"/>
                <a:gd name="T92" fmla="*/ 9546 w 13623"/>
                <a:gd name="T93" fmla="*/ 693 h 1226"/>
                <a:gd name="T94" fmla="*/ 10183 w 13623"/>
                <a:gd name="T95" fmla="*/ 887 h 1226"/>
                <a:gd name="T96" fmla="*/ 9823 w 13623"/>
                <a:gd name="T97" fmla="*/ 277 h 1226"/>
                <a:gd name="T98" fmla="*/ 11042 w 13623"/>
                <a:gd name="T99" fmla="*/ 321 h 1226"/>
                <a:gd name="T100" fmla="*/ 10866 w 13623"/>
                <a:gd name="T101" fmla="*/ 582 h 1226"/>
                <a:gd name="T102" fmla="*/ 10647 w 13623"/>
                <a:gd name="T103" fmla="*/ 490 h 1226"/>
                <a:gd name="T104" fmla="*/ 10539 w 13623"/>
                <a:gd name="T105" fmla="*/ 330 h 1226"/>
                <a:gd name="T106" fmla="*/ 11333 w 13623"/>
                <a:gd name="T107" fmla="*/ 854 h 1226"/>
                <a:gd name="T108" fmla="*/ 11222 w 13623"/>
                <a:gd name="T109" fmla="*/ 301 h 1226"/>
                <a:gd name="T110" fmla="*/ 11865 w 13623"/>
                <a:gd name="T111" fmla="*/ 941 h 1226"/>
                <a:gd name="T112" fmla="*/ 11547 w 13623"/>
                <a:gd name="T113" fmla="*/ 560 h 1226"/>
                <a:gd name="T114" fmla="*/ 11936 w 13623"/>
                <a:gd name="T115" fmla="*/ 235 h 1226"/>
                <a:gd name="T116" fmla="*/ 11612 w 13623"/>
                <a:gd name="T117" fmla="*/ 375 h 1226"/>
                <a:gd name="T118" fmla="*/ 12032 w 13623"/>
                <a:gd name="T119" fmla="*/ 808 h 1226"/>
                <a:gd name="T120" fmla="*/ 12733 w 13623"/>
                <a:gd name="T121" fmla="*/ 225 h 1226"/>
                <a:gd name="T122" fmla="*/ 12522 w 13623"/>
                <a:gd name="T123" fmla="*/ 973 h 1226"/>
                <a:gd name="T124" fmla="*/ 12096 w 13623"/>
                <a:gd name="T125" fmla="*/ 408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623" h="1226">
                  <a:moveTo>
                    <a:pt x="12901" y="589"/>
                  </a:moveTo>
                  <a:lnTo>
                    <a:pt x="12902" y="623"/>
                  </a:lnTo>
                  <a:lnTo>
                    <a:pt x="12907" y="658"/>
                  </a:lnTo>
                  <a:lnTo>
                    <a:pt x="12913" y="695"/>
                  </a:lnTo>
                  <a:lnTo>
                    <a:pt x="12922" y="734"/>
                  </a:lnTo>
                  <a:lnTo>
                    <a:pt x="12934" y="771"/>
                  </a:lnTo>
                  <a:lnTo>
                    <a:pt x="12950" y="806"/>
                  </a:lnTo>
                  <a:lnTo>
                    <a:pt x="12968" y="838"/>
                  </a:lnTo>
                  <a:lnTo>
                    <a:pt x="12988" y="867"/>
                  </a:lnTo>
                  <a:lnTo>
                    <a:pt x="13010" y="893"/>
                  </a:lnTo>
                  <a:lnTo>
                    <a:pt x="13035" y="916"/>
                  </a:lnTo>
                  <a:lnTo>
                    <a:pt x="13060" y="934"/>
                  </a:lnTo>
                  <a:lnTo>
                    <a:pt x="13088" y="950"/>
                  </a:lnTo>
                  <a:lnTo>
                    <a:pt x="13118" y="962"/>
                  </a:lnTo>
                  <a:lnTo>
                    <a:pt x="13149" y="970"/>
                  </a:lnTo>
                  <a:lnTo>
                    <a:pt x="13182" y="975"/>
                  </a:lnTo>
                  <a:lnTo>
                    <a:pt x="13218" y="977"/>
                  </a:lnTo>
                  <a:lnTo>
                    <a:pt x="13260" y="975"/>
                  </a:lnTo>
                  <a:lnTo>
                    <a:pt x="13298" y="968"/>
                  </a:lnTo>
                  <a:lnTo>
                    <a:pt x="13335" y="955"/>
                  </a:lnTo>
                  <a:lnTo>
                    <a:pt x="13370" y="938"/>
                  </a:lnTo>
                  <a:lnTo>
                    <a:pt x="13387" y="927"/>
                  </a:lnTo>
                  <a:lnTo>
                    <a:pt x="13401" y="915"/>
                  </a:lnTo>
                  <a:lnTo>
                    <a:pt x="13429" y="887"/>
                  </a:lnTo>
                  <a:lnTo>
                    <a:pt x="13453" y="855"/>
                  </a:lnTo>
                  <a:lnTo>
                    <a:pt x="13472" y="815"/>
                  </a:lnTo>
                  <a:lnTo>
                    <a:pt x="13488" y="773"/>
                  </a:lnTo>
                  <a:lnTo>
                    <a:pt x="13494" y="751"/>
                  </a:lnTo>
                  <a:lnTo>
                    <a:pt x="13498" y="728"/>
                  </a:lnTo>
                  <a:lnTo>
                    <a:pt x="13504" y="681"/>
                  </a:lnTo>
                  <a:lnTo>
                    <a:pt x="13507" y="631"/>
                  </a:lnTo>
                  <a:lnTo>
                    <a:pt x="13504" y="576"/>
                  </a:lnTo>
                  <a:lnTo>
                    <a:pt x="13501" y="549"/>
                  </a:lnTo>
                  <a:lnTo>
                    <a:pt x="13497" y="524"/>
                  </a:lnTo>
                  <a:lnTo>
                    <a:pt x="13484" y="475"/>
                  </a:lnTo>
                  <a:lnTo>
                    <a:pt x="13467" y="428"/>
                  </a:lnTo>
                  <a:lnTo>
                    <a:pt x="13444" y="386"/>
                  </a:lnTo>
                  <a:lnTo>
                    <a:pt x="13432" y="368"/>
                  </a:lnTo>
                  <a:lnTo>
                    <a:pt x="13418" y="350"/>
                  </a:lnTo>
                  <a:lnTo>
                    <a:pt x="13388" y="321"/>
                  </a:lnTo>
                  <a:lnTo>
                    <a:pt x="13353" y="297"/>
                  </a:lnTo>
                  <a:lnTo>
                    <a:pt x="13316" y="279"/>
                  </a:lnTo>
                  <a:lnTo>
                    <a:pt x="13276" y="266"/>
                  </a:lnTo>
                  <a:lnTo>
                    <a:pt x="13255" y="262"/>
                  </a:lnTo>
                  <a:lnTo>
                    <a:pt x="13234" y="259"/>
                  </a:lnTo>
                  <a:lnTo>
                    <a:pt x="13190" y="256"/>
                  </a:lnTo>
                  <a:lnTo>
                    <a:pt x="13158" y="258"/>
                  </a:lnTo>
                  <a:lnTo>
                    <a:pt x="13126" y="261"/>
                  </a:lnTo>
                  <a:lnTo>
                    <a:pt x="13098" y="268"/>
                  </a:lnTo>
                  <a:lnTo>
                    <a:pt x="13070" y="277"/>
                  </a:lnTo>
                  <a:lnTo>
                    <a:pt x="13045" y="289"/>
                  </a:lnTo>
                  <a:lnTo>
                    <a:pt x="13021" y="303"/>
                  </a:lnTo>
                  <a:lnTo>
                    <a:pt x="12998" y="321"/>
                  </a:lnTo>
                  <a:lnTo>
                    <a:pt x="12979" y="340"/>
                  </a:lnTo>
                  <a:lnTo>
                    <a:pt x="12960" y="363"/>
                  </a:lnTo>
                  <a:lnTo>
                    <a:pt x="12944" y="387"/>
                  </a:lnTo>
                  <a:lnTo>
                    <a:pt x="12931" y="415"/>
                  </a:lnTo>
                  <a:lnTo>
                    <a:pt x="12920" y="445"/>
                  </a:lnTo>
                  <a:lnTo>
                    <a:pt x="12912" y="477"/>
                  </a:lnTo>
                  <a:lnTo>
                    <a:pt x="12906" y="512"/>
                  </a:lnTo>
                  <a:lnTo>
                    <a:pt x="12902" y="549"/>
                  </a:lnTo>
                  <a:lnTo>
                    <a:pt x="12901" y="589"/>
                  </a:lnTo>
                  <a:close/>
                  <a:moveTo>
                    <a:pt x="12786" y="626"/>
                  </a:moveTo>
                  <a:lnTo>
                    <a:pt x="12787" y="585"/>
                  </a:lnTo>
                  <a:lnTo>
                    <a:pt x="12792" y="546"/>
                  </a:lnTo>
                  <a:lnTo>
                    <a:pt x="12799" y="507"/>
                  </a:lnTo>
                  <a:lnTo>
                    <a:pt x="12810" y="470"/>
                  </a:lnTo>
                  <a:lnTo>
                    <a:pt x="12816" y="453"/>
                  </a:lnTo>
                  <a:lnTo>
                    <a:pt x="12824" y="435"/>
                  </a:lnTo>
                  <a:lnTo>
                    <a:pt x="12832" y="418"/>
                  </a:lnTo>
                  <a:lnTo>
                    <a:pt x="12842" y="402"/>
                  </a:lnTo>
                  <a:lnTo>
                    <a:pt x="12864" y="369"/>
                  </a:lnTo>
                  <a:lnTo>
                    <a:pt x="12890" y="337"/>
                  </a:lnTo>
                  <a:lnTo>
                    <a:pt x="12906" y="322"/>
                  </a:lnTo>
                  <a:lnTo>
                    <a:pt x="12921" y="308"/>
                  </a:lnTo>
                  <a:lnTo>
                    <a:pt x="12937" y="296"/>
                  </a:lnTo>
                  <a:lnTo>
                    <a:pt x="12954" y="283"/>
                  </a:lnTo>
                  <a:lnTo>
                    <a:pt x="12990" y="261"/>
                  </a:lnTo>
                  <a:lnTo>
                    <a:pt x="13009" y="252"/>
                  </a:lnTo>
                  <a:lnTo>
                    <a:pt x="13029" y="243"/>
                  </a:lnTo>
                  <a:lnTo>
                    <a:pt x="13050" y="235"/>
                  </a:lnTo>
                  <a:lnTo>
                    <a:pt x="13070" y="228"/>
                  </a:lnTo>
                  <a:lnTo>
                    <a:pt x="13114" y="218"/>
                  </a:lnTo>
                  <a:lnTo>
                    <a:pt x="13161" y="211"/>
                  </a:lnTo>
                  <a:lnTo>
                    <a:pt x="13212" y="210"/>
                  </a:lnTo>
                  <a:lnTo>
                    <a:pt x="13257" y="211"/>
                  </a:lnTo>
                  <a:lnTo>
                    <a:pt x="13300" y="216"/>
                  </a:lnTo>
                  <a:lnTo>
                    <a:pt x="13342" y="224"/>
                  </a:lnTo>
                  <a:lnTo>
                    <a:pt x="13381" y="235"/>
                  </a:lnTo>
                  <a:lnTo>
                    <a:pt x="13417" y="249"/>
                  </a:lnTo>
                  <a:lnTo>
                    <a:pt x="13435" y="258"/>
                  </a:lnTo>
                  <a:lnTo>
                    <a:pt x="13452" y="267"/>
                  </a:lnTo>
                  <a:lnTo>
                    <a:pt x="13483" y="288"/>
                  </a:lnTo>
                  <a:lnTo>
                    <a:pt x="13512" y="312"/>
                  </a:lnTo>
                  <a:lnTo>
                    <a:pt x="13538" y="339"/>
                  </a:lnTo>
                  <a:lnTo>
                    <a:pt x="13561" y="368"/>
                  </a:lnTo>
                  <a:lnTo>
                    <a:pt x="13580" y="399"/>
                  </a:lnTo>
                  <a:lnTo>
                    <a:pt x="13596" y="433"/>
                  </a:lnTo>
                  <a:lnTo>
                    <a:pt x="13608" y="470"/>
                  </a:lnTo>
                  <a:lnTo>
                    <a:pt x="13616" y="508"/>
                  </a:lnTo>
                  <a:lnTo>
                    <a:pt x="13622" y="549"/>
                  </a:lnTo>
                  <a:lnTo>
                    <a:pt x="13623" y="592"/>
                  </a:lnTo>
                  <a:lnTo>
                    <a:pt x="13620" y="653"/>
                  </a:lnTo>
                  <a:lnTo>
                    <a:pt x="13616" y="682"/>
                  </a:lnTo>
                  <a:lnTo>
                    <a:pt x="13610" y="711"/>
                  </a:lnTo>
                  <a:lnTo>
                    <a:pt x="13593" y="765"/>
                  </a:lnTo>
                  <a:lnTo>
                    <a:pt x="13581" y="791"/>
                  </a:lnTo>
                  <a:lnTo>
                    <a:pt x="13569" y="817"/>
                  </a:lnTo>
                  <a:lnTo>
                    <a:pt x="13538" y="863"/>
                  </a:lnTo>
                  <a:lnTo>
                    <a:pt x="13521" y="885"/>
                  </a:lnTo>
                  <a:lnTo>
                    <a:pt x="13502" y="905"/>
                  </a:lnTo>
                  <a:lnTo>
                    <a:pt x="13482" y="923"/>
                  </a:lnTo>
                  <a:lnTo>
                    <a:pt x="13460" y="941"/>
                  </a:lnTo>
                  <a:lnTo>
                    <a:pt x="13436" y="957"/>
                  </a:lnTo>
                  <a:lnTo>
                    <a:pt x="13412" y="971"/>
                  </a:lnTo>
                  <a:lnTo>
                    <a:pt x="13386" y="985"/>
                  </a:lnTo>
                  <a:lnTo>
                    <a:pt x="13359" y="995"/>
                  </a:lnTo>
                  <a:lnTo>
                    <a:pt x="13332" y="1005"/>
                  </a:lnTo>
                  <a:lnTo>
                    <a:pt x="13304" y="1013"/>
                  </a:lnTo>
                  <a:lnTo>
                    <a:pt x="13274" y="1019"/>
                  </a:lnTo>
                  <a:lnTo>
                    <a:pt x="13244" y="1023"/>
                  </a:lnTo>
                  <a:lnTo>
                    <a:pt x="13183" y="1027"/>
                  </a:lnTo>
                  <a:lnTo>
                    <a:pt x="13138" y="1025"/>
                  </a:lnTo>
                  <a:lnTo>
                    <a:pt x="13096" y="1019"/>
                  </a:lnTo>
                  <a:lnTo>
                    <a:pt x="13056" y="1010"/>
                  </a:lnTo>
                  <a:lnTo>
                    <a:pt x="13016" y="997"/>
                  </a:lnTo>
                  <a:lnTo>
                    <a:pt x="12980" y="980"/>
                  </a:lnTo>
                  <a:lnTo>
                    <a:pt x="12946" y="959"/>
                  </a:lnTo>
                  <a:lnTo>
                    <a:pt x="12915" y="935"/>
                  </a:lnTo>
                  <a:lnTo>
                    <a:pt x="12888" y="907"/>
                  </a:lnTo>
                  <a:lnTo>
                    <a:pt x="12862" y="875"/>
                  </a:lnTo>
                  <a:lnTo>
                    <a:pt x="12841" y="843"/>
                  </a:lnTo>
                  <a:lnTo>
                    <a:pt x="12824" y="807"/>
                  </a:lnTo>
                  <a:lnTo>
                    <a:pt x="12810" y="769"/>
                  </a:lnTo>
                  <a:lnTo>
                    <a:pt x="12799" y="730"/>
                  </a:lnTo>
                  <a:lnTo>
                    <a:pt x="12792" y="693"/>
                  </a:lnTo>
                  <a:lnTo>
                    <a:pt x="12787" y="658"/>
                  </a:lnTo>
                  <a:lnTo>
                    <a:pt x="12786" y="626"/>
                  </a:lnTo>
                  <a:close/>
                  <a:moveTo>
                    <a:pt x="365" y="229"/>
                  </a:moveTo>
                  <a:lnTo>
                    <a:pt x="365" y="256"/>
                  </a:lnTo>
                  <a:lnTo>
                    <a:pt x="327" y="261"/>
                  </a:lnTo>
                  <a:lnTo>
                    <a:pt x="302" y="264"/>
                  </a:lnTo>
                  <a:lnTo>
                    <a:pt x="292" y="265"/>
                  </a:lnTo>
                  <a:lnTo>
                    <a:pt x="284" y="267"/>
                  </a:lnTo>
                  <a:lnTo>
                    <a:pt x="272" y="272"/>
                  </a:lnTo>
                  <a:lnTo>
                    <a:pt x="263" y="282"/>
                  </a:lnTo>
                  <a:lnTo>
                    <a:pt x="258" y="301"/>
                  </a:lnTo>
                  <a:lnTo>
                    <a:pt x="257" y="327"/>
                  </a:lnTo>
                  <a:lnTo>
                    <a:pt x="256" y="362"/>
                  </a:lnTo>
                  <a:lnTo>
                    <a:pt x="255" y="490"/>
                  </a:lnTo>
                  <a:lnTo>
                    <a:pt x="255" y="887"/>
                  </a:lnTo>
                  <a:lnTo>
                    <a:pt x="254" y="928"/>
                  </a:lnTo>
                  <a:lnTo>
                    <a:pt x="251" y="967"/>
                  </a:lnTo>
                  <a:lnTo>
                    <a:pt x="246" y="1000"/>
                  </a:lnTo>
                  <a:lnTo>
                    <a:pt x="239" y="1030"/>
                  </a:lnTo>
                  <a:lnTo>
                    <a:pt x="230" y="1058"/>
                  </a:lnTo>
                  <a:lnTo>
                    <a:pt x="218" y="1083"/>
                  </a:lnTo>
                  <a:lnTo>
                    <a:pt x="203" y="1108"/>
                  </a:lnTo>
                  <a:lnTo>
                    <a:pt x="185" y="1133"/>
                  </a:lnTo>
                  <a:lnTo>
                    <a:pt x="166" y="1155"/>
                  </a:lnTo>
                  <a:lnTo>
                    <a:pt x="146" y="1174"/>
                  </a:lnTo>
                  <a:lnTo>
                    <a:pt x="125" y="1190"/>
                  </a:lnTo>
                  <a:lnTo>
                    <a:pt x="105" y="1203"/>
                  </a:lnTo>
                  <a:lnTo>
                    <a:pt x="84" y="1214"/>
                  </a:lnTo>
                  <a:lnTo>
                    <a:pt x="64" y="1221"/>
                  </a:lnTo>
                  <a:lnTo>
                    <a:pt x="44" y="1225"/>
                  </a:lnTo>
                  <a:lnTo>
                    <a:pt x="23" y="1226"/>
                  </a:lnTo>
                  <a:lnTo>
                    <a:pt x="0" y="1223"/>
                  </a:lnTo>
                  <a:lnTo>
                    <a:pt x="2" y="1179"/>
                  </a:lnTo>
                  <a:lnTo>
                    <a:pt x="0" y="1138"/>
                  </a:lnTo>
                  <a:lnTo>
                    <a:pt x="11" y="1131"/>
                  </a:lnTo>
                  <a:lnTo>
                    <a:pt x="26" y="1141"/>
                  </a:lnTo>
                  <a:lnTo>
                    <a:pt x="40" y="1147"/>
                  </a:lnTo>
                  <a:lnTo>
                    <a:pt x="54" y="1150"/>
                  </a:lnTo>
                  <a:lnTo>
                    <a:pt x="70" y="1153"/>
                  </a:lnTo>
                  <a:lnTo>
                    <a:pt x="95" y="1149"/>
                  </a:lnTo>
                  <a:lnTo>
                    <a:pt x="114" y="1142"/>
                  </a:lnTo>
                  <a:lnTo>
                    <a:pt x="123" y="1136"/>
                  </a:lnTo>
                  <a:lnTo>
                    <a:pt x="129" y="1130"/>
                  </a:lnTo>
                  <a:lnTo>
                    <a:pt x="140" y="1114"/>
                  </a:lnTo>
                  <a:lnTo>
                    <a:pt x="142" y="1103"/>
                  </a:lnTo>
                  <a:lnTo>
                    <a:pt x="144" y="1089"/>
                  </a:lnTo>
                  <a:lnTo>
                    <a:pt x="148" y="1051"/>
                  </a:lnTo>
                  <a:lnTo>
                    <a:pt x="149" y="970"/>
                  </a:lnTo>
                  <a:lnTo>
                    <a:pt x="149" y="490"/>
                  </a:lnTo>
                  <a:lnTo>
                    <a:pt x="148" y="382"/>
                  </a:lnTo>
                  <a:lnTo>
                    <a:pt x="148" y="330"/>
                  </a:lnTo>
                  <a:lnTo>
                    <a:pt x="146" y="301"/>
                  </a:lnTo>
                  <a:lnTo>
                    <a:pt x="142" y="285"/>
                  </a:lnTo>
                  <a:lnTo>
                    <a:pt x="137" y="277"/>
                  </a:lnTo>
                  <a:lnTo>
                    <a:pt x="130" y="271"/>
                  </a:lnTo>
                  <a:lnTo>
                    <a:pt x="117" y="266"/>
                  </a:lnTo>
                  <a:lnTo>
                    <a:pt x="92" y="262"/>
                  </a:lnTo>
                  <a:lnTo>
                    <a:pt x="44" y="260"/>
                  </a:lnTo>
                  <a:lnTo>
                    <a:pt x="40" y="229"/>
                  </a:lnTo>
                  <a:lnTo>
                    <a:pt x="202" y="229"/>
                  </a:lnTo>
                  <a:lnTo>
                    <a:pt x="362" y="225"/>
                  </a:lnTo>
                  <a:lnTo>
                    <a:pt x="365" y="229"/>
                  </a:lnTo>
                  <a:close/>
                  <a:moveTo>
                    <a:pt x="399" y="277"/>
                  </a:moveTo>
                  <a:lnTo>
                    <a:pt x="394" y="272"/>
                  </a:lnTo>
                  <a:lnTo>
                    <a:pt x="394" y="248"/>
                  </a:lnTo>
                  <a:lnTo>
                    <a:pt x="399" y="243"/>
                  </a:lnTo>
                  <a:lnTo>
                    <a:pt x="556" y="218"/>
                  </a:lnTo>
                  <a:lnTo>
                    <a:pt x="573" y="231"/>
                  </a:lnTo>
                  <a:lnTo>
                    <a:pt x="588" y="247"/>
                  </a:lnTo>
                  <a:lnTo>
                    <a:pt x="608" y="272"/>
                  </a:lnTo>
                  <a:lnTo>
                    <a:pt x="634" y="313"/>
                  </a:lnTo>
                  <a:lnTo>
                    <a:pt x="669" y="372"/>
                  </a:lnTo>
                  <a:lnTo>
                    <a:pt x="712" y="448"/>
                  </a:lnTo>
                  <a:lnTo>
                    <a:pt x="759" y="535"/>
                  </a:lnTo>
                  <a:lnTo>
                    <a:pt x="803" y="621"/>
                  </a:lnTo>
                  <a:lnTo>
                    <a:pt x="860" y="532"/>
                  </a:lnTo>
                  <a:lnTo>
                    <a:pt x="923" y="426"/>
                  </a:lnTo>
                  <a:lnTo>
                    <a:pt x="1041" y="225"/>
                  </a:lnTo>
                  <a:lnTo>
                    <a:pt x="1083" y="228"/>
                  </a:lnTo>
                  <a:lnTo>
                    <a:pt x="1121" y="225"/>
                  </a:lnTo>
                  <a:lnTo>
                    <a:pt x="1126" y="240"/>
                  </a:lnTo>
                  <a:lnTo>
                    <a:pt x="1110" y="258"/>
                  </a:lnTo>
                  <a:lnTo>
                    <a:pt x="1090" y="283"/>
                  </a:lnTo>
                  <a:lnTo>
                    <a:pt x="1040" y="350"/>
                  </a:lnTo>
                  <a:lnTo>
                    <a:pt x="989" y="421"/>
                  </a:lnTo>
                  <a:lnTo>
                    <a:pt x="953" y="475"/>
                  </a:lnTo>
                  <a:lnTo>
                    <a:pt x="884" y="589"/>
                  </a:lnTo>
                  <a:lnTo>
                    <a:pt x="851" y="643"/>
                  </a:lnTo>
                  <a:lnTo>
                    <a:pt x="838" y="670"/>
                  </a:lnTo>
                  <a:lnTo>
                    <a:pt x="836" y="686"/>
                  </a:lnTo>
                  <a:lnTo>
                    <a:pt x="834" y="704"/>
                  </a:lnTo>
                  <a:lnTo>
                    <a:pt x="834" y="784"/>
                  </a:lnTo>
                  <a:lnTo>
                    <a:pt x="834" y="868"/>
                  </a:lnTo>
                  <a:lnTo>
                    <a:pt x="836" y="909"/>
                  </a:lnTo>
                  <a:lnTo>
                    <a:pt x="838" y="935"/>
                  </a:lnTo>
                  <a:lnTo>
                    <a:pt x="842" y="951"/>
                  </a:lnTo>
                  <a:lnTo>
                    <a:pt x="846" y="959"/>
                  </a:lnTo>
                  <a:lnTo>
                    <a:pt x="855" y="965"/>
                  </a:lnTo>
                  <a:lnTo>
                    <a:pt x="867" y="969"/>
                  </a:lnTo>
                  <a:lnTo>
                    <a:pt x="892" y="973"/>
                  </a:lnTo>
                  <a:lnTo>
                    <a:pt x="940" y="975"/>
                  </a:lnTo>
                  <a:lnTo>
                    <a:pt x="945" y="1006"/>
                  </a:lnTo>
                  <a:lnTo>
                    <a:pt x="843" y="1007"/>
                  </a:lnTo>
                  <a:lnTo>
                    <a:pt x="782" y="1006"/>
                  </a:lnTo>
                  <a:lnTo>
                    <a:pt x="623" y="1011"/>
                  </a:lnTo>
                  <a:lnTo>
                    <a:pt x="618" y="979"/>
                  </a:lnTo>
                  <a:lnTo>
                    <a:pt x="692" y="970"/>
                  </a:lnTo>
                  <a:lnTo>
                    <a:pt x="706" y="967"/>
                  </a:lnTo>
                  <a:lnTo>
                    <a:pt x="714" y="962"/>
                  </a:lnTo>
                  <a:lnTo>
                    <a:pt x="719" y="953"/>
                  </a:lnTo>
                  <a:lnTo>
                    <a:pt x="724" y="941"/>
                  </a:lnTo>
                  <a:lnTo>
                    <a:pt x="726" y="917"/>
                  </a:lnTo>
                  <a:lnTo>
                    <a:pt x="728" y="879"/>
                  </a:lnTo>
                  <a:lnTo>
                    <a:pt x="729" y="784"/>
                  </a:lnTo>
                  <a:lnTo>
                    <a:pt x="729" y="679"/>
                  </a:lnTo>
                  <a:lnTo>
                    <a:pt x="702" y="628"/>
                  </a:lnTo>
                  <a:lnTo>
                    <a:pt x="647" y="536"/>
                  </a:lnTo>
                  <a:lnTo>
                    <a:pt x="598" y="457"/>
                  </a:lnTo>
                  <a:lnTo>
                    <a:pt x="540" y="369"/>
                  </a:lnTo>
                  <a:lnTo>
                    <a:pt x="509" y="327"/>
                  </a:lnTo>
                  <a:lnTo>
                    <a:pt x="485" y="301"/>
                  </a:lnTo>
                  <a:lnTo>
                    <a:pt x="468" y="286"/>
                  </a:lnTo>
                  <a:lnTo>
                    <a:pt x="455" y="280"/>
                  </a:lnTo>
                  <a:lnTo>
                    <a:pt x="436" y="278"/>
                  </a:lnTo>
                  <a:lnTo>
                    <a:pt x="399" y="277"/>
                  </a:lnTo>
                  <a:close/>
                  <a:moveTo>
                    <a:pt x="1528" y="1017"/>
                  </a:moveTo>
                  <a:lnTo>
                    <a:pt x="1458" y="831"/>
                  </a:lnTo>
                  <a:lnTo>
                    <a:pt x="1270" y="366"/>
                  </a:lnTo>
                  <a:lnTo>
                    <a:pt x="1243" y="303"/>
                  </a:lnTo>
                  <a:lnTo>
                    <a:pt x="1230" y="274"/>
                  </a:lnTo>
                  <a:lnTo>
                    <a:pt x="1222" y="270"/>
                  </a:lnTo>
                  <a:lnTo>
                    <a:pt x="1209" y="266"/>
                  </a:lnTo>
                  <a:lnTo>
                    <a:pt x="1189" y="262"/>
                  </a:lnTo>
                  <a:lnTo>
                    <a:pt x="1163" y="260"/>
                  </a:lnTo>
                  <a:lnTo>
                    <a:pt x="1158" y="255"/>
                  </a:lnTo>
                  <a:lnTo>
                    <a:pt x="1158" y="230"/>
                  </a:lnTo>
                  <a:lnTo>
                    <a:pt x="1163" y="225"/>
                  </a:lnTo>
                  <a:lnTo>
                    <a:pt x="1241" y="228"/>
                  </a:lnTo>
                  <a:lnTo>
                    <a:pt x="1307" y="229"/>
                  </a:lnTo>
                  <a:lnTo>
                    <a:pt x="1372" y="228"/>
                  </a:lnTo>
                  <a:lnTo>
                    <a:pt x="1453" y="225"/>
                  </a:lnTo>
                  <a:lnTo>
                    <a:pt x="1458" y="260"/>
                  </a:lnTo>
                  <a:lnTo>
                    <a:pt x="1401" y="265"/>
                  </a:lnTo>
                  <a:lnTo>
                    <a:pt x="1374" y="268"/>
                  </a:lnTo>
                  <a:lnTo>
                    <a:pt x="1368" y="271"/>
                  </a:lnTo>
                  <a:lnTo>
                    <a:pt x="1365" y="274"/>
                  </a:lnTo>
                  <a:lnTo>
                    <a:pt x="1362" y="279"/>
                  </a:lnTo>
                  <a:lnTo>
                    <a:pt x="1361" y="284"/>
                  </a:lnTo>
                  <a:lnTo>
                    <a:pt x="1366" y="302"/>
                  </a:lnTo>
                  <a:lnTo>
                    <a:pt x="1379" y="343"/>
                  </a:lnTo>
                  <a:lnTo>
                    <a:pt x="1410" y="432"/>
                  </a:lnTo>
                  <a:lnTo>
                    <a:pt x="1583" y="868"/>
                  </a:lnTo>
                  <a:lnTo>
                    <a:pt x="1728" y="506"/>
                  </a:lnTo>
                  <a:lnTo>
                    <a:pt x="1771" y="386"/>
                  </a:lnTo>
                  <a:lnTo>
                    <a:pt x="1793" y="320"/>
                  </a:lnTo>
                  <a:lnTo>
                    <a:pt x="1800" y="288"/>
                  </a:lnTo>
                  <a:lnTo>
                    <a:pt x="1799" y="282"/>
                  </a:lnTo>
                  <a:lnTo>
                    <a:pt x="1797" y="276"/>
                  </a:lnTo>
                  <a:lnTo>
                    <a:pt x="1787" y="270"/>
                  </a:lnTo>
                  <a:lnTo>
                    <a:pt x="1759" y="265"/>
                  </a:lnTo>
                  <a:lnTo>
                    <a:pt x="1705" y="260"/>
                  </a:lnTo>
                  <a:lnTo>
                    <a:pt x="1701" y="255"/>
                  </a:lnTo>
                  <a:lnTo>
                    <a:pt x="1701" y="229"/>
                  </a:lnTo>
                  <a:lnTo>
                    <a:pt x="1705" y="225"/>
                  </a:lnTo>
                  <a:lnTo>
                    <a:pt x="1829" y="229"/>
                  </a:lnTo>
                  <a:lnTo>
                    <a:pt x="1941" y="225"/>
                  </a:lnTo>
                  <a:lnTo>
                    <a:pt x="1945" y="255"/>
                  </a:lnTo>
                  <a:lnTo>
                    <a:pt x="1909" y="262"/>
                  </a:lnTo>
                  <a:lnTo>
                    <a:pt x="1899" y="264"/>
                  </a:lnTo>
                  <a:lnTo>
                    <a:pt x="1893" y="266"/>
                  </a:lnTo>
                  <a:lnTo>
                    <a:pt x="1884" y="273"/>
                  </a:lnTo>
                  <a:lnTo>
                    <a:pt x="1878" y="284"/>
                  </a:lnTo>
                  <a:lnTo>
                    <a:pt x="1839" y="370"/>
                  </a:lnTo>
                  <a:lnTo>
                    <a:pt x="1666" y="796"/>
                  </a:lnTo>
                  <a:lnTo>
                    <a:pt x="1617" y="922"/>
                  </a:lnTo>
                  <a:lnTo>
                    <a:pt x="1597" y="974"/>
                  </a:lnTo>
                  <a:lnTo>
                    <a:pt x="1583" y="1017"/>
                  </a:lnTo>
                  <a:lnTo>
                    <a:pt x="1528" y="1017"/>
                  </a:lnTo>
                  <a:close/>
                  <a:moveTo>
                    <a:pt x="1853" y="1011"/>
                  </a:moveTo>
                  <a:lnTo>
                    <a:pt x="1848" y="1006"/>
                  </a:lnTo>
                  <a:lnTo>
                    <a:pt x="1848" y="977"/>
                  </a:lnTo>
                  <a:lnTo>
                    <a:pt x="1853" y="974"/>
                  </a:lnTo>
                  <a:lnTo>
                    <a:pt x="1887" y="971"/>
                  </a:lnTo>
                  <a:lnTo>
                    <a:pt x="1906" y="969"/>
                  </a:lnTo>
                  <a:lnTo>
                    <a:pt x="1917" y="964"/>
                  </a:lnTo>
                  <a:lnTo>
                    <a:pt x="1926" y="955"/>
                  </a:lnTo>
                  <a:lnTo>
                    <a:pt x="1939" y="932"/>
                  </a:lnTo>
                  <a:lnTo>
                    <a:pt x="1963" y="884"/>
                  </a:lnTo>
                  <a:lnTo>
                    <a:pt x="2021" y="758"/>
                  </a:lnTo>
                  <a:lnTo>
                    <a:pt x="2171" y="417"/>
                  </a:lnTo>
                  <a:lnTo>
                    <a:pt x="2256" y="217"/>
                  </a:lnTo>
                  <a:lnTo>
                    <a:pt x="2292" y="217"/>
                  </a:lnTo>
                  <a:lnTo>
                    <a:pt x="2529" y="772"/>
                  </a:lnTo>
                  <a:lnTo>
                    <a:pt x="2560" y="847"/>
                  </a:lnTo>
                  <a:lnTo>
                    <a:pt x="2592" y="915"/>
                  </a:lnTo>
                  <a:lnTo>
                    <a:pt x="2607" y="945"/>
                  </a:lnTo>
                  <a:lnTo>
                    <a:pt x="2616" y="959"/>
                  </a:lnTo>
                  <a:lnTo>
                    <a:pt x="2625" y="964"/>
                  </a:lnTo>
                  <a:lnTo>
                    <a:pt x="2634" y="969"/>
                  </a:lnTo>
                  <a:lnTo>
                    <a:pt x="2651" y="971"/>
                  </a:lnTo>
                  <a:lnTo>
                    <a:pt x="2680" y="974"/>
                  </a:lnTo>
                  <a:lnTo>
                    <a:pt x="2685" y="1006"/>
                  </a:lnTo>
                  <a:lnTo>
                    <a:pt x="2574" y="1006"/>
                  </a:lnTo>
                  <a:lnTo>
                    <a:pt x="2391" y="1011"/>
                  </a:lnTo>
                  <a:lnTo>
                    <a:pt x="2386" y="977"/>
                  </a:lnTo>
                  <a:lnTo>
                    <a:pt x="2467" y="968"/>
                  </a:lnTo>
                  <a:lnTo>
                    <a:pt x="2475" y="965"/>
                  </a:lnTo>
                  <a:lnTo>
                    <a:pt x="2479" y="961"/>
                  </a:lnTo>
                  <a:lnTo>
                    <a:pt x="2482" y="956"/>
                  </a:lnTo>
                  <a:lnTo>
                    <a:pt x="2483" y="949"/>
                  </a:lnTo>
                  <a:lnTo>
                    <a:pt x="2482" y="935"/>
                  </a:lnTo>
                  <a:lnTo>
                    <a:pt x="2476" y="917"/>
                  </a:lnTo>
                  <a:lnTo>
                    <a:pt x="2407" y="748"/>
                  </a:lnTo>
                  <a:lnTo>
                    <a:pt x="2087" y="748"/>
                  </a:lnTo>
                  <a:lnTo>
                    <a:pt x="2027" y="890"/>
                  </a:lnTo>
                  <a:lnTo>
                    <a:pt x="2015" y="923"/>
                  </a:lnTo>
                  <a:lnTo>
                    <a:pt x="2010" y="946"/>
                  </a:lnTo>
                  <a:lnTo>
                    <a:pt x="2011" y="952"/>
                  </a:lnTo>
                  <a:lnTo>
                    <a:pt x="2014" y="958"/>
                  </a:lnTo>
                  <a:lnTo>
                    <a:pt x="2026" y="967"/>
                  </a:lnTo>
                  <a:lnTo>
                    <a:pt x="2035" y="969"/>
                  </a:lnTo>
                  <a:lnTo>
                    <a:pt x="2052" y="971"/>
                  </a:lnTo>
                  <a:lnTo>
                    <a:pt x="2100" y="974"/>
                  </a:lnTo>
                  <a:lnTo>
                    <a:pt x="2106" y="977"/>
                  </a:lnTo>
                  <a:lnTo>
                    <a:pt x="2106" y="1006"/>
                  </a:lnTo>
                  <a:lnTo>
                    <a:pt x="1977" y="1006"/>
                  </a:lnTo>
                  <a:lnTo>
                    <a:pt x="1915" y="1007"/>
                  </a:lnTo>
                  <a:lnTo>
                    <a:pt x="1853" y="1011"/>
                  </a:lnTo>
                  <a:close/>
                  <a:moveTo>
                    <a:pt x="2106" y="700"/>
                  </a:moveTo>
                  <a:lnTo>
                    <a:pt x="2386" y="700"/>
                  </a:lnTo>
                  <a:lnTo>
                    <a:pt x="2247" y="367"/>
                  </a:lnTo>
                  <a:lnTo>
                    <a:pt x="2106" y="700"/>
                  </a:lnTo>
                  <a:close/>
                  <a:moveTo>
                    <a:pt x="2130" y="124"/>
                  </a:moveTo>
                  <a:lnTo>
                    <a:pt x="2118" y="123"/>
                  </a:lnTo>
                  <a:lnTo>
                    <a:pt x="2106" y="120"/>
                  </a:lnTo>
                  <a:lnTo>
                    <a:pt x="2095" y="115"/>
                  </a:lnTo>
                  <a:lnTo>
                    <a:pt x="2086" y="106"/>
                  </a:lnTo>
                  <a:lnTo>
                    <a:pt x="2079" y="97"/>
                  </a:lnTo>
                  <a:lnTo>
                    <a:pt x="2073" y="87"/>
                  </a:lnTo>
                  <a:lnTo>
                    <a:pt x="2069" y="75"/>
                  </a:lnTo>
                  <a:lnTo>
                    <a:pt x="2068" y="63"/>
                  </a:lnTo>
                  <a:lnTo>
                    <a:pt x="2069" y="50"/>
                  </a:lnTo>
                  <a:lnTo>
                    <a:pt x="2073" y="38"/>
                  </a:lnTo>
                  <a:lnTo>
                    <a:pt x="2079" y="28"/>
                  </a:lnTo>
                  <a:lnTo>
                    <a:pt x="2086" y="19"/>
                  </a:lnTo>
                  <a:lnTo>
                    <a:pt x="2095" y="10"/>
                  </a:lnTo>
                  <a:lnTo>
                    <a:pt x="2106" y="4"/>
                  </a:lnTo>
                  <a:lnTo>
                    <a:pt x="2118" y="1"/>
                  </a:lnTo>
                  <a:lnTo>
                    <a:pt x="2130" y="0"/>
                  </a:lnTo>
                  <a:lnTo>
                    <a:pt x="2143" y="1"/>
                  </a:lnTo>
                  <a:lnTo>
                    <a:pt x="2154" y="4"/>
                  </a:lnTo>
                  <a:lnTo>
                    <a:pt x="2165" y="10"/>
                  </a:lnTo>
                  <a:lnTo>
                    <a:pt x="2175" y="19"/>
                  </a:lnTo>
                  <a:lnTo>
                    <a:pt x="2183" y="28"/>
                  </a:lnTo>
                  <a:lnTo>
                    <a:pt x="2188" y="38"/>
                  </a:lnTo>
                  <a:lnTo>
                    <a:pt x="2191" y="50"/>
                  </a:lnTo>
                  <a:lnTo>
                    <a:pt x="2193" y="63"/>
                  </a:lnTo>
                  <a:lnTo>
                    <a:pt x="2191" y="75"/>
                  </a:lnTo>
                  <a:lnTo>
                    <a:pt x="2188" y="87"/>
                  </a:lnTo>
                  <a:lnTo>
                    <a:pt x="2183" y="97"/>
                  </a:lnTo>
                  <a:lnTo>
                    <a:pt x="2175" y="106"/>
                  </a:lnTo>
                  <a:lnTo>
                    <a:pt x="2165" y="115"/>
                  </a:lnTo>
                  <a:lnTo>
                    <a:pt x="2154" y="120"/>
                  </a:lnTo>
                  <a:lnTo>
                    <a:pt x="2143" y="123"/>
                  </a:lnTo>
                  <a:lnTo>
                    <a:pt x="2130" y="124"/>
                  </a:lnTo>
                  <a:close/>
                  <a:moveTo>
                    <a:pt x="2404" y="124"/>
                  </a:moveTo>
                  <a:lnTo>
                    <a:pt x="2391" y="123"/>
                  </a:lnTo>
                  <a:lnTo>
                    <a:pt x="2380" y="120"/>
                  </a:lnTo>
                  <a:lnTo>
                    <a:pt x="2369" y="115"/>
                  </a:lnTo>
                  <a:lnTo>
                    <a:pt x="2359" y="106"/>
                  </a:lnTo>
                  <a:lnTo>
                    <a:pt x="2351" y="97"/>
                  </a:lnTo>
                  <a:lnTo>
                    <a:pt x="2345" y="87"/>
                  </a:lnTo>
                  <a:lnTo>
                    <a:pt x="2343" y="75"/>
                  </a:lnTo>
                  <a:lnTo>
                    <a:pt x="2341" y="63"/>
                  </a:lnTo>
                  <a:lnTo>
                    <a:pt x="2343" y="50"/>
                  </a:lnTo>
                  <a:lnTo>
                    <a:pt x="2345" y="38"/>
                  </a:lnTo>
                  <a:lnTo>
                    <a:pt x="2351" y="28"/>
                  </a:lnTo>
                  <a:lnTo>
                    <a:pt x="2359" y="19"/>
                  </a:lnTo>
                  <a:lnTo>
                    <a:pt x="2369" y="10"/>
                  </a:lnTo>
                  <a:lnTo>
                    <a:pt x="2380" y="4"/>
                  </a:lnTo>
                  <a:lnTo>
                    <a:pt x="2391" y="1"/>
                  </a:lnTo>
                  <a:lnTo>
                    <a:pt x="2404" y="0"/>
                  </a:lnTo>
                  <a:lnTo>
                    <a:pt x="2416" y="1"/>
                  </a:lnTo>
                  <a:lnTo>
                    <a:pt x="2428" y="4"/>
                  </a:lnTo>
                  <a:lnTo>
                    <a:pt x="2437" y="10"/>
                  </a:lnTo>
                  <a:lnTo>
                    <a:pt x="2447" y="19"/>
                  </a:lnTo>
                  <a:lnTo>
                    <a:pt x="2455" y="28"/>
                  </a:lnTo>
                  <a:lnTo>
                    <a:pt x="2461" y="38"/>
                  </a:lnTo>
                  <a:lnTo>
                    <a:pt x="2464" y="50"/>
                  </a:lnTo>
                  <a:lnTo>
                    <a:pt x="2465" y="63"/>
                  </a:lnTo>
                  <a:lnTo>
                    <a:pt x="2464" y="75"/>
                  </a:lnTo>
                  <a:lnTo>
                    <a:pt x="2461" y="87"/>
                  </a:lnTo>
                  <a:lnTo>
                    <a:pt x="2455" y="97"/>
                  </a:lnTo>
                  <a:lnTo>
                    <a:pt x="2447" y="106"/>
                  </a:lnTo>
                  <a:lnTo>
                    <a:pt x="2437" y="115"/>
                  </a:lnTo>
                  <a:lnTo>
                    <a:pt x="2428" y="120"/>
                  </a:lnTo>
                  <a:lnTo>
                    <a:pt x="2416" y="123"/>
                  </a:lnTo>
                  <a:lnTo>
                    <a:pt x="2404" y="124"/>
                  </a:lnTo>
                  <a:close/>
                  <a:moveTo>
                    <a:pt x="2754" y="817"/>
                  </a:moveTo>
                  <a:lnTo>
                    <a:pt x="2785" y="812"/>
                  </a:lnTo>
                  <a:lnTo>
                    <a:pt x="2793" y="873"/>
                  </a:lnTo>
                  <a:lnTo>
                    <a:pt x="2797" y="903"/>
                  </a:lnTo>
                  <a:lnTo>
                    <a:pt x="2801" y="910"/>
                  </a:lnTo>
                  <a:lnTo>
                    <a:pt x="2807" y="919"/>
                  </a:lnTo>
                  <a:lnTo>
                    <a:pt x="2817" y="927"/>
                  </a:lnTo>
                  <a:lnTo>
                    <a:pt x="2827" y="935"/>
                  </a:lnTo>
                  <a:lnTo>
                    <a:pt x="2857" y="952"/>
                  </a:lnTo>
                  <a:lnTo>
                    <a:pt x="2895" y="964"/>
                  </a:lnTo>
                  <a:lnTo>
                    <a:pt x="2937" y="973"/>
                  </a:lnTo>
                  <a:lnTo>
                    <a:pt x="2958" y="975"/>
                  </a:lnTo>
                  <a:lnTo>
                    <a:pt x="2979" y="975"/>
                  </a:lnTo>
                  <a:lnTo>
                    <a:pt x="3007" y="974"/>
                  </a:lnTo>
                  <a:lnTo>
                    <a:pt x="3035" y="970"/>
                  </a:lnTo>
                  <a:lnTo>
                    <a:pt x="3060" y="963"/>
                  </a:lnTo>
                  <a:lnTo>
                    <a:pt x="3084" y="953"/>
                  </a:lnTo>
                  <a:lnTo>
                    <a:pt x="3107" y="941"/>
                  </a:lnTo>
                  <a:lnTo>
                    <a:pt x="3126" y="927"/>
                  </a:lnTo>
                  <a:lnTo>
                    <a:pt x="3143" y="910"/>
                  </a:lnTo>
                  <a:lnTo>
                    <a:pt x="3157" y="891"/>
                  </a:lnTo>
                  <a:lnTo>
                    <a:pt x="3168" y="869"/>
                  </a:lnTo>
                  <a:lnTo>
                    <a:pt x="3177" y="847"/>
                  </a:lnTo>
                  <a:lnTo>
                    <a:pt x="3181" y="823"/>
                  </a:lnTo>
                  <a:lnTo>
                    <a:pt x="3183" y="796"/>
                  </a:lnTo>
                  <a:lnTo>
                    <a:pt x="3183" y="779"/>
                  </a:lnTo>
                  <a:lnTo>
                    <a:pt x="3180" y="763"/>
                  </a:lnTo>
                  <a:lnTo>
                    <a:pt x="3177" y="747"/>
                  </a:lnTo>
                  <a:lnTo>
                    <a:pt x="3171" y="733"/>
                  </a:lnTo>
                  <a:lnTo>
                    <a:pt x="3163" y="721"/>
                  </a:lnTo>
                  <a:lnTo>
                    <a:pt x="3156" y="709"/>
                  </a:lnTo>
                  <a:lnTo>
                    <a:pt x="3147" y="699"/>
                  </a:lnTo>
                  <a:lnTo>
                    <a:pt x="3136" y="689"/>
                  </a:lnTo>
                  <a:lnTo>
                    <a:pt x="3124" y="682"/>
                  </a:lnTo>
                  <a:lnTo>
                    <a:pt x="3112" y="675"/>
                  </a:lnTo>
                  <a:lnTo>
                    <a:pt x="3084" y="665"/>
                  </a:lnTo>
                  <a:lnTo>
                    <a:pt x="2999" y="647"/>
                  </a:lnTo>
                  <a:lnTo>
                    <a:pt x="2913" y="632"/>
                  </a:lnTo>
                  <a:lnTo>
                    <a:pt x="2881" y="622"/>
                  </a:lnTo>
                  <a:lnTo>
                    <a:pt x="2850" y="610"/>
                  </a:lnTo>
                  <a:lnTo>
                    <a:pt x="2821" y="592"/>
                  </a:lnTo>
                  <a:lnTo>
                    <a:pt x="2809" y="583"/>
                  </a:lnTo>
                  <a:lnTo>
                    <a:pt x="2799" y="572"/>
                  </a:lnTo>
                  <a:lnTo>
                    <a:pt x="2789" y="560"/>
                  </a:lnTo>
                  <a:lnTo>
                    <a:pt x="2779" y="547"/>
                  </a:lnTo>
                  <a:lnTo>
                    <a:pt x="2772" y="531"/>
                  </a:lnTo>
                  <a:lnTo>
                    <a:pt x="2765" y="516"/>
                  </a:lnTo>
                  <a:lnTo>
                    <a:pt x="2755" y="481"/>
                  </a:lnTo>
                  <a:lnTo>
                    <a:pt x="2753" y="463"/>
                  </a:lnTo>
                  <a:lnTo>
                    <a:pt x="2753" y="444"/>
                  </a:lnTo>
                  <a:lnTo>
                    <a:pt x="2754" y="418"/>
                  </a:lnTo>
                  <a:lnTo>
                    <a:pt x="2757" y="394"/>
                  </a:lnTo>
                  <a:lnTo>
                    <a:pt x="2763" y="372"/>
                  </a:lnTo>
                  <a:lnTo>
                    <a:pt x="2771" y="350"/>
                  </a:lnTo>
                  <a:lnTo>
                    <a:pt x="2781" y="330"/>
                  </a:lnTo>
                  <a:lnTo>
                    <a:pt x="2793" y="309"/>
                  </a:lnTo>
                  <a:lnTo>
                    <a:pt x="2808" y="291"/>
                  </a:lnTo>
                  <a:lnTo>
                    <a:pt x="2825" y="274"/>
                  </a:lnTo>
                  <a:lnTo>
                    <a:pt x="2843" y="259"/>
                  </a:lnTo>
                  <a:lnTo>
                    <a:pt x="2863" y="246"/>
                  </a:lnTo>
                  <a:lnTo>
                    <a:pt x="2885" y="234"/>
                  </a:lnTo>
                  <a:lnTo>
                    <a:pt x="2909" y="225"/>
                  </a:lnTo>
                  <a:lnTo>
                    <a:pt x="2934" y="218"/>
                  </a:lnTo>
                  <a:lnTo>
                    <a:pt x="2961" y="212"/>
                  </a:lnTo>
                  <a:lnTo>
                    <a:pt x="2988" y="210"/>
                  </a:lnTo>
                  <a:lnTo>
                    <a:pt x="3018" y="208"/>
                  </a:lnTo>
                  <a:lnTo>
                    <a:pt x="3067" y="211"/>
                  </a:lnTo>
                  <a:lnTo>
                    <a:pt x="3123" y="220"/>
                  </a:lnTo>
                  <a:lnTo>
                    <a:pt x="3150" y="226"/>
                  </a:lnTo>
                  <a:lnTo>
                    <a:pt x="3177" y="235"/>
                  </a:lnTo>
                  <a:lnTo>
                    <a:pt x="3226" y="255"/>
                  </a:lnTo>
                  <a:lnTo>
                    <a:pt x="3229" y="262"/>
                  </a:lnTo>
                  <a:lnTo>
                    <a:pt x="3225" y="290"/>
                  </a:lnTo>
                  <a:lnTo>
                    <a:pt x="3220" y="324"/>
                  </a:lnTo>
                  <a:lnTo>
                    <a:pt x="3215" y="406"/>
                  </a:lnTo>
                  <a:lnTo>
                    <a:pt x="3210" y="411"/>
                  </a:lnTo>
                  <a:lnTo>
                    <a:pt x="3181" y="411"/>
                  </a:lnTo>
                  <a:lnTo>
                    <a:pt x="3173" y="324"/>
                  </a:lnTo>
                  <a:lnTo>
                    <a:pt x="3169" y="315"/>
                  </a:lnTo>
                  <a:lnTo>
                    <a:pt x="3160" y="304"/>
                  </a:lnTo>
                  <a:lnTo>
                    <a:pt x="3144" y="294"/>
                  </a:lnTo>
                  <a:lnTo>
                    <a:pt x="3123" y="282"/>
                  </a:lnTo>
                  <a:lnTo>
                    <a:pt x="3099" y="270"/>
                  </a:lnTo>
                  <a:lnTo>
                    <a:pt x="3072" y="262"/>
                  </a:lnTo>
                  <a:lnTo>
                    <a:pt x="3046" y="258"/>
                  </a:lnTo>
                  <a:lnTo>
                    <a:pt x="3018" y="255"/>
                  </a:lnTo>
                  <a:lnTo>
                    <a:pt x="2995" y="256"/>
                  </a:lnTo>
                  <a:lnTo>
                    <a:pt x="2973" y="260"/>
                  </a:lnTo>
                  <a:lnTo>
                    <a:pt x="2951" y="266"/>
                  </a:lnTo>
                  <a:lnTo>
                    <a:pt x="2931" y="274"/>
                  </a:lnTo>
                  <a:lnTo>
                    <a:pt x="2911" y="285"/>
                  </a:lnTo>
                  <a:lnTo>
                    <a:pt x="2895" y="298"/>
                  </a:lnTo>
                  <a:lnTo>
                    <a:pt x="2880" y="315"/>
                  </a:lnTo>
                  <a:lnTo>
                    <a:pt x="2868" y="334"/>
                  </a:lnTo>
                  <a:lnTo>
                    <a:pt x="2859" y="354"/>
                  </a:lnTo>
                  <a:lnTo>
                    <a:pt x="2853" y="375"/>
                  </a:lnTo>
                  <a:lnTo>
                    <a:pt x="2849" y="396"/>
                  </a:lnTo>
                  <a:lnTo>
                    <a:pt x="2848" y="416"/>
                  </a:lnTo>
                  <a:lnTo>
                    <a:pt x="2848" y="432"/>
                  </a:lnTo>
                  <a:lnTo>
                    <a:pt x="2850" y="447"/>
                  </a:lnTo>
                  <a:lnTo>
                    <a:pt x="2855" y="462"/>
                  </a:lnTo>
                  <a:lnTo>
                    <a:pt x="2860" y="474"/>
                  </a:lnTo>
                  <a:lnTo>
                    <a:pt x="2874" y="496"/>
                  </a:lnTo>
                  <a:lnTo>
                    <a:pt x="2893" y="514"/>
                  </a:lnTo>
                  <a:lnTo>
                    <a:pt x="2915" y="526"/>
                  </a:lnTo>
                  <a:lnTo>
                    <a:pt x="2940" y="536"/>
                  </a:lnTo>
                  <a:lnTo>
                    <a:pt x="2977" y="544"/>
                  </a:lnTo>
                  <a:lnTo>
                    <a:pt x="3039" y="554"/>
                  </a:lnTo>
                  <a:lnTo>
                    <a:pt x="3084" y="561"/>
                  </a:lnTo>
                  <a:lnTo>
                    <a:pt x="3123" y="568"/>
                  </a:lnTo>
                  <a:lnTo>
                    <a:pt x="3155" y="578"/>
                  </a:lnTo>
                  <a:lnTo>
                    <a:pt x="3180" y="586"/>
                  </a:lnTo>
                  <a:lnTo>
                    <a:pt x="3202" y="598"/>
                  </a:lnTo>
                  <a:lnTo>
                    <a:pt x="3221" y="613"/>
                  </a:lnTo>
                  <a:lnTo>
                    <a:pt x="3238" y="629"/>
                  </a:lnTo>
                  <a:lnTo>
                    <a:pt x="3252" y="649"/>
                  </a:lnTo>
                  <a:lnTo>
                    <a:pt x="3264" y="671"/>
                  </a:lnTo>
                  <a:lnTo>
                    <a:pt x="3273" y="697"/>
                  </a:lnTo>
                  <a:lnTo>
                    <a:pt x="3277" y="723"/>
                  </a:lnTo>
                  <a:lnTo>
                    <a:pt x="3279" y="752"/>
                  </a:lnTo>
                  <a:lnTo>
                    <a:pt x="3277" y="781"/>
                  </a:lnTo>
                  <a:lnTo>
                    <a:pt x="3273" y="808"/>
                  </a:lnTo>
                  <a:lnTo>
                    <a:pt x="3265" y="835"/>
                  </a:lnTo>
                  <a:lnTo>
                    <a:pt x="3255" y="860"/>
                  </a:lnTo>
                  <a:lnTo>
                    <a:pt x="3241" y="884"/>
                  </a:lnTo>
                  <a:lnTo>
                    <a:pt x="3225" y="907"/>
                  </a:lnTo>
                  <a:lnTo>
                    <a:pt x="3205" y="928"/>
                  </a:lnTo>
                  <a:lnTo>
                    <a:pt x="3183" y="949"/>
                  </a:lnTo>
                  <a:lnTo>
                    <a:pt x="3159" y="967"/>
                  </a:lnTo>
                  <a:lnTo>
                    <a:pt x="3132" y="982"/>
                  </a:lnTo>
                  <a:lnTo>
                    <a:pt x="3105" y="997"/>
                  </a:lnTo>
                  <a:lnTo>
                    <a:pt x="3077" y="1007"/>
                  </a:lnTo>
                  <a:lnTo>
                    <a:pt x="3047" y="1016"/>
                  </a:lnTo>
                  <a:lnTo>
                    <a:pt x="3016" y="1022"/>
                  </a:lnTo>
                  <a:lnTo>
                    <a:pt x="2983" y="1025"/>
                  </a:lnTo>
                  <a:lnTo>
                    <a:pt x="2950" y="1027"/>
                  </a:lnTo>
                  <a:lnTo>
                    <a:pt x="2895" y="1024"/>
                  </a:lnTo>
                  <a:lnTo>
                    <a:pt x="2868" y="1022"/>
                  </a:lnTo>
                  <a:lnTo>
                    <a:pt x="2843" y="1017"/>
                  </a:lnTo>
                  <a:lnTo>
                    <a:pt x="2818" y="1011"/>
                  </a:lnTo>
                  <a:lnTo>
                    <a:pt x="2794" y="1004"/>
                  </a:lnTo>
                  <a:lnTo>
                    <a:pt x="2771" y="995"/>
                  </a:lnTo>
                  <a:lnTo>
                    <a:pt x="2749" y="986"/>
                  </a:lnTo>
                  <a:lnTo>
                    <a:pt x="2746" y="979"/>
                  </a:lnTo>
                  <a:lnTo>
                    <a:pt x="2748" y="956"/>
                  </a:lnTo>
                  <a:lnTo>
                    <a:pt x="2751" y="921"/>
                  </a:lnTo>
                  <a:lnTo>
                    <a:pt x="2754" y="817"/>
                  </a:lnTo>
                  <a:close/>
                  <a:moveTo>
                    <a:pt x="3550" y="605"/>
                  </a:moveTo>
                  <a:lnTo>
                    <a:pt x="3669" y="496"/>
                  </a:lnTo>
                  <a:lnTo>
                    <a:pt x="3750" y="418"/>
                  </a:lnTo>
                  <a:lnTo>
                    <a:pt x="3852" y="316"/>
                  </a:lnTo>
                  <a:lnTo>
                    <a:pt x="3883" y="284"/>
                  </a:lnTo>
                  <a:lnTo>
                    <a:pt x="3900" y="265"/>
                  </a:lnTo>
                  <a:lnTo>
                    <a:pt x="3900" y="229"/>
                  </a:lnTo>
                  <a:lnTo>
                    <a:pt x="3905" y="225"/>
                  </a:lnTo>
                  <a:lnTo>
                    <a:pt x="3997" y="228"/>
                  </a:lnTo>
                  <a:lnTo>
                    <a:pt x="4085" y="225"/>
                  </a:lnTo>
                  <a:lnTo>
                    <a:pt x="4090" y="230"/>
                  </a:lnTo>
                  <a:lnTo>
                    <a:pt x="4090" y="256"/>
                  </a:lnTo>
                  <a:lnTo>
                    <a:pt x="4043" y="261"/>
                  </a:lnTo>
                  <a:lnTo>
                    <a:pt x="4027" y="264"/>
                  </a:lnTo>
                  <a:lnTo>
                    <a:pt x="4015" y="266"/>
                  </a:lnTo>
                  <a:lnTo>
                    <a:pt x="4005" y="271"/>
                  </a:lnTo>
                  <a:lnTo>
                    <a:pt x="3993" y="278"/>
                  </a:lnTo>
                  <a:lnTo>
                    <a:pt x="3977" y="289"/>
                  </a:lnTo>
                  <a:lnTo>
                    <a:pt x="3960" y="302"/>
                  </a:lnTo>
                  <a:lnTo>
                    <a:pt x="3922" y="334"/>
                  </a:lnTo>
                  <a:lnTo>
                    <a:pt x="3877" y="375"/>
                  </a:lnTo>
                  <a:lnTo>
                    <a:pt x="3653" y="579"/>
                  </a:lnTo>
                  <a:lnTo>
                    <a:pt x="3987" y="887"/>
                  </a:lnTo>
                  <a:lnTo>
                    <a:pt x="4077" y="969"/>
                  </a:lnTo>
                  <a:lnTo>
                    <a:pt x="4091" y="974"/>
                  </a:lnTo>
                  <a:lnTo>
                    <a:pt x="4116" y="976"/>
                  </a:lnTo>
                  <a:lnTo>
                    <a:pt x="4120" y="1004"/>
                  </a:lnTo>
                  <a:lnTo>
                    <a:pt x="4084" y="1006"/>
                  </a:lnTo>
                  <a:lnTo>
                    <a:pt x="4050" y="1006"/>
                  </a:lnTo>
                  <a:lnTo>
                    <a:pt x="3960" y="1009"/>
                  </a:lnTo>
                  <a:lnTo>
                    <a:pt x="3871" y="925"/>
                  </a:lnTo>
                  <a:lnTo>
                    <a:pt x="3550" y="628"/>
                  </a:lnTo>
                  <a:lnTo>
                    <a:pt x="3550" y="746"/>
                  </a:lnTo>
                  <a:lnTo>
                    <a:pt x="3550" y="854"/>
                  </a:lnTo>
                  <a:lnTo>
                    <a:pt x="3551" y="905"/>
                  </a:lnTo>
                  <a:lnTo>
                    <a:pt x="3553" y="934"/>
                  </a:lnTo>
                  <a:lnTo>
                    <a:pt x="3557" y="950"/>
                  </a:lnTo>
                  <a:lnTo>
                    <a:pt x="3562" y="959"/>
                  </a:lnTo>
                  <a:lnTo>
                    <a:pt x="3569" y="964"/>
                  </a:lnTo>
                  <a:lnTo>
                    <a:pt x="3581" y="969"/>
                  </a:lnTo>
                  <a:lnTo>
                    <a:pt x="3607" y="973"/>
                  </a:lnTo>
                  <a:lnTo>
                    <a:pt x="3655" y="975"/>
                  </a:lnTo>
                  <a:lnTo>
                    <a:pt x="3660" y="1006"/>
                  </a:lnTo>
                  <a:lnTo>
                    <a:pt x="3558" y="1007"/>
                  </a:lnTo>
                  <a:lnTo>
                    <a:pt x="3496" y="1006"/>
                  </a:lnTo>
                  <a:lnTo>
                    <a:pt x="3339" y="1011"/>
                  </a:lnTo>
                  <a:lnTo>
                    <a:pt x="3334" y="979"/>
                  </a:lnTo>
                  <a:lnTo>
                    <a:pt x="3407" y="970"/>
                  </a:lnTo>
                  <a:lnTo>
                    <a:pt x="3421" y="967"/>
                  </a:lnTo>
                  <a:lnTo>
                    <a:pt x="3430" y="962"/>
                  </a:lnTo>
                  <a:lnTo>
                    <a:pt x="3432" y="958"/>
                  </a:lnTo>
                  <a:lnTo>
                    <a:pt x="3435" y="953"/>
                  </a:lnTo>
                  <a:lnTo>
                    <a:pt x="3439" y="939"/>
                  </a:lnTo>
                  <a:lnTo>
                    <a:pt x="3442" y="911"/>
                  </a:lnTo>
                  <a:lnTo>
                    <a:pt x="3443" y="862"/>
                  </a:lnTo>
                  <a:lnTo>
                    <a:pt x="3444" y="746"/>
                  </a:lnTo>
                  <a:lnTo>
                    <a:pt x="3444" y="490"/>
                  </a:lnTo>
                  <a:lnTo>
                    <a:pt x="3443" y="382"/>
                  </a:lnTo>
                  <a:lnTo>
                    <a:pt x="3442" y="330"/>
                  </a:lnTo>
                  <a:lnTo>
                    <a:pt x="3439" y="301"/>
                  </a:lnTo>
                  <a:lnTo>
                    <a:pt x="3437" y="285"/>
                  </a:lnTo>
                  <a:lnTo>
                    <a:pt x="3432" y="277"/>
                  </a:lnTo>
                  <a:lnTo>
                    <a:pt x="3424" y="271"/>
                  </a:lnTo>
                  <a:lnTo>
                    <a:pt x="3412" y="266"/>
                  </a:lnTo>
                  <a:lnTo>
                    <a:pt x="3385" y="262"/>
                  </a:lnTo>
                  <a:lnTo>
                    <a:pt x="3339" y="260"/>
                  </a:lnTo>
                  <a:lnTo>
                    <a:pt x="3334" y="229"/>
                  </a:lnTo>
                  <a:lnTo>
                    <a:pt x="3407" y="228"/>
                  </a:lnTo>
                  <a:lnTo>
                    <a:pt x="3496" y="229"/>
                  </a:lnTo>
                  <a:lnTo>
                    <a:pt x="3655" y="225"/>
                  </a:lnTo>
                  <a:lnTo>
                    <a:pt x="3660" y="256"/>
                  </a:lnTo>
                  <a:lnTo>
                    <a:pt x="3622" y="261"/>
                  </a:lnTo>
                  <a:lnTo>
                    <a:pt x="3597" y="264"/>
                  </a:lnTo>
                  <a:lnTo>
                    <a:pt x="3587" y="265"/>
                  </a:lnTo>
                  <a:lnTo>
                    <a:pt x="3579" y="267"/>
                  </a:lnTo>
                  <a:lnTo>
                    <a:pt x="3567" y="272"/>
                  </a:lnTo>
                  <a:lnTo>
                    <a:pt x="3558" y="282"/>
                  </a:lnTo>
                  <a:lnTo>
                    <a:pt x="3553" y="301"/>
                  </a:lnTo>
                  <a:lnTo>
                    <a:pt x="3551" y="327"/>
                  </a:lnTo>
                  <a:lnTo>
                    <a:pt x="3551" y="362"/>
                  </a:lnTo>
                  <a:lnTo>
                    <a:pt x="3550" y="490"/>
                  </a:lnTo>
                  <a:lnTo>
                    <a:pt x="3550" y="605"/>
                  </a:lnTo>
                  <a:close/>
                  <a:moveTo>
                    <a:pt x="4137" y="277"/>
                  </a:moveTo>
                  <a:lnTo>
                    <a:pt x="4132" y="272"/>
                  </a:lnTo>
                  <a:lnTo>
                    <a:pt x="4132" y="248"/>
                  </a:lnTo>
                  <a:lnTo>
                    <a:pt x="4137" y="243"/>
                  </a:lnTo>
                  <a:lnTo>
                    <a:pt x="4294" y="218"/>
                  </a:lnTo>
                  <a:lnTo>
                    <a:pt x="4309" y="231"/>
                  </a:lnTo>
                  <a:lnTo>
                    <a:pt x="4325" y="247"/>
                  </a:lnTo>
                  <a:lnTo>
                    <a:pt x="4345" y="272"/>
                  </a:lnTo>
                  <a:lnTo>
                    <a:pt x="4372" y="313"/>
                  </a:lnTo>
                  <a:lnTo>
                    <a:pt x="4407" y="372"/>
                  </a:lnTo>
                  <a:lnTo>
                    <a:pt x="4450" y="448"/>
                  </a:lnTo>
                  <a:lnTo>
                    <a:pt x="4495" y="535"/>
                  </a:lnTo>
                  <a:lnTo>
                    <a:pt x="4541" y="621"/>
                  </a:lnTo>
                  <a:lnTo>
                    <a:pt x="4597" y="532"/>
                  </a:lnTo>
                  <a:lnTo>
                    <a:pt x="4661" y="426"/>
                  </a:lnTo>
                  <a:lnTo>
                    <a:pt x="4777" y="225"/>
                  </a:lnTo>
                  <a:lnTo>
                    <a:pt x="4821" y="228"/>
                  </a:lnTo>
                  <a:lnTo>
                    <a:pt x="4859" y="225"/>
                  </a:lnTo>
                  <a:lnTo>
                    <a:pt x="4863" y="240"/>
                  </a:lnTo>
                  <a:lnTo>
                    <a:pt x="4847" y="258"/>
                  </a:lnTo>
                  <a:lnTo>
                    <a:pt x="4828" y="283"/>
                  </a:lnTo>
                  <a:lnTo>
                    <a:pt x="4777" y="350"/>
                  </a:lnTo>
                  <a:lnTo>
                    <a:pt x="4727" y="421"/>
                  </a:lnTo>
                  <a:lnTo>
                    <a:pt x="4691" y="475"/>
                  </a:lnTo>
                  <a:lnTo>
                    <a:pt x="4620" y="589"/>
                  </a:lnTo>
                  <a:lnTo>
                    <a:pt x="4589" y="643"/>
                  </a:lnTo>
                  <a:lnTo>
                    <a:pt x="4576" y="670"/>
                  </a:lnTo>
                  <a:lnTo>
                    <a:pt x="4572" y="686"/>
                  </a:lnTo>
                  <a:lnTo>
                    <a:pt x="4571" y="704"/>
                  </a:lnTo>
                  <a:lnTo>
                    <a:pt x="4571" y="784"/>
                  </a:lnTo>
                  <a:lnTo>
                    <a:pt x="4572" y="868"/>
                  </a:lnTo>
                  <a:lnTo>
                    <a:pt x="4573" y="909"/>
                  </a:lnTo>
                  <a:lnTo>
                    <a:pt x="4576" y="935"/>
                  </a:lnTo>
                  <a:lnTo>
                    <a:pt x="4579" y="951"/>
                  </a:lnTo>
                  <a:lnTo>
                    <a:pt x="4584" y="959"/>
                  </a:lnTo>
                  <a:lnTo>
                    <a:pt x="4591" y="965"/>
                  </a:lnTo>
                  <a:lnTo>
                    <a:pt x="4603" y="969"/>
                  </a:lnTo>
                  <a:lnTo>
                    <a:pt x="4630" y="973"/>
                  </a:lnTo>
                  <a:lnTo>
                    <a:pt x="4678" y="975"/>
                  </a:lnTo>
                  <a:lnTo>
                    <a:pt x="4681" y="1006"/>
                  </a:lnTo>
                  <a:lnTo>
                    <a:pt x="4579" y="1007"/>
                  </a:lnTo>
                  <a:lnTo>
                    <a:pt x="4518" y="1006"/>
                  </a:lnTo>
                  <a:lnTo>
                    <a:pt x="4360" y="1011"/>
                  </a:lnTo>
                  <a:lnTo>
                    <a:pt x="4356" y="979"/>
                  </a:lnTo>
                  <a:lnTo>
                    <a:pt x="4429" y="970"/>
                  </a:lnTo>
                  <a:lnTo>
                    <a:pt x="4444" y="967"/>
                  </a:lnTo>
                  <a:lnTo>
                    <a:pt x="4452" y="962"/>
                  </a:lnTo>
                  <a:lnTo>
                    <a:pt x="4457" y="953"/>
                  </a:lnTo>
                  <a:lnTo>
                    <a:pt x="4461" y="941"/>
                  </a:lnTo>
                  <a:lnTo>
                    <a:pt x="4463" y="917"/>
                  </a:lnTo>
                  <a:lnTo>
                    <a:pt x="4464" y="879"/>
                  </a:lnTo>
                  <a:lnTo>
                    <a:pt x="4465" y="784"/>
                  </a:lnTo>
                  <a:lnTo>
                    <a:pt x="4465" y="679"/>
                  </a:lnTo>
                  <a:lnTo>
                    <a:pt x="4439" y="628"/>
                  </a:lnTo>
                  <a:lnTo>
                    <a:pt x="4385" y="536"/>
                  </a:lnTo>
                  <a:lnTo>
                    <a:pt x="4336" y="457"/>
                  </a:lnTo>
                  <a:lnTo>
                    <a:pt x="4277" y="369"/>
                  </a:lnTo>
                  <a:lnTo>
                    <a:pt x="4246" y="327"/>
                  </a:lnTo>
                  <a:lnTo>
                    <a:pt x="4223" y="301"/>
                  </a:lnTo>
                  <a:lnTo>
                    <a:pt x="4206" y="286"/>
                  </a:lnTo>
                  <a:lnTo>
                    <a:pt x="4193" y="280"/>
                  </a:lnTo>
                  <a:lnTo>
                    <a:pt x="4174" y="278"/>
                  </a:lnTo>
                  <a:lnTo>
                    <a:pt x="4137" y="277"/>
                  </a:lnTo>
                  <a:close/>
                  <a:moveTo>
                    <a:pt x="4905" y="229"/>
                  </a:moveTo>
                  <a:lnTo>
                    <a:pt x="5068" y="229"/>
                  </a:lnTo>
                  <a:lnTo>
                    <a:pt x="5226" y="225"/>
                  </a:lnTo>
                  <a:lnTo>
                    <a:pt x="5231" y="256"/>
                  </a:lnTo>
                  <a:lnTo>
                    <a:pt x="5192" y="261"/>
                  </a:lnTo>
                  <a:lnTo>
                    <a:pt x="5167" y="264"/>
                  </a:lnTo>
                  <a:lnTo>
                    <a:pt x="5158" y="265"/>
                  </a:lnTo>
                  <a:lnTo>
                    <a:pt x="5149" y="267"/>
                  </a:lnTo>
                  <a:lnTo>
                    <a:pt x="5137" y="272"/>
                  </a:lnTo>
                  <a:lnTo>
                    <a:pt x="5129" y="282"/>
                  </a:lnTo>
                  <a:lnTo>
                    <a:pt x="5124" y="301"/>
                  </a:lnTo>
                  <a:lnTo>
                    <a:pt x="5122" y="327"/>
                  </a:lnTo>
                  <a:lnTo>
                    <a:pt x="5122" y="362"/>
                  </a:lnTo>
                  <a:lnTo>
                    <a:pt x="5120" y="490"/>
                  </a:lnTo>
                  <a:lnTo>
                    <a:pt x="5120" y="734"/>
                  </a:lnTo>
                  <a:lnTo>
                    <a:pt x="5122" y="862"/>
                  </a:lnTo>
                  <a:lnTo>
                    <a:pt x="5124" y="958"/>
                  </a:lnTo>
                  <a:lnTo>
                    <a:pt x="5237" y="958"/>
                  </a:lnTo>
                  <a:lnTo>
                    <a:pt x="5347" y="957"/>
                  </a:lnTo>
                  <a:lnTo>
                    <a:pt x="5406" y="955"/>
                  </a:lnTo>
                  <a:lnTo>
                    <a:pt x="5422" y="952"/>
                  </a:lnTo>
                  <a:lnTo>
                    <a:pt x="5438" y="950"/>
                  </a:lnTo>
                  <a:lnTo>
                    <a:pt x="5454" y="945"/>
                  </a:lnTo>
                  <a:lnTo>
                    <a:pt x="5470" y="939"/>
                  </a:lnTo>
                  <a:lnTo>
                    <a:pt x="5488" y="875"/>
                  </a:lnTo>
                  <a:lnTo>
                    <a:pt x="5500" y="818"/>
                  </a:lnTo>
                  <a:lnTo>
                    <a:pt x="5504" y="813"/>
                  </a:lnTo>
                  <a:lnTo>
                    <a:pt x="5532" y="813"/>
                  </a:lnTo>
                  <a:lnTo>
                    <a:pt x="5531" y="850"/>
                  </a:lnTo>
                  <a:lnTo>
                    <a:pt x="5526" y="903"/>
                  </a:lnTo>
                  <a:lnTo>
                    <a:pt x="5522" y="961"/>
                  </a:lnTo>
                  <a:lnTo>
                    <a:pt x="5521" y="1006"/>
                  </a:lnTo>
                  <a:lnTo>
                    <a:pt x="5396" y="1007"/>
                  </a:lnTo>
                  <a:lnTo>
                    <a:pt x="5240" y="1007"/>
                  </a:lnTo>
                  <a:lnTo>
                    <a:pt x="5080" y="1006"/>
                  </a:lnTo>
                  <a:lnTo>
                    <a:pt x="5023" y="1007"/>
                  </a:lnTo>
                  <a:lnTo>
                    <a:pt x="4967" y="1011"/>
                  </a:lnTo>
                  <a:lnTo>
                    <a:pt x="4962" y="988"/>
                  </a:lnTo>
                  <a:lnTo>
                    <a:pt x="4967" y="982"/>
                  </a:lnTo>
                  <a:lnTo>
                    <a:pt x="4993" y="969"/>
                  </a:lnTo>
                  <a:lnTo>
                    <a:pt x="5004" y="961"/>
                  </a:lnTo>
                  <a:lnTo>
                    <a:pt x="5008" y="941"/>
                  </a:lnTo>
                  <a:lnTo>
                    <a:pt x="5011" y="890"/>
                  </a:lnTo>
                  <a:lnTo>
                    <a:pt x="5014" y="815"/>
                  </a:lnTo>
                  <a:lnTo>
                    <a:pt x="5015" y="727"/>
                  </a:lnTo>
                  <a:lnTo>
                    <a:pt x="5015" y="490"/>
                  </a:lnTo>
                  <a:lnTo>
                    <a:pt x="5014" y="382"/>
                  </a:lnTo>
                  <a:lnTo>
                    <a:pt x="5012" y="330"/>
                  </a:lnTo>
                  <a:lnTo>
                    <a:pt x="5010" y="301"/>
                  </a:lnTo>
                  <a:lnTo>
                    <a:pt x="5008" y="285"/>
                  </a:lnTo>
                  <a:lnTo>
                    <a:pt x="5003" y="277"/>
                  </a:lnTo>
                  <a:lnTo>
                    <a:pt x="4996" y="271"/>
                  </a:lnTo>
                  <a:lnTo>
                    <a:pt x="4982" y="266"/>
                  </a:lnTo>
                  <a:lnTo>
                    <a:pt x="4957" y="262"/>
                  </a:lnTo>
                  <a:lnTo>
                    <a:pt x="4909" y="260"/>
                  </a:lnTo>
                  <a:lnTo>
                    <a:pt x="4905" y="229"/>
                  </a:lnTo>
                  <a:close/>
                  <a:moveTo>
                    <a:pt x="5600" y="1011"/>
                  </a:moveTo>
                  <a:lnTo>
                    <a:pt x="5596" y="1006"/>
                  </a:lnTo>
                  <a:lnTo>
                    <a:pt x="5596" y="977"/>
                  </a:lnTo>
                  <a:lnTo>
                    <a:pt x="5600" y="974"/>
                  </a:lnTo>
                  <a:lnTo>
                    <a:pt x="5634" y="971"/>
                  </a:lnTo>
                  <a:lnTo>
                    <a:pt x="5653" y="969"/>
                  </a:lnTo>
                  <a:lnTo>
                    <a:pt x="5664" y="964"/>
                  </a:lnTo>
                  <a:lnTo>
                    <a:pt x="5674" y="955"/>
                  </a:lnTo>
                  <a:lnTo>
                    <a:pt x="5687" y="932"/>
                  </a:lnTo>
                  <a:lnTo>
                    <a:pt x="5710" y="884"/>
                  </a:lnTo>
                  <a:lnTo>
                    <a:pt x="5768" y="758"/>
                  </a:lnTo>
                  <a:lnTo>
                    <a:pt x="5918" y="417"/>
                  </a:lnTo>
                  <a:lnTo>
                    <a:pt x="6004" y="217"/>
                  </a:lnTo>
                  <a:lnTo>
                    <a:pt x="6040" y="217"/>
                  </a:lnTo>
                  <a:lnTo>
                    <a:pt x="6276" y="772"/>
                  </a:lnTo>
                  <a:lnTo>
                    <a:pt x="6307" y="847"/>
                  </a:lnTo>
                  <a:lnTo>
                    <a:pt x="6340" y="915"/>
                  </a:lnTo>
                  <a:lnTo>
                    <a:pt x="6354" y="945"/>
                  </a:lnTo>
                  <a:lnTo>
                    <a:pt x="6364" y="959"/>
                  </a:lnTo>
                  <a:lnTo>
                    <a:pt x="6372" y="964"/>
                  </a:lnTo>
                  <a:lnTo>
                    <a:pt x="6382" y="969"/>
                  </a:lnTo>
                  <a:lnTo>
                    <a:pt x="6397" y="971"/>
                  </a:lnTo>
                  <a:lnTo>
                    <a:pt x="6427" y="974"/>
                  </a:lnTo>
                  <a:lnTo>
                    <a:pt x="6431" y="1006"/>
                  </a:lnTo>
                  <a:lnTo>
                    <a:pt x="6322" y="1006"/>
                  </a:lnTo>
                  <a:lnTo>
                    <a:pt x="6137" y="1011"/>
                  </a:lnTo>
                  <a:lnTo>
                    <a:pt x="6133" y="977"/>
                  </a:lnTo>
                  <a:lnTo>
                    <a:pt x="6215" y="968"/>
                  </a:lnTo>
                  <a:lnTo>
                    <a:pt x="6222" y="965"/>
                  </a:lnTo>
                  <a:lnTo>
                    <a:pt x="6227" y="961"/>
                  </a:lnTo>
                  <a:lnTo>
                    <a:pt x="6229" y="956"/>
                  </a:lnTo>
                  <a:lnTo>
                    <a:pt x="6230" y="949"/>
                  </a:lnTo>
                  <a:lnTo>
                    <a:pt x="6228" y="935"/>
                  </a:lnTo>
                  <a:lnTo>
                    <a:pt x="6222" y="917"/>
                  </a:lnTo>
                  <a:lnTo>
                    <a:pt x="6155" y="748"/>
                  </a:lnTo>
                  <a:lnTo>
                    <a:pt x="5834" y="748"/>
                  </a:lnTo>
                  <a:lnTo>
                    <a:pt x="5774" y="890"/>
                  </a:lnTo>
                  <a:lnTo>
                    <a:pt x="5761" y="923"/>
                  </a:lnTo>
                  <a:lnTo>
                    <a:pt x="5758" y="946"/>
                  </a:lnTo>
                  <a:lnTo>
                    <a:pt x="5759" y="952"/>
                  </a:lnTo>
                  <a:lnTo>
                    <a:pt x="5761" y="958"/>
                  </a:lnTo>
                  <a:lnTo>
                    <a:pt x="5773" y="967"/>
                  </a:lnTo>
                  <a:lnTo>
                    <a:pt x="5783" y="969"/>
                  </a:lnTo>
                  <a:lnTo>
                    <a:pt x="5798" y="971"/>
                  </a:lnTo>
                  <a:lnTo>
                    <a:pt x="5848" y="974"/>
                  </a:lnTo>
                  <a:lnTo>
                    <a:pt x="5852" y="977"/>
                  </a:lnTo>
                  <a:lnTo>
                    <a:pt x="5852" y="1006"/>
                  </a:lnTo>
                  <a:lnTo>
                    <a:pt x="5724" y="1006"/>
                  </a:lnTo>
                  <a:lnTo>
                    <a:pt x="5663" y="1007"/>
                  </a:lnTo>
                  <a:lnTo>
                    <a:pt x="5600" y="1011"/>
                  </a:lnTo>
                  <a:close/>
                  <a:moveTo>
                    <a:pt x="5852" y="700"/>
                  </a:moveTo>
                  <a:lnTo>
                    <a:pt x="6133" y="700"/>
                  </a:lnTo>
                  <a:lnTo>
                    <a:pt x="5994" y="367"/>
                  </a:lnTo>
                  <a:lnTo>
                    <a:pt x="5852" y="700"/>
                  </a:lnTo>
                  <a:close/>
                  <a:moveTo>
                    <a:pt x="5878" y="124"/>
                  </a:moveTo>
                  <a:lnTo>
                    <a:pt x="5866" y="123"/>
                  </a:lnTo>
                  <a:lnTo>
                    <a:pt x="5854" y="120"/>
                  </a:lnTo>
                  <a:lnTo>
                    <a:pt x="5843" y="115"/>
                  </a:lnTo>
                  <a:lnTo>
                    <a:pt x="5833" y="106"/>
                  </a:lnTo>
                  <a:lnTo>
                    <a:pt x="5826" y="97"/>
                  </a:lnTo>
                  <a:lnTo>
                    <a:pt x="5820" y="87"/>
                  </a:lnTo>
                  <a:lnTo>
                    <a:pt x="5816" y="75"/>
                  </a:lnTo>
                  <a:lnTo>
                    <a:pt x="5815" y="63"/>
                  </a:lnTo>
                  <a:lnTo>
                    <a:pt x="5816" y="50"/>
                  </a:lnTo>
                  <a:lnTo>
                    <a:pt x="5820" y="38"/>
                  </a:lnTo>
                  <a:lnTo>
                    <a:pt x="5826" y="28"/>
                  </a:lnTo>
                  <a:lnTo>
                    <a:pt x="5833" y="19"/>
                  </a:lnTo>
                  <a:lnTo>
                    <a:pt x="5843" y="10"/>
                  </a:lnTo>
                  <a:lnTo>
                    <a:pt x="5854" y="4"/>
                  </a:lnTo>
                  <a:lnTo>
                    <a:pt x="5866" y="1"/>
                  </a:lnTo>
                  <a:lnTo>
                    <a:pt x="5878" y="0"/>
                  </a:lnTo>
                  <a:lnTo>
                    <a:pt x="5891" y="1"/>
                  </a:lnTo>
                  <a:lnTo>
                    <a:pt x="5902" y="4"/>
                  </a:lnTo>
                  <a:lnTo>
                    <a:pt x="5912" y="10"/>
                  </a:lnTo>
                  <a:lnTo>
                    <a:pt x="5922" y="19"/>
                  </a:lnTo>
                  <a:lnTo>
                    <a:pt x="5929" y="28"/>
                  </a:lnTo>
                  <a:lnTo>
                    <a:pt x="5935" y="38"/>
                  </a:lnTo>
                  <a:lnTo>
                    <a:pt x="5939" y="50"/>
                  </a:lnTo>
                  <a:lnTo>
                    <a:pt x="5940" y="63"/>
                  </a:lnTo>
                  <a:lnTo>
                    <a:pt x="5939" y="75"/>
                  </a:lnTo>
                  <a:lnTo>
                    <a:pt x="5935" y="87"/>
                  </a:lnTo>
                  <a:lnTo>
                    <a:pt x="5929" y="97"/>
                  </a:lnTo>
                  <a:lnTo>
                    <a:pt x="5922" y="106"/>
                  </a:lnTo>
                  <a:lnTo>
                    <a:pt x="5912" y="115"/>
                  </a:lnTo>
                  <a:lnTo>
                    <a:pt x="5902" y="120"/>
                  </a:lnTo>
                  <a:lnTo>
                    <a:pt x="5891" y="123"/>
                  </a:lnTo>
                  <a:lnTo>
                    <a:pt x="5878" y="124"/>
                  </a:lnTo>
                  <a:close/>
                  <a:moveTo>
                    <a:pt x="6151" y="124"/>
                  </a:moveTo>
                  <a:lnTo>
                    <a:pt x="6138" y="123"/>
                  </a:lnTo>
                  <a:lnTo>
                    <a:pt x="6126" y="120"/>
                  </a:lnTo>
                  <a:lnTo>
                    <a:pt x="6116" y="115"/>
                  </a:lnTo>
                  <a:lnTo>
                    <a:pt x="6107" y="106"/>
                  </a:lnTo>
                  <a:lnTo>
                    <a:pt x="6098" y="97"/>
                  </a:lnTo>
                  <a:lnTo>
                    <a:pt x="6092" y="87"/>
                  </a:lnTo>
                  <a:lnTo>
                    <a:pt x="6089" y="75"/>
                  </a:lnTo>
                  <a:lnTo>
                    <a:pt x="6088" y="63"/>
                  </a:lnTo>
                  <a:lnTo>
                    <a:pt x="6089" y="50"/>
                  </a:lnTo>
                  <a:lnTo>
                    <a:pt x="6092" y="38"/>
                  </a:lnTo>
                  <a:lnTo>
                    <a:pt x="6098" y="28"/>
                  </a:lnTo>
                  <a:lnTo>
                    <a:pt x="6107" y="19"/>
                  </a:lnTo>
                  <a:lnTo>
                    <a:pt x="6116" y="10"/>
                  </a:lnTo>
                  <a:lnTo>
                    <a:pt x="6126" y="4"/>
                  </a:lnTo>
                  <a:lnTo>
                    <a:pt x="6138" y="1"/>
                  </a:lnTo>
                  <a:lnTo>
                    <a:pt x="6151" y="0"/>
                  </a:lnTo>
                  <a:lnTo>
                    <a:pt x="6163" y="1"/>
                  </a:lnTo>
                  <a:lnTo>
                    <a:pt x="6175" y="4"/>
                  </a:lnTo>
                  <a:lnTo>
                    <a:pt x="6185" y="10"/>
                  </a:lnTo>
                  <a:lnTo>
                    <a:pt x="6194" y="19"/>
                  </a:lnTo>
                  <a:lnTo>
                    <a:pt x="6203" y="28"/>
                  </a:lnTo>
                  <a:lnTo>
                    <a:pt x="6208" y="38"/>
                  </a:lnTo>
                  <a:lnTo>
                    <a:pt x="6211" y="50"/>
                  </a:lnTo>
                  <a:lnTo>
                    <a:pt x="6212" y="63"/>
                  </a:lnTo>
                  <a:lnTo>
                    <a:pt x="6211" y="75"/>
                  </a:lnTo>
                  <a:lnTo>
                    <a:pt x="6208" y="87"/>
                  </a:lnTo>
                  <a:lnTo>
                    <a:pt x="6203" y="97"/>
                  </a:lnTo>
                  <a:lnTo>
                    <a:pt x="6194" y="106"/>
                  </a:lnTo>
                  <a:lnTo>
                    <a:pt x="6185" y="115"/>
                  </a:lnTo>
                  <a:lnTo>
                    <a:pt x="6175" y="120"/>
                  </a:lnTo>
                  <a:lnTo>
                    <a:pt x="6163" y="123"/>
                  </a:lnTo>
                  <a:lnTo>
                    <a:pt x="6151" y="124"/>
                  </a:lnTo>
                  <a:close/>
                  <a:moveTo>
                    <a:pt x="6494" y="1010"/>
                  </a:moveTo>
                  <a:lnTo>
                    <a:pt x="6490" y="1005"/>
                  </a:lnTo>
                  <a:lnTo>
                    <a:pt x="6490" y="980"/>
                  </a:lnTo>
                  <a:lnTo>
                    <a:pt x="6494" y="975"/>
                  </a:lnTo>
                  <a:lnTo>
                    <a:pt x="6524" y="974"/>
                  </a:lnTo>
                  <a:lnTo>
                    <a:pt x="6548" y="971"/>
                  </a:lnTo>
                  <a:lnTo>
                    <a:pt x="6565" y="968"/>
                  </a:lnTo>
                  <a:lnTo>
                    <a:pt x="6570" y="964"/>
                  </a:lnTo>
                  <a:lnTo>
                    <a:pt x="6575" y="961"/>
                  </a:lnTo>
                  <a:lnTo>
                    <a:pt x="6580" y="951"/>
                  </a:lnTo>
                  <a:lnTo>
                    <a:pt x="6582" y="935"/>
                  </a:lnTo>
                  <a:lnTo>
                    <a:pt x="6586" y="859"/>
                  </a:lnTo>
                  <a:lnTo>
                    <a:pt x="6588" y="772"/>
                  </a:lnTo>
                  <a:lnTo>
                    <a:pt x="6588" y="325"/>
                  </a:lnTo>
                  <a:lnTo>
                    <a:pt x="6586" y="301"/>
                  </a:lnTo>
                  <a:lnTo>
                    <a:pt x="6582" y="291"/>
                  </a:lnTo>
                  <a:lnTo>
                    <a:pt x="6577" y="283"/>
                  </a:lnTo>
                  <a:lnTo>
                    <a:pt x="6572" y="277"/>
                  </a:lnTo>
                  <a:lnTo>
                    <a:pt x="6565" y="272"/>
                  </a:lnTo>
                  <a:lnTo>
                    <a:pt x="6550" y="266"/>
                  </a:lnTo>
                  <a:lnTo>
                    <a:pt x="6526" y="264"/>
                  </a:lnTo>
                  <a:lnTo>
                    <a:pt x="6490" y="262"/>
                  </a:lnTo>
                  <a:lnTo>
                    <a:pt x="6485" y="231"/>
                  </a:lnTo>
                  <a:lnTo>
                    <a:pt x="6490" y="226"/>
                  </a:lnTo>
                  <a:lnTo>
                    <a:pt x="6589" y="229"/>
                  </a:lnTo>
                  <a:lnTo>
                    <a:pt x="6682" y="226"/>
                  </a:lnTo>
                  <a:lnTo>
                    <a:pt x="6858" y="456"/>
                  </a:lnTo>
                  <a:lnTo>
                    <a:pt x="7117" y="781"/>
                  </a:lnTo>
                  <a:lnTo>
                    <a:pt x="7165" y="838"/>
                  </a:lnTo>
                  <a:lnTo>
                    <a:pt x="7213" y="893"/>
                  </a:lnTo>
                  <a:lnTo>
                    <a:pt x="7213" y="465"/>
                  </a:lnTo>
                  <a:lnTo>
                    <a:pt x="7211" y="380"/>
                  </a:lnTo>
                  <a:lnTo>
                    <a:pt x="7210" y="327"/>
                  </a:lnTo>
                  <a:lnTo>
                    <a:pt x="7206" y="297"/>
                  </a:lnTo>
                  <a:lnTo>
                    <a:pt x="7202" y="283"/>
                  </a:lnTo>
                  <a:lnTo>
                    <a:pt x="7196" y="274"/>
                  </a:lnTo>
                  <a:lnTo>
                    <a:pt x="7187" y="268"/>
                  </a:lnTo>
                  <a:lnTo>
                    <a:pt x="7171" y="265"/>
                  </a:lnTo>
                  <a:lnTo>
                    <a:pt x="7148" y="262"/>
                  </a:lnTo>
                  <a:lnTo>
                    <a:pt x="7120" y="261"/>
                  </a:lnTo>
                  <a:lnTo>
                    <a:pt x="7115" y="231"/>
                  </a:lnTo>
                  <a:lnTo>
                    <a:pt x="7120" y="226"/>
                  </a:lnTo>
                  <a:lnTo>
                    <a:pt x="7174" y="229"/>
                  </a:lnTo>
                  <a:lnTo>
                    <a:pt x="7247" y="229"/>
                  </a:lnTo>
                  <a:lnTo>
                    <a:pt x="7357" y="226"/>
                  </a:lnTo>
                  <a:lnTo>
                    <a:pt x="7362" y="231"/>
                  </a:lnTo>
                  <a:lnTo>
                    <a:pt x="7362" y="256"/>
                  </a:lnTo>
                  <a:lnTo>
                    <a:pt x="7301" y="266"/>
                  </a:lnTo>
                  <a:lnTo>
                    <a:pt x="7285" y="271"/>
                  </a:lnTo>
                  <a:lnTo>
                    <a:pt x="7277" y="277"/>
                  </a:lnTo>
                  <a:lnTo>
                    <a:pt x="7272" y="288"/>
                  </a:lnTo>
                  <a:lnTo>
                    <a:pt x="7270" y="302"/>
                  </a:lnTo>
                  <a:lnTo>
                    <a:pt x="7266" y="378"/>
                  </a:lnTo>
                  <a:lnTo>
                    <a:pt x="7264" y="465"/>
                  </a:lnTo>
                  <a:lnTo>
                    <a:pt x="7264" y="728"/>
                  </a:lnTo>
                  <a:lnTo>
                    <a:pt x="7264" y="880"/>
                  </a:lnTo>
                  <a:lnTo>
                    <a:pt x="7266" y="1030"/>
                  </a:lnTo>
                  <a:lnTo>
                    <a:pt x="7229" y="1019"/>
                  </a:lnTo>
                  <a:lnTo>
                    <a:pt x="7170" y="1006"/>
                  </a:lnTo>
                  <a:lnTo>
                    <a:pt x="7132" y="961"/>
                  </a:lnTo>
                  <a:lnTo>
                    <a:pt x="7013" y="817"/>
                  </a:lnTo>
                  <a:lnTo>
                    <a:pt x="6638" y="348"/>
                  </a:lnTo>
                  <a:lnTo>
                    <a:pt x="6638" y="772"/>
                  </a:lnTo>
                  <a:lnTo>
                    <a:pt x="6640" y="862"/>
                  </a:lnTo>
                  <a:lnTo>
                    <a:pt x="6642" y="915"/>
                  </a:lnTo>
                  <a:lnTo>
                    <a:pt x="6644" y="941"/>
                  </a:lnTo>
                  <a:lnTo>
                    <a:pt x="6652" y="961"/>
                  </a:lnTo>
                  <a:lnTo>
                    <a:pt x="6659" y="965"/>
                  </a:lnTo>
                  <a:lnTo>
                    <a:pt x="6671" y="970"/>
                  </a:lnTo>
                  <a:lnTo>
                    <a:pt x="6694" y="974"/>
                  </a:lnTo>
                  <a:lnTo>
                    <a:pt x="6732" y="975"/>
                  </a:lnTo>
                  <a:lnTo>
                    <a:pt x="6736" y="1006"/>
                  </a:lnTo>
                  <a:lnTo>
                    <a:pt x="6695" y="1007"/>
                  </a:lnTo>
                  <a:lnTo>
                    <a:pt x="6638" y="1006"/>
                  </a:lnTo>
                  <a:lnTo>
                    <a:pt x="6562" y="1007"/>
                  </a:lnTo>
                  <a:lnTo>
                    <a:pt x="6494" y="1010"/>
                  </a:lnTo>
                  <a:close/>
                  <a:moveTo>
                    <a:pt x="7691" y="277"/>
                  </a:moveTo>
                  <a:lnTo>
                    <a:pt x="7686" y="272"/>
                  </a:lnTo>
                  <a:lnTo>
                    <a:pt x="7686" y="248"/>
                  </a:lnTo>
                  <a:lnTo>
                    <a:pt x="7691" y="243"/>
                  </a:lnTo>
                  <a:lnTo>
                    <a:pt x="7848" y="218"/>
                  </a:lnTo>
                  <a:lnTo>
                    <a:pt x="7865" y="231"/>
                  </a:lnTo>
                  <a:lnTo>
                    <a:pt x="7880" y="247"/>
                  </a:lnTo>
                  <a:lnTo>
                    <a:pt x="7900" y="272"/>
                  </a:lnTo>
                  <a:lnTo>
                    <a:pt x="7926" y="313"/>
                  </a:lnTo>
                  <a:lnTo>
                    <a:pt x="7961" y="372"/>
                  </a:lnTo>
                  <a:lnTo>
                    <a:pt x="8004" y="448"/>
                  </a:lnTo>
                  <a:lnTo>
                    <a:pt x="8051" y="535"/>
                  </a:lnTo>
                  <a:lnTo>
                    <a:pt x="8095" y="621"/>
                  </a:lnTo>
                  <a:lnTo>
                    <a:pt x="8152" y="532"/>
                  </a:lnTo>
                  <a:lnTo>
                    <a:pt x="8215" y="426"/>
                  </a:lnTo>
                  <a:lnTo>
                    <a:pt x="8333" y="225"/>
                  </a:lnTo>
                  <a:lnTo>
                    <a:pt x="8375" y="228"/>
                  </a:lnTo>
                  <a:lnTo>
                    <a:pt x="8413" y="225"/>
                  </a:lnTo>
                  <a:lnTo>
                    <a:pt x="8418" y="240"/>
                  </a:lnTo>
                  <a:lnTo>
                    <a:pt x="8402" y="258"/>
                  </a:lnTo>
                  <a:lnTo>
                    <a:pt x="8382" y="283"/>
                  </a:lnTo>
                  <a:lnTo>
                    <a:pt x="8332" y="350"/>
                  </a:lnTo>
                  <a:lnTo>
                    <a:pt x="8281" y="421"/>
                  </a:lnTo>
                  <a:lnTo>
                    <a:pt x="8245" y="475"/>
                  </a:lnTo>
                  <a:lnTo>
                    <a:pt x="8176" y="589"/>
                  </a:lnTo>
                  <a:lnTo>
                    <a:pt x="8143" y="643"/>
                  </a:lnTo>
                  <a:lnTo>
                    <a:pt x="8130" y="670"/>
                  </a:lnTo>
                  <a:lnTo>
                    <a:pt x="8128" y="686"/>
                  </a:lnTo>
                  <a:lnTo>
                    <a:pt x="8126" y="704"/>
                  </a:lnTo>
                  <a:lnTo>
                    <a:pt x="8126" y="784"/>
                  </a:lnTo>
                  <a:lnTo>
                    <a:pt x="8126" y="868"/>
                  </a:lnTo>
                  <a:lnTo>
                    <a:pt x="8128" y="909"/>
                  </a:lnTo>
                  <a:lnTo>
                    <a:pt x="8130" y="935"/>
                  </a:lnTo>
                  <a:lnTo>
                    <a:pt x="8134" y="951"/>
                  </a:lnTo>
                  <a:lnTo>
                    <a:pt x="8138" y="959"/>
                  </a:lnTo>
                  <a:lnTo>
                    <a:pt x="8147" y="965"/>
                  </a:lnTo>
                  <a:lnTo>
                    <a:pt x="8159" y="969"/>
                  </a:lnTo>
                  <a:lnTo>
                    <a:pt x="8184" y="973"/>
                  </a:lnTo>
                  <a:lnTo>
                    <a:pt x="8232" y="975"/>
                  </a:lnTo>
                  <a:lnTo>
                    <a:pt x="8237" y="1006"/>
                  </a:lnTo>
                  <a:lnTo>
                    <a:pt x="8135" y="1007"/>
                  </a:lnTo>
                  <a:lnTo>
                    <a:pt x="8074" y="1006"/>
                  </a:lnTo>
                  <a:lnTo>
                    <a:pt x="7915" y="1011"/>
                  </a:lnTo>
                  <a:lnTo>
                    <a:pt x="7910" y="979"/>
                  </a:lnTo>
                  <a:lnTo>
                    <a:pt x="7984" y="970"/>
                  </a:lnTo>
                  <a:lnTo>
                    <a:pt x="7998" y="967"/>
                  </a:lnTo>
                  <a:lnTo>
                    <a:pt x="8006" y="962"/>
                  </a:lnTo>
                  <a:lnTo>
                    <a:pt x="8011" y="953"/>
                  </a:lnTo>
                  <a:lnTo>
                    <a:pt x="8016" y="941"/>
                  </a:lnTo>
                  <a:lnTo>
                    <a:pt x="8018" y="917"/>
                  </a:lnTo>
                  <a:lnTo>
                    <a:pt x="8020" y="879"/>
                  </a:lnTo>
                  <a:lnTo>
                    <a:pt x="8021" y="784"/>
                  </a:lnTo>
                  <a:lnTo>
                    <a:pt x="8021" y="679"/>
                  </a:lnTo>
                  <a:lnTo>
                    <a:pt x="7994" y="628"/>
                  </a:lnTo>
                  <a:lnTo>
                    <a:pt x="7939" y="536"/>
                  </a:lnTo>
                  <a:lnTo>
                    <a:pt x="7890" y="457"/>
                  </a:lnTo>
                  <a:lnTo>
                    <a:pt x="7832" y="369"/>
                  </a:lnTo>
                  <a:lnTo>
                    <a:pt x="7801" y="327"/>
                  </a:lnTo>
                  <a:lnTo>
                    <a:pt x="7777" y="301"/>
                  </a:lnTo>
                  <a:lnTo>
                    <a:pt x="7760" y="286"/>
                  </a:lnTo>
                  <a:lnTo>
                    <a:pt x="7747" y="280"/>
                  </a:lnTo>
                  <a:lnTo>
                    <a:pt x="7728" y="278"/>
                  </a:lnTo>
                  <a:lnTo>
                    <a:pt x="7691" y="277"/>
                  </a:lnTo>
                  <a:close/>
                  <a:moveTo>
                    <a:pt x="8459" y="229"/>
                  </a:moveTo>
                  <a:lnTo>
                    <a:pt x="8622" y="229"/>
                  </a:lnTo>
                  <a:lnTo>
                    <a:pt x="8780" y="225"/>
                  </a:lnTo>
                  <a:lnTo>
                    <a:pt x="8785" y="256"/>
                  </a:lnTo>
                  <a:lnTo>
                    <a:pt x="8748" y="261"/>
                  </a:lnTo>
                  <a:lnTo>
                    <a:pt x="8722" y="264"/>
                  </a:lnTo>
                  <a:lnTo>
                    <a:pt x="8712" y="265"/>
                  </a:lnTo>
                  <a:lnTo>
                    <a:pt x="8704" y="267"/>
                  </a:lnTo>
                  <a:lnTo>
                    <a:pt x="8692" y="272"/>
                  </a:lnTo>
                  <a:lnTo>
                    <a:pt x="8684" y="282"/>
                  </a:lnTo>
                  <a:lnTo>
                    <a:pt x="8680" y="301"/>
                  </a:lnTo>
                  <a:lnTo>
                    <a:pt x="8677" y="327"/>
                  </a:lnTo>
                  <a:lnTo>
                    <a:pt x="8676" y="362"/>
                  </a:lnTo>
                  <a:lnTo>
                    <a:pt x="8675" y="490"/>
                  </a:lnTo>
                  <a:lnTo>
                    <a:pt x="8675" y="734"/>
                  </a:lnTo>
                  <a:lnTo>
                    <a:pt x="8676" y="862"/>
                  </a:lnTo>
                  <a:lnTo>
                    <a:pt x="8680" y="958"/>
                  </a:lnTo>
                  <a:lnTo>
                    <a:pt x="8792" y="958"/>
                  </a:lnTo>
                  <a:lnTo>
                    <a:pt x="8901" y="957"/>
                  </a:lnTo>
                  <a:lnTo>
                    <a:pt x="8960" y="955"/>
                  </a:lnTo>
                  <a:lnTo>
                    <a:pt x="8977" y="952"/>
                  </a:lnTo>
                  <a:lnTo>
                    <a:pt x="8993" y="950"/>
                  </a:lnTo>
                  <a:lnTo>
                    <a:pt x="9009" y="945"/>
                  </a:lnTo>
                  <a:lnTo>
                    <a:pt x="9025" y="939"/>
                  </a:lnTo>
                  <a:lnTo>
                    <a:pt x="9042" y="875"/>
                  </a:lnTo>
                  <a:lnTo>
                    <a:pt x="9054" y="818"/>
                  </a:lnTo>
                  <a:lnTo>
                    <a:pt x="9059" y="813"/>
                  </a:lnTo>
                  <a:lnTo>
                    <a:pt x="9086" y="813"/>
                  </a:lnTo>
                  <a:lnTo>
                    <a:pt x="9085" y="850"/>
                  </a:lnTo>
                  <a:lnTo>
                    <a:pt x="9081" y="903"/>
                  </a:lnTo>
                  <a:lnTo>
                    <a:pt x="9078" y="961"/>
                  </a:lnTo>
                  <a:lnTo>
                    <a:pt x="9077" y="1006"/>
                  </a:lnTo>
                  <a:lnTo>
                    <a:pt x="8951" y="1007"/>
                  </a:lnTo>
                  <a:lnTo>
                    <a:pt x="8796" y="1007"/>
                  </a:lnTo>
                  <a:lnTo>
                    <a:pt x="8634" y="1006"/>
                  </a:lnTo>
                  <a:lnTo>
                    <a:pt x="8579" y="1007"/>
                  </a:lnTo>
                  <a:lnTo>
                    <a:pt x="8521" y="1011"/>
                  </a:lnTo>
                  <a:lnTo>
                    <a:pt x="8516" y="988"/>
                  </a:lnTo>
                  <a:lnTo>
                    <a:pt x="8521" y="982"/>
                  </a:lnTo>
                  <a:lnTo>
                    <a:pt x="8548" y="969"/>
                  </a:lnTo>
                  <a:lnTo>
                    <a:pt x="8558" y="961"/>
                  </a:lnTo>
                  <a:lnTo>
                    <a:pt x="8562" y="941"/>
                  </a:lnTo>
                  <a:lnTo>
                    <a:pt x="8566" y="890"/>
                  </a:lnTo>
                  <a:lnTo>
                    <a:pt x="8568" y="815"/>
                  </a:lnTo>
                  <a:lnTo>
                    <a:pt x="8569" y="727"/>
                  </a:lnTo>
                  <a:lnTo>
                    <a:pt x="8569" y="490"/>
                  </a:lnTo>
                  <a:lnTo>
                    <a:pt x="8568" y="382"/>
                  </a:lnTo>
                  <a:lnTo>
                    <a:pt x="8567" y="330"/>
                  </a:lnTo>
                  <a:lnTo>
                    <a:pt x="8566" y="301"/>
                  </a:lnTo>
                  <a:lnTo>
                    <a:pt x="8562" y="285"/>
                  </a:lnTo>
                  <a:lnTo>
                    <a:pt x="8557" y="277"/>
                  </a:lnTo>
                  <a:lnTo>
                    <a:pt x="8550" y="271"/>
                  </a:lnTo>
                  <a:lnTo>
                    <a:pt x="8537" y="266"/>
                  </a:lnTo>
                  <a:lnTo>
                    <a:pt x="8512" y="262"/>
                  </a:lnTo>
                  <a:lnTo>
                    <a:pt x="8464" y="260"/>
                  </a:lnTo>
                  <a:lnTo>
                    <a:pt x="8459" y="229"/>
                  </a:lnTo>
                  <a:close/>
                  <a:moveTo>
                    <a:pt x="9163" y="225"/>
                  </a:moveTo>
                  <a:lnTo>
                    <a:pt x="9233" y="228"/>
                  </a:lnTo>
                  <a:lnTo>
                    <a:pt x="9321" y="229"/>
                  </a:lnTo>
                  <a:lnTo>
                    <a:pt x="9481" y="225"/>
                  </a:lnTo>
                  <a:lnTo>
                    <a:pt x="9485" y="256"/>
                  </a:lnTo>
                  <a:lnTo>
                    <a:pt x="9447" y="261"/>
                  </a:lnTo>
                  <a:lnTo>
                    <a:pt x="9422" y="264"/>
                  </a:lnTo>
                  <a:lnTo>
                    <a:pt x="9413" y="265"/>
                  </a:lnTo>
                  <a:lnTo>
                    <a:pt x="9404" y="267"/>
                  </a:lnTo>
                  <a:lnTo>
                    <a:pt x="9391" y="272"/>
                  </a:lnTo>
                  <a:lnTo>
                    <a:pt x="9384" y="282"/>
                  </a:lnTo>
                  <a:lnTo>
                    <a:pt x="9379" y="301"/>
                  </a:lnTo>
                  <a:lnTo>
                    <a:pt x="9377" y="327"/>
                  </a:lnTo>
                  <a:lnTo>
                    <a:pt x="9377" y="362"/>
                  </a:lnTo>
                  <a:lnTo>
                    <a:pt x="9375" y="490"/>
                  </a:lnTo>
                  <a:lnTo>
                    <a:pt x="9375" y="746"/>
                  </a:lnTo>
                  <a:lnTo>
                    <a:pt x="9375" y="854"/>
                  </a:lnTo>
                  <a:lnTo>
                    <a:pt x="9377" y="905"/>
                  </a:lnTo>
                  <a:lnTo>
                    <a:pt x="9379" y="934"/>
                  </a:lnTo>
                  <a:lnTo>
                    <a:pt x="9383" y="950"/>
                  </a:lnTo>
                  <a:lnTo>
                    <a:pt x="9387" y="959"/>
                  </a:lnTo>
                  <a:lnTo>
                    <a:pt x="9395" y="964"/>
                  </a:lnTo>
                  <a:lnTo>
                    <a:pt x="9407" y="969"/>
                  </a:lnTo>
                  <a:lnTo>
                    <a:pt x="9433" y="973"/>
                  </a:lnTo>
                  <a:lnTo>
                    <a:pt x="9481" y="975"/>
                  </a:lnTo>
                  <a:lnTo>
                    <a:pt x="9485" y="1006"/>
                  </a:lnTo>
                  <a:lnTo>
                    <a:pt x="9384" y="1007"/>
                  </a:lnTo>
                  <a:lnTo>
                    <a:pt x="9321" y="1006"/>
                  </a:lnTo>
                  <a:lnTo>
                    <a:pt x="9163" y="1011"/>
                  </a:lnTo>
                  <a:lnTo>
                    <a:pt x="9159" y="979"/>
                  </a:lnTo>
                  <a:lnTo>
                    <a:pt x="9233" y="970"/>
                  </a:lnTo>
                  <a:lnTo>
                    <a:pt x="9247" y="967"/>
                  </a:lnTo>
                  <a:lnTo>
                    <a:pt x="9255" y="962"/>
                  </a:lnTo>
                  <a:lnTo>
                    <a:pt x="9258" y="958"/>
                  </a:lnTo>
                  <a:lnTo>
                    <a:pt x="9260" y="953"/>
                  </a:lnTo>
                  <a:lnTo>
                    <a:pt x="9265" y="939"/>
                  </a:lnTo>
                  <a:lnTo>
                    <a:pt x="9267" y="911"/>
                  </a:lnTo>
                  <a:lnTo>
                    <a:pt x="9269" y="862"/>
                  </a:lnTo>
                  <a:lnTo>
                    <a:pt x="9270" y="746"/>
                  </a:lnTo>
                  <a:lnTo>
                    <a:pt x="9270" y="490"/>
                  </a:lnTo>
                  <a:lnTo>
                    <a:pt x="9269" y="382"/>
                  </a:lnTo>
                  <a:lnTo>
                    <a:pt x="9267" y="330"/>
                  </a:lnTo>
                  <a:lnTo>
                    <a:pt x="9265" y="301"/>
                  </a:lnTo>
                  <a:lnTo>
                    <a:pt x="9261" y="285"/>
                  </a:lnTo>
                  <a:lnTo>
                    <a:pt x="9258" y="277"/>
                  </a:lnTo>
                  <a:lnTo>
                    <a:pt x="9249" y="271"/>
                  </a:lnTo>
                  <a:lnTo>
                    <a:pt x="9237" y="266"/>
                  </a:lnTo>
                  <a:lnTo>
                    <a:pt x="9211" y="262"/>
                  </a:lnTo>
                  <a:lnTo>
                    <a:pt x="9163" y="260"/>
                  </a:lnTo>
                  <a:lnTo>
                    <a:pt x="9159" y="229"/>
                  </a:lnTo>
                  <a:lnTo>
                    <a:pt x="9163" y="225"/>
                  </a:lnTo>
                  <a:close/>
                  <a:moveTo>
                    <a:pt x="9540" y="626"/>
                  </a:moveTo>
                  <a:lnTo>
                    <a:pt x="9541" y="585"/>
                  </a:lnTo>
                  <a:lnTo>
                    <a:pt x="9546" y="546"/>
                  </a:lnTo>
                  <a:lnTo>
                    <a:pt x="9553" y="507"/>
                  </a:lnTo>
                  <a:lnTo>
                    <a:pt x="9563" y="470"/>
                  </a:lnTo>
                  <a:lnTo>
                    <a:pt x="9570" y="453"/>
                  </a:lnTo>
                  <a:lnTo>
                    <a:pt x="9577" y="435"/>
                  </a:lnTo>
                  <a:lnTo>
                    <a:pt x="9585" y="418"/>
                  </a:lnTo>
                  <a:lnTo>
                    <a:pt x="9595" y="402"/>
                  </a:lnTo>
                  <a:lnTo>
                    <a:pt x="9618" y="369"/>
                  </a:lnTo>
                  <a:lnTo>
                    <a:pt x="9644" y="337"/>
                  </a:lnTo>
                  <a:lnTo>
                    <a:pt x="9659" y="322"/>
                  </a:lnTo>
                  <a:lnTo>
                    <a:pt x="9674" y="308"/>
                  </a:lnTo>
                  <a:lnTo>
                    <a:pt x="9690" y="296"/>
                  </a:lnTo>
                  <a:lnTo>
                    <a:pt x="9708" y="283"/>
                  </a:lnTo>
                  <a:lnTo>
                    <a:pt x="9744" y="261"/>
                  </a:lnTo>
                  <a:lnTo>
                    <a:pt x="9762" y="252"/>
                  </a:lnTo>
                  <a:lnTo>
                    <a:pt x="9782" y="243"/>
                  </a:lnTo>
                  <a:lnTo>
                    <a:pt x="9803" y="235"/>
                  </a:lnTo>
                  <a:lnTo>
                    <a:pt x="9824" y="228"/>
                  </a:lnTo>
                  <a:lnTo>
                    <a:pt x="9869" y="218"/>
                  </a:lnTo>
                  <a:lnTo>
                    <a:pt x="9915" y="211"/>
                  </a:lnTo>
                  <a:lnTo>
                    <a:pt x="9965" y="210"/>
                  </a:lnTo>
                  <a:lnTo>
                    <a:pt x="10010" y="211"/>
                  </a:lnTo>
                  <a:lnTo>
                    <a:pt x="10055" y="216"/>
                  </a:lnTo>
                  <a:lnTo>
                    <a:pt x="10095" y="224"/>
                  </a:lnTo>
                  <a:lnTo>
                    <a:pt x="10134" y="235"/>
                  </a:lnTo>
                  <a:lnTo>
                    <a:pt x="10171" y="249"/>
                  </a:lnTo>
                  <a:lnTo>
                    <a:pt x="10188" y="258"/>
                  </a:lnTo>
                  <a:lnTo>
                    <a:pt x="10205" y="267"/>
                  </a:lnTo>
                  <a:lnTo>
                    <a:pt x="10236" y="288"/>
                  </a:lnTo>
                  <a:lnTo>
                    <a:pt x="10266" y="312"/>
                  </a:lnTo>
                  <a:lnTo>
                    <a:pt x="10291" y="339"/>
                  </a:lnTo>
                  <a:lnTo>
                    <a:pt x="10314" y="368"/>
                  </a:lnTo>
                  <a:lnTo>
                    <a:pt x="10333" y="399"/>
                  </a:lnTo>
                  <a:lnTo>
                    <a:pt x="10349" y="433"/>
                  </a:lnTo>
                  <a:lnTo>
                    <a:pt x="10362" y="470"/>
                  </a:lnTo>
                  <a:lnTo>
                    <a:pt x="10370" y="508"/>
                  </a:lnTo>
                  <a:lnTo>
                    <a:pt x="10375" y="549"/>
                  </a:lnTo>
                  <a:lnTo>
                    <a:pt x="10377" y="592"/>
                  </a:lnTo>
                  <a:lnTo>
                    <a:pt x="10374" y="653"/>
                  </a:lnTo>
                  <a:lnTo>
                    <a:pt x="10369" y="682"/>
                  </a:lnTo>
                  <a:lnTo>
                    <a:pt x="10363" y="711"/>
                  </a:lnTo>
                  <a:lnTo>
                    <a:pt x="10346" y="765"/>
                  </a:lnTo>
                  <a:lnTo>
                    <a:pt x="10335" y="791"/>
                  </a:lnTo>
                  <a:lnTo>
                    <a:pt x="10322" y="817"/>
                  </a:lnTo>
                  <a:lnTo>
                    <a:pt x="10292" y="863"/>
                  </a:lnTo>
                  <a:lnTo>
                    <a:pt x="10274" y="885"/>
                  </a:lnTo>
                  <a:lnTo>
                    <a:pt x="10256" y="905"/>
                  </a:lnTo>
                  <a:lnTo>
                    <a:pt x="10236" y="923"/>
                  </a:lnTo>
                  <a:lnTo>
                    <a:pt x="10213" y="941"/>
                  </a:lnTo>
                  <a:lnTo>
                    <a:pt x="10190" y="957"/>
                  </a:lnTo>
                  <a:lnTo>
                    <a:pt x="10165" y="971"/>
                  </a:lnTo>
                  <a:lnTo>
                    <a:pt x="10140" y="985"/>
                  </a:lnTo>
                  <a:lnTo>
                    <a:pt x="10112" y="995"/>
                  </a:lnTo>
                  <a:lnTo>
                    <a:pt x="10086" y="1005"/>
                  </a:lnTo>
                  <a:lnTo>
                    <a:pt x="10057" y="1013"/>
                  </a:lnTo>
                  <a:lnTo>
                    <a:pt x="10028" y="1019"/>
                  </a:lnTo>
                  <a:lnTo>
                    <a:pt x="9998" y="1023"/>
                  </a:lnTo>
                  <a:lnTo>
                    <a:pt x="9936" y="1027"/>
                  </a:lnTo>
                  <a:lnTo>
                    <a:pt x="9891" y="1025"/>
                  </a:lnTo>
                  <a:lnTo>
                    <a:pt x="9849" y="1019"/>
                  </a:lnTo>
                  <a:lnTo>
                    <a:pt x="9809" y="1010"/>
                  </a:lnTo>
                  <a:lnTo>
                    <a:pt x="9770" y="997"/>
                  </a:lnTo>
                  <a:lnTo>
                    <a:pt x="9733" y="980"/>
                  </a:lnTo>
                  <a:lnTo>
                    <a:pt x="9699" y="959"/>
                  </a:lnTo>
                  <a:lnTo>
                    <a:pt x="9669" y="935"/>
                  </a:lnTo>
                  <a:lnTo>
                    <a:pt x="9641" y="907"/>
                  </a:lnTo>
                  <a:lnTo>
                    <a:pt x="9615" y="875"/>
                  </a:lnTo>
                  <a:lnTo>
                    <a:pt x="9595" y="843"/>
                  </a:lnTo>
                  <a:lnTo>
                    <a:pt x="9577" y="807"/>
                  </a:lnTo>
                  <a:lnTo>
                    <a:pt x="9564" y="769"/>
                  </a:lnTo>
                  <a:lnTo>
                    <a:pt x="9553" y="730"/>
                  </a:lnTo>
                  <a:lnTo>
                    <a:pt x="9546" y="693"/>
                  </a:lnTo>
                  <a:lnTo>
                    <a:pt x="9541" y="658"/>
                  </a:lnTo>
                  <a:lnTo>
                    <a:pt x="9540" y="626"/>
                  </a:lnTo>
                  <a:close/>
                  <a:moveTo>
                    <a:pt x="9654" y="589"/>
                  </a:moveTo>
                  <a:lnTo>
                    <a:pt x="9656" y="623"/>
                  </a:lnTo>
                  <a:lnTo>
                    <a:pt x="9660" y="658"/>
                  </a:lnTo>
                  <a:lnTo>
                    <a:pt x="9667" y="695"/>
                  </a:lnTo>
                  <a:lnTo>
                    <a:pt x="9677" y="734"/>
                  </a:lnTo>
                  <a:lnTo>
                    <a:pt x="9689" y="771"/>
                  </a:lnTo>
                  <a:lnTo>
                    <a:pt x="9703" y="806"/>
                  </a:lnTo>
                  <a:lnTo>
                    <a:pt x="9721" y="838"/>
                  </a:lnTo>
                  <a:lnTo>
                    <a:pt x="9741" y="867"/>
                  </a:lnTo>
                  <a:lnTo>
                    <a:pt x="9764" y="893"/>
                  </a:lnTo>
                  <a:lnTo>
                    <a:pt x="9788" y="916"/>
                  </a:lnTo>
                  <a:lnTo>
                    <a:pt x="9815" y="934"/>
                  </a:lnTo>
                  <a:lnTo>
                    <a:pt x="9842" y="950"/>
                  </a:lnTo>
                  <a:lnTo>
                    <a:pt x="9871" y="962"/>
                  </a:lnTo>
                  <a:lnTo>
                    <a:pt x="9902" y="970"/>
                  </a:lnTo>
                  <a:lnTo>
                    <a:pt x="9936" y="975"/>
                  </a:lnTo>
                  <a:lnTo>
                    <a:pt x="9971" y="977"/>
                  </a:lnTo>
                  <a:lnTo>
                    <a:pt x="10013" y="975"/>
                  </a:lnTo>
                  <a:lnTo>
                    <a:pt x="10052" y="968"/>
                  </a:lnTo>
                  <a:lnTo>
                    <a:pt x="10089" y="955"/>
                  </a:lnTo>
                  <a:lnTo>
                    <a:pt x="10124" y="938"/>
                  </a:lnTo>
                  <a:lnTo>
                    <a:pt x="10140" y="927"/>
                  </a:lnTo>
                  <a:lnTo>
                    <a:pt x="10155" y="915"/>
                  </a:lnTo>
                  <a:lnTo>
                    <a:pt x="10183" y="887"/>
                  </a:lnTo>
                  <a:lnTo>
                    <a:pt x="10206" y="855"/>
                  </a:lnTo>
                  <a:lnTo>
                    <a:pt x="10225" y="815"/>
                  </a:lnTo>
                  <a:lnTo>
                    <a:pt x="10241" y="773"/>
                  </a:lnTo>
                  <a:lnTo>
                    <a:pt x="10247" y="751"/>
                  </a:lnTo>
                  <a:lnTo>
                    <a:pt x="10251" y="728"/>
                  </a:lnTo>
                  <a:lnTo>
                    <a:pt x="10259" y="681"/>
                  </a:lnTo>
                  <a:lnTo>
                    <a:pt x="10260" y="631"/>
                  </a:lnTo>
                  <a:lnTo>
                    <a:pt x="10257" y="576"/>
                  </a:lnTo>
                  <a:lnTo>
                    <a:pt x="10255" y="549"/>
                  </a:lnTo>
                  <a:lnTo>
                    <a:pt x="10250" y="524"/>
                  </a:lnTo>
                  <a:lnTo>
                    <a:pt x="10238" y="475"/>
                  </a:lnTo>
                  <a:lnTo>
                    <a:pt x="10220" y="428"/>
                  </a:lnTo>
                  <a:lnTo>
                    <a:pt x="10199" y="386"/>
                  </a:lnTo>
                  <a:lnTo>
                    <a:pt x="10185" y="368"/>
                  </a:lnTo>
                  <a:lnTo>
                    <a:pt x="10172" y="350"/>
                  </a:lnTo>
                  <a:lnTo>
                    <a:pt x="10142" y="321"/>
                  </a:lnTo>
                  <a:lnTo>
                    <a:pt x="10107" y="297"/>
                  </a:lnTo>
                  <a:lnTo>
                    <a:pt x="10069" y="279"/>
                  </a:lnTo>
                  <a:lnTo>
                    <a:pt x="10029" y="266"/>
                  </a:lnTo>
                  <a:lnTo>
                    <a:pt x="10009" y="262"/>
                  </a:lnTo>
                  <a:lnTo>
                    <a:pt x="9987" y="259"/>
                  </a:lnTo>
                  <a:lnTo>
                    <a:pt x="9944" y="256"/>
                  </a:lnTo>
                  <a:lnTo>
                    <a:pt x="9911" y="258"/>
                  </a:lnTo>
                  <a:lnTo>
                    <a:pt x="9881" y="261"/>
                  </a:lnTo>
                  <a:lnTo>
                    <a:pt x="9851" y="268"/>
                  </a:lnTo>
                  <a:lnTo>
                    <a:pt x="9823" y="277"/>
                  </a:lnTo>
                  <a:lnTo>
                    <a:pt x="9798" y="289"/>
                  </a:lnTo>
                  <a:lnTo>
                    <a:pt x="9774" y="303"/>
                  </a:lnTo>
                  <a:lnTo>
                    <a:pt x="9752" y="321"/>
                  </a:lnTo>
                  <a:lnTo>
                    <a:pt x="9732" y="340"/>
                  </a:lnTo>
                  <a:lnTo>
                    <a:pt x="9714" y="363"/>
                  </a:lnTo>
                  <a:lnTo>
                    <a:pt x="9698" y="387"/>
                  </a:lnTo>
                  <a:lnTo>
                    <a:pt x="9685" y="415"/>
                  </a:lnTo>
                  <a:lnTo>
                    <a:pt x="9674" y="445"/>
                  </a:lnTo>
                  <a:lnTo>
                    <a:pt x="9666" y="477"/>
                  </a:lnTo>
                  <a:lnTo>
                    <a:pt x="9660" y="512"/>
                  </a:lnTo>
                  <a:lnTo>
                    <a:pt x="9655" y="549"/>
                  </a:lnTo>
                  <a:lnTo>
                    <a:pt x="9654" y="589"/>
                  </a:lnTo>
                  <a:close/>
                  <a:moveTo>
                    <a:pt x="10436" y="225"/>
                  </a:moveTo>
                  <a:lnTo>
                    <a:pt x="10614" y="229"/>
                  </a:lnTo>
                  <a:lnTo>
                    <a:pt x="10730" y="226"/>
                  </a:lnTo>
                  <a:lnTo>
                    <a:pt x="10815" y="224"/>
                  </a:lnTo>
                  <a:lnTo>
                    <a:pt x="10853" y="225"/>
                  </a:lnTo>
                  <a:lnTo>
                    <a:pt x="10886" y="229"/>
                  </a:lnTo>
                  <a:lnTo>
                    <a:pt x="10916" y="234"/>
                  </a:lnTo>
                  <a:lnTo>
                    <a:pt x="10944" y="241"/>
                  </a:lnTo>
                  <a:lnTo>
                    <a:pt x="10968" y="250"/>
                  </a:lnTo>
                  <a:lnTo>
                    <a:pt x="10989" y="262"/>
                  </a:lnTo>
                  <a:lnTo>
                    <a:pt x="11010" y="279"/>
                  </a:lnTo>
                  <a:lnTo>
                    <a:pt x="11028" y="298"/>
                  </a:lnTo>
                  <a:lnTo>
                    <a:pt x="11035" y="310"/>
                  </a:lnTo>
                  <a:lnTo>
                    <a:pt x="11042" y="321"/>
                  </a:lnTo>
                  <a:lnTo>
                    <a:pt x="11052" y="346"/>
                  </a:lnTo>
                  <a:lnTo>
                    <a:pt x="11059" y="373"/>
                  </a:lnTo>
                  <a:lnTo>
                    <a:pt x="11060" y="402"/>
                  </a:lnTo>
                  <a:lnTo>
                    <a:pt x="11059" y="427"/>
                  </a:lnTo>
                  <a:lnTo>
                    <a:pt x="11054" y="451"/>
                  </a:lnTo>
                  <a:lnTo>
                    <a:pt x="11047" y="475"/>
                  </a:lnTo>
                  <a:lnTo>
                    <a:pt x="11037" y="498"/>
                  </a:lnTo>
                  <a:lnTo>
                    <a:pt x="11024" y="520"/>
                  </a:lnTo>
                  <a:lnTo>
                    <a:pt x="11010" y="541"/>
                  </a:lnTo>
                  <a:lnTo>
                    <a:pt x="10992" y="560"/>
                  </a:lnTo>
                  <a:lnTo>
                    <a:pt x="10973" y="577"/>
                  </a:lnTo>
                  <a:lnTo>
                    <a:pt x="10952" y="592"/>
                  </a:lnTo>
                  <a:lnTo>
                    <a:pt x="10931" y="605"/>
                  </a:lnTo>
                  <a:lnTo>
                    <a:pt x="10910" y="616"/>
                  </a:lnTo>
                  <a:lnTo>
                    <a:pt x="10889" y="623"/>
                  </a:lnTo>
                  <a:lnTo>
                    <a:pt x="10845" y="634"/>
                  </a:lnTo>
                  <a:lnTo>
                    <a:pt x="10800" y="638"/>
                  </a:lnTo>
                  <a:lnTo>
                    <a:pt x="10764" y="637"/>
                  </a:lnTo>
                  <a:lnTo>
                    <a:pt x="10723" y="631"/>
                  </a:lnTo>
                  <a:lnTo>
                    <a:pt x="10715" y="597"/>
                  </a:lnTo>
                  <a:lnTo>
                    <a:pt x="10719" y="591"/>
                  </a:lnTo>
                  <a:lnTo>
                    <a:pt x="10757" y="598"/>
                  </a:lnTo>
                  <a:lnTo>
                    <a:pt x="10787" y="601"/>
                  </a:lnTo>
                  <a:lnTo>
                    <a:pt x="10821" y="597"/>
                  </a:lnTo>
                  <a:lnTo>
                    <a:pt x="10851" y="589"/>
                  </a:lnTo>
                  <a:lnTo>
                    <a:pt x="10866" y="582"/>
                  </a:lnTo>
                  <a:lnTo>
                    <a:pt x="10879" y="573"/>
                  </a:lnTo>
                  <a:lnTo>
                    <a:pt x="10903" y="553"/>
                  </a:lnTo>
                  <a:lnTo>
                    <a:pt x="10922" y="528"/>
                  </a:lnTo>
                  <a:lnTo>
                    <a:pt x="10929" y="513"/>
                  </a:lnTo>
                  <a:lnTo>
                    <a:pt x="10937" y="498"/>
                  </a:lnTo>
                  <a:lnTo>
                    <a:pt x="10944" y="465"/>
                  </a:lnTo>
                  <a:lnTo>
                    <a:pt x="10946" y="448"/>
                  </a:lnTo>
                  <a:lnTo>
                    <a:pt x="10947" y="430"/>
                  </a:lnTo>
                  <a:lnTo>
                    <a:pt x="10944" y="394"/>
                  </a:lnTo>
                  <a:lnTo>
                    <a:pt x="10935" y="362"/>
                  </a:lnTo>
                  <a:lnTo>
                    <a:pt x="10929" y="348"/>
                  </a:lnTo>
                  <a:lnTo>
                    <a:pt x="10921" y="334"/>
                  </a:lnTo>
                  <a:lnTo>
                    <a:pt x="10913" y="321"/>
                  </a:lnTo>
                  <a:lnTo>
                    <a:pt x="10902" y="310"/>
                  </a:lnTo>
                  <a:lnTo>
                    <a:pt x="10890" y="300"/>
                  </a:lnTo>
                  <a:lnTo>
                    <a:pt x="10875" y="290"/>
                  </a:lnTo>
                  <a:lnTo>
                    <a:pt x="10861" y="283"/>
                  </a:lnTo>
                  <a:lnTo>
                    <a:pt x="10844" y="277"/>
                  </a:lnTo>
                  <a:lnTo>
                    <a:pt x="10807" y="268"/>
                  </a:lnTo>
                  <a:lnTo>
                    <a:pt x="10785" y="266"/>
                  </a:lnTo>
                  <a:lnTo>
                    <a:pt x="10764" y="265"/>
                  </a:lnTo>
                  <a:lnTo>
                    <a:pt x="10737" y="266"/>
                  </a:lnTo>
                  <a:lnTo>
                    <a:pt x="10711" y="270"/>
                  </a:lnTo>
                  <a:lnTo>
                    <a:pt x="10652" y="284"/>
                  </a:lnTo>
                  <a:lnTo>
                    <a:pt x="10649" y="357"/>
                  </a:lnTo>
                  <a:lnTo>
                    <a:pt x="10647" y="490"/>
                  </a:lnTo>
                  <a:lnTo>
                    <a:pt x="10647" y="746"/>
                  </a:lnTo>
                  <a:lnTo>
                    <a:pt x="10649" y="854"/>
                  </a:lnTo>
                  <a:lnTo>
                    <a:pt x="10650" y="905"/>
                  </a:lnTo>
                  <a:lnTo>
                    <a:pt x="10651" y="934"/>
                  </a:lnTo>
                  <a:lnTo>
                    <a:pt x="10655" y="950"/>
                  </a:lnTo>
                  <a:lnTo>
                    <a:pt x="10659" y="959"/>
                  </a:lnTo>
                  <a:lnTo>
                    <a:pt x="10668" y="964"/>
                  </a:lnTo>
                  <a:lnTo>
                    <a:pt x="10680" y="969"/>
                  </a:lnTo>
                  <a:lnTo>
                    <a:pt x="10706" y="973"/>
                  </a:lnTo>
                  <a:lnTo>
                    <a:pt x="10753" y="975"/>
                  </a:lnTo>
                  <a:lnTo>
                    <a:pt x="10758" y="1006"/>
                  </a:lnTo>
                  <a:lnTo>
                    <a:pt x="10595" y="1006"/>
                  </a:lnTo>
                  <a:lnTo>
                    <a:pt x="10436" y="1011"/>
                  </a:lnTo>
                  <a:lnTo>
                    <a:pt x="10431" y="979"/>
                  </a:lnTo>
                  <a:lnTo>
                    <a:pt x="10505" y="970"/>
                  </a:lnTo>
                  <a:lnTo>
                    <a:pt x="10519" y="967"/>
                  </a:lnTo>
                  <a:lnTo>
                    <a:pt x="10527" y="962"/>
                  </a:lnTo>
                  <a:lnTo>
                    <a:pt x="10531" y="958"/>
                  </a:lnTo>
                  <a:lnTo>
                    <a:pt x="10533" y="953"/>
                  </a:lnTo>
                  <a:lnTo>
                    <a:pt x="10537" y="939"/>
                  </a:lnTo>
                  <a:lnTo>
                    <a:pt x="10541" y="911"/>
                  </a:lnTo>
                  <a:lnTo>
                    <a:pt x="10542" y="862"/>
                  </a:lnTo>
                  <a:lnTo>
                    <a:pt x="10542" y="746"/>
                  </a:lnTo>
                  <a:lnTo>
                    <a:pt x="10542" y="490"/>
                  </a:lnTo>
                  <a:lnTo>
                    <a:pt x="10541" y="382"/>
                  </a:lnTo>
                  <a:lnTo>
                    <a:pt x="10539" y="330"/>
                  </a:lnTo>
                  <a:lnTo>
                    <a:pt x="10538" y="301"/>
                  </a:lnTo>
                  <a:lnTo>
                    <a:pt x="10535" y="285"/>
                  </a:lnTo>
                  <a:lnTo>
                    <a:pt x="10530" y="277"/>
                  </a:lnTo>
                  <a:lnTo>
                    <a:pt x="10523" y="271"/>
                  </a:lnTo>
                  <a:lnTo>
                    <a:pt x="10509" y="266"/>
                  </a:lnTo>
                  <a:lnTo>
                    <a:pt x="10484" y="262"/>
                  </a:lnTo>
                  <a:lnTo>
                    <a:pt x="10436" y="260"/>
                  </a:lnTo>
                  <a:lnTo>
                    <a:pt x="10431" y="229"/>
                  </a:lnTo>
                  <a:lnTo>
                    <a:pt x="10436" y="225"/>
                  </a:lnTo>
                  <a:close/>
                  <a:moveTo>
                    <a:pt x="11121" y="225"/>
                  </a:moveTo>
                  <a:lnTo>
                    <a:pt x="11190" y="228"/>
                  </a:lnTo>
                  <a:lnTo>
                    <a:pt x="11279" y="229"/>
                  </a:lnTo>
                  <a:lnTo>
                    <a:pt x="11438" y="225"/>
                  </a:lnTo>
                  <a:lnTo>
                    <a:pt x="11442" y="256"/>
                  </a:lnTo>
                  <a:lnTo>
                    <a:pt x="11405" y="261"/>
                  </a:lnTo>
                  <a:lnTo>
                    <a:pt x="11379" y="264"/>
                  </a:lnTo>
                  <a:lnTo>
                    <a:pt x="11370" y="265"/>
                  </a:lnTo>
                  <a:lnTo>
                    <a:pt x="11361" y="267"/>
                  </a:lnTo>
                  <a:lnTo>
                    <a:pt x="11349" y="272"/>
                  </a:lnTo>
                  <a:lnTo>
                    <a:pt x="11341" y="282"/>
                  </a:lnTo>
                  <a:lnTo>
                    <a:pt x="11336" y="301"/>
                  </a:lnTo>
                  <a:lnTo>
                    <a:pt x="11334" y="327"/>
                  </a:lnTo>
                  <a:lnTo>
                    <a:pt x="11334" y="362"/>
                  </a:lnTo>
                  <a:lnTo>
                    <a:pt x="11333" y="490"/>
                  </a:lnTo>
                  <a:lnTo>
                    <a:pt x="11333" y="746"/>
                  </a:lnTo>
                  <a:lnTo>
                    <a:pt x="11333" y="854"/>
                  </a:lnTo>
                  <a:lnTo>
                    <a:pt x="11334" y="905"/>
                  </a:lnTo>
                  <a:lnTo>
                    <a:pt x="11336" y="934"/>
                  </a:lnTo>
                  <a:lnTo>
                    <a:pt x="11340" y="950"/>
                  </a:lnTo>
                  <a:lnTo>
                    <a:pt x="11345" y="959"/>
                  </a:lnTo>
                  <a:lnTo>
                    <a:pt x="11352" y="964"/>
                  </a:lnTo>
                  <a:lnTo>
                    <a:pt x="11364" y="969"/>
                  </a:lnTo>
                  <a:lnTo>
                    <a:pt x="11390" y="973"/>
                  </a:lnTo>
                  <a:lnTo>
                    <a:pt x="11438" y="975"/>
                  </a:lnTo>
                  <a:lnTo>
                    <a:pt x="11442" y="1006"/>
                  </a:lnTo>
                  <a:lnTo>
                    <a:pt x="11341" y="1007"/>
                  </a:lnTo>
                  <a:lnTo>
                    <a:pt x="11279" y="1006"/>
                  </a:lnTo>
                  <a:lnTo>
                    <a:pt x="11121" y="1011"/>
                  </a:lnTo>
                  <a:lnTo>
                    <a:pt x="11117" y="979"/>
                  </a:lnTo>
                  <a:lnTo>
                    <a:pt x="11190" y="970"/>
                  </a:lnTo>
                  <a:lnTo>
                    <a:pt x="11204" y="967"/>
                  </a:lnTo>
                  <a:lnTo>
                    <a:pt x="11213" y="962"/>
                  </a:lnTo>
                  <a:lnTo>
                    <a:pt x="11215" y="958"/>
                  </a:lnTo>
                  <a:lnTo>
                    <a:pt x="11217" y="953"/>
                  </a:lnTo>
                  <a:lnTo>
                    <a:pt x="11222" y="939"/>
                  </a:lnTo>
                  <a:lnTo>
                    <a:pt x="11225" y="911"/>
                  </a:lnTo>
                  <a:lnTo>
                    <a:pt x="11226" y="862"/>
                  </a:lnTo>
                  <a:lnTo>
                    <a:pt x="11227" y="746"/>
                  </a:lnTo>
                  <a:lnTo>
                    <a:pt x="11227" y="490"/>
                  </a:lnTo>
                  <a:lnTo>
                    <a:pt x="11226" y="382"/>
                  </a:lnTo>
                  <a:lnTo>
                    <a:pt x="11225" y="330"/>
                  </a:lnTo>
                  <a:lnTo>
                    <a:pt x="11222" y="301"/>
                  </a:lnTo>
                  <a:lnTo>
                    <a:pt x="11219" y="285"/>
                  </a:lnTo>
                  <a:lnTo>
                    <a:pt x="11215" y="277"/>
                  </a:lnTo>
                  <a:lnTo>
                    <a:pt x="11207" y="271"/>
                  </a:lnTo>
                  <a:lnTo>
                    <a:pt x="11195" y="266"/>
                  </a:lnTo>
                  <a:lnTo>
                    <a:pt x="11168" y="262"/>
                  </a:lnTo>
                  <a:lnTo>
                    <a:pt x="11121" y="260"/>
                  </a:lnTo>
                  <a:lnTo>
                    <a:pt x="11117" y="229"/>
                  </a:lnTo>
                  <a:lnTo>
                    <a:pt x="11121" y="225"/>
                  </a:lnTo>
                  <a:close/>
                  <a:moveTo>
                    <a:pt x="11514" y="817"/>
                  </a:moveTo>
                  <a:lnTo>
                    <a:pt x="11545" y="812"/>
                  </a:lnTo>
                  <a:lnTo>
                    <a:pt x="11552" y="873"/>
                  </a:lnTo>
                  <a:lnTo>
                    <a:pt x="11557" y="903"/>
                  </a:lnTo>
                  <a:lnTo>
                    <a:pt x="11561" y="910"/>
                  </a:lnTo>
                  <a:lnTo>
                    <a:pt x="11567" y="919"/>
                  </a:lnTo>
                  <a:lnTo>
                    <a:pt x="11576" y="927"/>
                  </a:lnTo>
                  <a:lnTo>
                    <a:pt x="11587" y="935"/>
                  </a:lnTo>
                  <a:lnTo>
                    <a:pt x="11616" y="952"/>
                  </a:lnTo>
                  <a:lnTo>
                    <a:pt x="11654" y="964"/>
                  </a:lnTo>
                  <a:lnTo>
                    <a:pt x="11696" y="973"/>
                  </a:lnTo>
                  <a:lnTo>
                    <a:pt x="11717" y="975"/>
                  </a:lnTo>
                  <a:lnTo>
                    <a:pt x="11738" y="975"/>
                  </a:lnTo>
                  <a:lnTo>
                    <a:pt x="11767" y="974"/>
                  </a:lnTo>
                  <a:lnTo>
                    <a:pt x="11795" y="970"/>
                  </a:lnTo>
                  <a:lnTo>
                    <a:pt x="11820" y="963"/>
                  </a:lnTo>
                  <a:lnTo>
                    <a:pt x="11844" y="953"/>
                  </a:lnTo>
                  <a:lnTo>
                    <a:pt x="11865" y="941"/>
                  </a:lnTo>
                  <a:lnTo>
                    <a:pt x="11886" y="927"/>
                  </a:lnTo>
                  <a:lnTo>
                    <a:pt x="11903" y="910"/>
                  </a:lnTo>
                  <a:lnTo>
                    <a:pt x="11917" y="891"/>
                  </a:lnTo>
                  <a:lnTo>
                    <a:pt x="11928" y="869"/>
                  </a:lnTo>
                  <a:lnTo>
                    <a:pt x="11936" y="847"/>
                  </a:lnTo>
                  <a:lnTo>
                    <a:pt x="11941" y="823"/>
                  </a:lnTo>
                  <a:lnTo>
                    <a:pt x="11942" y="796"/>
                  </a:lnTo>
                  <a:lnTo>
                    <a:pt x="11942" y="779"/>
                  </a:lnTo>
                  <a:lnTo>
                    <a:pt x="11940" y="763"/>
                  </a:lnTo>
                  <a:lnTo>
                    <a:pt x="11935" y="747"/>
                  </a:lnTo>
                  <a:lnTo>
                    <a:pt x="11930" y="733"/>
                  </a:lnTo>
                  <a:lnTo>
                    <a:pt x="11923" y="721"/>
                  </a:lnTo>
                  <a:lnTo>
                    <a:pt x="11915" y="709"/>
                  </a:lnTo>
                  <a:lnTo>
                    <a:pt x="11906" y="699"/>
                  </a:lnTo>
                  <a:lnTo>
                    <a:pt x="11895" y="689"/>
                  </a:lnTo>
                  <a:lnTo>
                    <a:pt x="11883" y="682"/>
                  </a:lnTo>
                  <a:lnTo>
                    <a:pt x="11871" y="675"/>
                  </a:lnTo>
                  <a:lnTo>
                    <a:pt x="11844" y="665"/>
                  </a:lnTo>
                  <a:lnTo>
                    <a:pt x="11759" y="647"/>
                  </a:lnTo>
                  <a:lnTo>
                    <a:pt x="11672" y="632"/>
                  </a:lnTo>
                  <a:lnTo>
                    <a:pt x="11641" y="622"/>
                  </a:lnTo>
                  <a:lnTo>
                    <a:pt x="11610" y="610"/>
                  </a:lnTo>
                  <a:lnTo>
                    <a:pt x="11581" y="592"/>
                  </a:lnTo>
                  <a:lnTo>
                    <a:pt x="11569" y="583"/>
                  </a:lnTo>
                  <a:lnTo>
                    <a:pt x="11558" y="572"/>
                  </a:lnTo>
                  <a:lnTo>
                    <a:pt x="11547" y="560"/>
                  </a:lnTo>
                  <a:lnTo>
                    <a:pt x="11539" y="547"/>
                  </a:lnTo>
                  <a:lnTo>
                    <a:pt x="11532" y="531"/>
                  </a:lnTo>
                  <a:lnTo>
                    <a:pt x="11525" y="516"/>
                  </a:lnTo>
                  <a:lnTo>
                    <a:pt x="11515" y="481"/>
                  </a:lnTo>
                  <a:lnTo>
                    <a:pt x="11513" y="463"/>
                  </a:lnTo>
                  <a:lnTo>
                    <a:pt x="11513" y="444"/>
                  </a:lnTo>
                  <a:lnTo>
                    <a:pt x="11513" y="418"/>
                  </a:lnTo>
                  <a:lnTo>
                    <a:pt x="11516" y="394"/>
                  </a:lnTo>
                  <a:lnTo>
                    <a:pt x="11522" y="372"/>
                  </a:lnTo>
                  <a:lnTo>
                    <a:pt x="11531" y="350"/>
                  </a:lnTo>
                  <a:lnTo>
                    <a:pt x="11540" y="330"/>
                  </a:lnTo>
                  <a:lnTo>
                    <a:pt x="11552" y="309"/>
                  </a:lnTo>
                  <a:lnTo>
                    <a:pt x="11567" y="291"/>
                  </a:lnTo>
                  <a:lnTo>
                    <a:pt x="11583" y="274"/>
                  </a:lnTo>
                  <a:lnTo>
                    <a:pt x="11603" y="259"/>
                  </a:lnTo>
                  <a:lnTo>
                    <a:pt x="11623" y="246"/>
                  </a:lnTo>
                  <a:lnTo>
                    <a:pt x="11645" y="234"/>
                  </a:lnTo>
                  <a:lnTo>
                    <a:pt x="11669" y="225"/>
                  </a:lnTo>
                  <a:lnTo>
                    <a:pt x="11693" y="218"/>
                  </a:lnTo>
                  <a:lnTo>
                    <a:pt x="11719" y="212"/>
                  </a:lnTo>
                  <a:lnTo>
                    <a:pt x="11748" y="210"/>
                  </a:lnTo>
                  <a:lnTo>
                    <a:pt x="11777" y="208"/>
                  </a:lnTo>
                  <a:lnTo>
                    <a:pt x="11827" y="211"/>
                  </a:lnTo>
                  <a:lnTo>
                    <a:pt x="11882" y="220"/>
                  </a:lnTo>
                  <a:lnTo>
                    <a:pt x="11910" y="226"/>
                  </a:lnTo>
                  <a:lnTo>
                    <a:pt x="11936" y="235"/>
                  </a:lnTo>
                  <a:lnTo>
                    <a:pt x="11985" y="255"/>
                  </a:lnTo>
                  <a:lnTo>
                    <a:pt x="11989" y="262"/>
                  </a:lnTo>
                  <a:lnTo>
                    <a:pt x="11983" y="290"/>
                  </a:lnTo>
                  <a:lnTo>
                    <a:pt x="11979" y="324"/>
                  </a:lnTo>
                  <a:lnTo>
                    <a:pt x="11975" y="406"/>
                  </a:lnTo>
                  <a:lnTo>
                    <a:pt x="11969" y="411"/>
                  </a:lnTo>
                  <a:lnTo>
                    <a:pt x="11940" y="411"/>
                  </a:lnTo>
                  <a:lnTo>
                    <a:pt x="11933" y="324"/>
                  </a:lnTo>
                  <a:lnTo>
                    <a:pt x="11929" y="315"/>
                  </a:lnTo>
                  <a:lnTo>
                    <a:pt x="11919" y="304"/>
                  </a:lnTo>
                  <a:lnTo>
                    <a:pt x="11904" y="294"/>
                  </a:lnTo>
                  <a:lnTo>
                    <a:pt x="11882" y="282"/>
                  </a:lnTo>
                  <a:lnTo>
                    <a:pt x="11858" y="270"/>
                  </a:lnTo>
                  <a:lnTo>
                    <a:pt x="11832" y="262"/>
                  </a:lnTo>
                  <a:lnTo>
                    <a:pt x="11805" y="258"/>
                  </a:lnTo>
                  <a:lnTo>
                    <a:pt x="11778" y="255"/>
                  </a:lnTo>
                  <a:lnTo>
                    <a:pt x="11755" y="256"/>
                  </a:lnTo>
                  <a:lnTo>
                    <a:pt x="11732" y="260"/>
                  </a:lnTo>
                  <a:lnTo>
                    <a:pt x="11711" y="266"/>
                  </a:lnTo>
                  <a:lnTo>
                    <a:pt x="11690" y="274"/>
                  </a:lnTo>
                  <a:lnTo>
                    <a:pt x="11671" y="285"/>
                  </a:lnTo>
                  <a:lnTo>
                    <a:pt x="11654" y="298"/>
                  </a:lnTo>
                  <a:lnTo>
                    <a:pt x="11640" y="315"/>
                  </a:lnTo>
                  <a:lnTo>
                    <a:pt x="11628" y="334"/>
                  </a:lnTo>
                  <a:lnTo>
                    <a:pt x="11618" y="354"/>
                  </a:lnTo>
                  <a:lnTo>
                    <a:pt x="11612" y="375"/>
                  </a:lnTo>
                  <a:lnTo>
                    <a:pt x="11607" y="396"/>
                  </a:lnTo>
                  <a:lnTo>
                    <a:pt x="11606" y="416"/>
                  </a:lnTo>
                  <a:lnTo>
                    <a:pt x="11607" y="432"/>
                  </a:lnTo>
                  <a:lnTo>
                    <a:pt x="11610" y="447"/>
                  </a:lnTo>
                  <a:lnTo>
                    <a:pt x="11613" y="462"/>
                  </a:lnTo>
                  <a:lnTo>
                    <a:pt x="11619" y="474"/>
                  </a:lnTo>
                  <a:lnTo>
                    <a:pt x="11634" y="496"/>
                  </a:lnTo>
                  <a:lnTo>
                    <a:pt x="11652" y="514"/>
                  </a:lnTo>
                  <a:lnTo>
                    <a:pt x="11675" y="526"/>
                  </a:lnTo>
                  <a:lnTo>
                    <a:pt x="11700" y="536"/>
                  </a:lnTo>
                  <a:lnTo>
                    <a:pt x="11737" y="544"/>
                  </a:lnTo>
                  <a:lnTo>
                    <a:pt x="11797" y="554"/>
                  </a:lnTo>
                  <a:lnTo>
                    <a:pt x="11843" y="561"/>
                  </a:lnTo>
                  <a:lnTo>
                    <a:pt x="11882" y="568"/>
                  </a:lnTo>
                  <a:lnTo>
                    <a:pt x="11915" y="578"/>
                  </a:lnTo>
                  <a:lnTo>
                    <a:pt x="11940" y="586"/>
                  </a:lnTo>
                  <a:lnTo>
                    <a:pt x="11961" y="598"/>
                  </a:lnTo>
                  <a:lnTo>
                    <a:pt x="11981" y="613"/>
                  </a:lnTo>
                  <a:lnTo>
                    <a:pt x="11997" y="629"/>
                  </a:lnTo>
                  <a:lnTo>
                    <a:pt x="12012" y="649"/>
                  </a:lnTo>
                  <a:lnTo>
                    <a:pt x="12023" y="671"/>
                  </a:lnTo>
                  <a:lnTo>
                    <a:pt x="12031" y="697"/>
                  </a:lnTo>
                  <a:lnTo>
                    <a:pt x="12037" y="723"/>
                  </a:lnTo>
                  <a:lnTo>
                    <a:pt x="12038" y="752"/>
                  </a:lnTo>
                  <a:lnTo>
                    <a:pt x="12037" y="781"/>
                  </a:lnTo>
                  <a:lnTo>
                    <a:pt x="12032" y="808"/>
                  </a:lnTo>
                  <a:lnTo>
                    <a:pt x="12025" y="835"/>
                  </a:lnTo>
                  <a:lnTo>
                    <a:pt x="12014" y="860"/>
                  </a:lnTo>
                  <a:lnTo>
                    <a:pt x="12001" y="884"/>
                  </a:lnTo>
                  <a:lnTo>
                    <a:pt x="11984" y="907"/>
                  </a:lnTo>
                  <a:lnTo>
                    <a:pt x="11965" y="928"/>
                  </a:lnTo>
                  <a:lnTo>
                    <a:pt x="11942" y="949"/>
                  </a:lnTo>
                  <a:lnTo>
                    <a:pt x="11918" y="967"/>
                  </a:lnTo>
                  <a:lnTo>
                    <a:pt x="11892" y="982"/>
                  </a:lnTo>
                  <a:lnTo>
                    <a:pt x="11864" y="997"/>
                  </a:lnTo>
                  <a:lnTo>
                    <a:pt x="11837" y="1007"/>
                  </a:lnTo>
                  <a:lnTo>
                    <a:pt x="11807" y="1016"/>
                  </a:lnTo>
                  <a:lnTo>
                    <a:pt x="11775" y="1022"/>
                  </a:lnTo>
                  <a:lnTo>
                    <a:pt x="11743" y="1025"/>
                  </a:lnTo>
                  <a:lnTo>
                    <a:pt x="11709" y="1027"/>
                  </a:lnTo>
                  <a:lnTo>
                    <a:pt x="11654" y="1024"/>
                  </a:lnTo>
                  <a:lnTo>
                    <a:pt x="11628" y="1022"/>
                  </a:lnTo>
                  <a:lnTo>
                    <a:pt x="11603" y="1017"/>
                  </a:lnTo>
                  <a:lnTo>
                    <a:pt x="11577" y="1011"/>
                  </a:lnTo>
                  <a:lnTo>
                    <a:pt x="11553" y="1004"/>
                  </a:lnTo>
                  <a:lnTo>
                    <a:pt x="11531" y="995"/>
                  </a:lnTo>
                  <a:lnTo>
                    <a:pt x="11509" y="986"/>
                  </a:lnTo>
                  <a:lnTo>
                    <a:pt x="11505" y="979"/>
                  </a:lnTo>
                  <a:lnTo>
                    <a:pt x="11508" y="956"/>
                  </a:lnTo>
                  <a:lnTo>
                    <a:pt x="11510" y="921"/>
                  </a:lnTo>
                  <a:lnTo>
                    <a:pt x="11514" y="817"/>
                  </a:lnTo>
                  <a:close/>
                  <a:moveTo>
                    <a:pt x="12733" y="225"/>
                  </a:moveTo>
                  <a:lnTo>
                    <a:pt x="12738" y="230"/>
                  </a:lnTo>
                  <a:lnTo>
                    <a:pt x="12734" y="298"/>
                  </a:lnTo>
                  <a:lnTo>
                    <a:pt x="12733" y="404"/>
                  </a:lnTo>
                  <a:lnTo>
                    <a:pt x="12702" y="408"/>
                  </a:lnTo>
                  <a:lnTo>
                    <a:pt x="12698" y="403"/>
                  </a:lnTo>
                  <a:lnTo>
                    <a:pt x="12692" y="352"/>
                  </a:lnTo>
                  <a:lnTo>
                    <a:pt x="12687" y="319"/>
                  </a:lnTo>
                  <a:lnTo>
                    <a:pt x="12685" y="302"/>
                  </a:lnTo>
                  <a:lnTo>
                    <a:pt x="12681" y="294"/>
                  </a:lnTo>
                  <a:lnTo>
                    <a:pt x="12676" y="289"/>
                  </a:lnTo>
                  <a:lnTo>
                    <a:pt x="12664" y="285"/>
                  </a:lnTo>
                  <a:lnTo>
                    <a:pt x="12641" y="282"/>
                  </a:lnTo>
                  <a:lnTo>
                    <a:pt x="12608" y="279"/>
                  </a:lnTo>
                  <a:lnTo>
                    <a:pt x="12573" y="279"/>
                  </a:lnTo>
                  <a:lnTo>
                    <a:pt x="12468" y="279"/>
                  </a:lnTo>
                  <a:lnTo>
                    <a:pt x="12464" y="423"/>
                  </a:lnTo>
                  <a:lnTo>
                    <a:pt x="12464" y="746"/>
                  </a:lnTo>
                  <a:lnTo>
                    <a:pt x="12465" y="854"/>
                  </a:lnTo>
                  <a:lnTo>
                    <a:pt x="12465" y="905"/>
                  </a:lnTo>
                  <a:lnTo>
                    <a:pt x="12468" y="935"/>
                  </a:lnTo>
                  <a:lnTo>
                    <a:pt x="12471" y="950"/>
                  </a:lnTo>
                  <a:lnTo>
                    <a:pt x="12474" y="956"/>
                  </a:lnTo>
                  <a:lnTo>
                    <a:pt x="12476" y="959"/>
                  </a:lnTo>
                  <a:lnTo>
                    <a:pt x="12483" y="964"/>
                  </a:lnTo>
                  <a:lnTo>
                    <a:pt x="12495" y="969"/>
                  </a:lnTo>
                  <a:lnTo>
                    <a:pt x="12522" y="973"/>
                  </a:lnTo>
                  <a:lnTo>
                    <a:pt x="12570" y="975"/>
                  </a:lnTo>
                  <a:lnTo>
                    <a:pt x="12573" y="1006"/>
                  </a:lnTo>
                  <a:lnTo>
                    <a:pt x="12411" y="1006"/>
                  </a:lnTo>
                  <a:lnTo>
                    <a:pt x="12254" y="1011"/>
                  </a:lnTo>
                  <a:lnTo>
                    <a:pt x="12249" y="979"/>
                  </a:lnTo>
                  <a:lnTo>
                    <a:pt x="12323" y="970"/>
                  </a:lnTo>
                  <a:lnTo>
                    <a:pt x="12337" y="967"/>
                  </a:lnTo>
                  <a:lnTo>
                    <a:pt x="12345" y="962"/>
                  </a:lnTo>
                  <a:lnTo>
                    <a:pt x="12349" y="958"/>
                  </a:lnTo>
                  <a:lnTo>
                    <a:pt x="12351" y="953"/>
                  </a:lnTo>
                  <a:lnTo>
                    <a:pt x="12355" y="939"/>
                  </a:lnTo>
                  <a:lnTo>
                    <a:pt x="12359" y="911"/>
                  </a:lnTo>
                  <a:lnTo>
                    <a:pt x="12360" y="862"/>
                  </a:lnTo>
                  <a:lnTo>
                    <a:pt x="12360" y="746"/>
                  </a:lnTo>
                  <a:lnTo>
                    <a:pt x="12360" y="423"/>
                  </a:lnTo>
                  <a:lnTo>
                    <a:pt x="12356" y="279"/>
                  </a:lnTo>
                  <a:lnTo>
                    <a:pt x="12273" y="279"/>
                  </a:lnTo>
                  <a:lnTo>
                    <a:pt x="12186" y="282"/>
                  </a:lnTo>
                  <a:lnTo>
                    <a:pt x="12156" y="285"/>
                  </a:lnTo>
                  <a:lnTo>
                    <a:pt x="12147" y="289"/>
                  </a:lnTo>
                  <a:lnTo>
                    <a:pt x="12143" y="292"/>
                  </a:lnTo>
                  <a:lnTo>
                    <a:pt x="12137" y="312"/>
                  </a:lnTo>
                  <a:lnTo>
                    <a:pt x="12132" y="352"/>
                  </a:lnTo>
                  <a:lnTo>
                    <a:pt x="12126" y="403"/>
                  </a:lnTo>
                  <a:lnTo>
                    <a:pt x="12121" y="408"/>
                  </a:lnTo>
                  <a:lnTo>
                    <a:pt x="12096" y="408"/>
                  </a:lnTo>
                  <a:lnTo>
                    <a:pt x="12086" y="230"/>
                  </a:lnTo>
                  <a:lnTo>
                    <a:pt x="12091" y="225"/>
                  </a:lnTo>
                  <a:lnTo>
                    <a:pt x="12219" y="228"/>
                  </a:lnTo>
                  <a:lnTo>
                    <a:pt x="12411" y="229"/>
                  </a:lnTo>
                  <a:lnTo>
                    <a:pt x="12606" y="228"/>
                  </a:lnTo>
                  <a:lnTo>
                    <a:pt x="12733" y="22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8"/>
            <p:cNvSpPr>
              <a:spLocks noEditPoints="1"/>
            </p:cNvSpPr>
            <p:nvPr/>
          </p:nvSpPr>
          <p:spPr bwMode="auto">
            <a:xfrm>
              <a:off x="3287713" y="3803650"/>
              <a:ext cx="6107112" cy="487363"/>
            </a:xfrm>
            <a:custGeom>
              <a:avLst/>
              <a:gdLst>
                <a:gd name="T0" fmla="*/ 15152 w 15388"/>
                <a:gd name="T1" fmla="*/ 107 h 1226"/>
                <a:gd name="T2" fmla="*/ 14897 w 15388"/>
                <a:gd name="T3" fmla="*/ 62 h 1226"/>
                <a:gd name="T4" fmla="*/ 15297 w 15388"/>
                <a:gd name="T5" fmla="*/ 915 h 1226"/>
                <a:gd name="T6" fmla="*/ 14811 w 15388"/>
                <a:gd name="T7" fmla="*/ 978 h 1226"/>
                <a:gd name="T8" fmla="*/ 301 w 15388"/>
                <a:gd name="T9" fmla="*/ 928 h 1226"/>
                <a:gd name="T10" fmla="*/ 629 w 15388"/>
                <a:gd name="T11" fmla="*/ 263 h 1226"/>
                <a:gd name="T12" fmla="*/ 586 w 15388"/>
                <a:gd name="T13" fmla="*/ 997 h 1226"/>
                <a:gd name="T14" fmla="*/ 103 w 15388"/>
                <a:gd name="T15" fmla="*/ 285 h 1226"/>
                <a:gd name="T16" fmla="*/ 892 w 15388"/>
                <a:gd name="T17" fmla="*/ 231 h 1226"/>
                <a:gd name="T18" fmla="*/ 1676 w 15388"/>
                <a:gd name="T19" fmla="*/ 301 h 1226"/>
                <a:gd name="T20" fmla="*/ 2161 w 15388"/>
                <a:gd name="T21" fmla="*/ 257 h 1226"/>
                <a:gd name="T22" fmla="*/ 1933 w 15388"/>
                <a:gd name="T23" fmla="*/ 958 h 1226"/>
                <a:gd name="T24" fmla="*/ 2205 w 15388"/>
                <a:gd name="T25" fmla="*/ 224 h 1226"/>
                <a:gd name="T26" fmla="*/ 2983 w 15388"/>
                <a:gd name="T27" fmla="*/ 224 h 1226"/>
                <a:gd name="T28" fmla="*/ 3368 w 15388"/>
                <a:gd name="T29" fmla="*/ 272 h 1226"/>
                <a:gd name="T30" fmla="*/ 3402 w 15388"/>
                <a:gd name="T31" fmla="*/ 631 h 1226"/>
                <a:gd name="T32" fmla="*/ 3138 w 15388"/>
                <a:gd name="T33" fmla="*/ 936 h 1226"/>
                <a:gd name="T34" fmla="*/ 4338 w 15388"/>
                <a:gd name="T35" fmla="*/ 331 h 1226"/>
                <a:gd name="T36" fmla="*/ 4248 w 15388"/>
                <a:gd name="T37" fmla="*/ 946 h 1226"/>
                <a:gd name="T38" fmla="*/ 4188 w 15388"/>
                <a:gd name="T39" fmla="*/ 303 h 1226"/>
                <a:gd name="T40" fmla="*/ 3818 w 15388"/>
                <a:gd name="T41" fmla="*/ 961 h 1226"/>
                <a:gd name="T42" fmla="*/ 4703 w 15388"/>
                <a:gd name="T43" fmla="*/ 975 h 1226"/>
                <a:gd name="T44" fmla="*/ 4567 w 15388"/>
                <a:gd name="T45" fmla="*/ 593 h 1226"/>
                <a:gd name="T46" fmla="*/ 4922 w 15388"/>
                <a:gd name="T47" fmla="*/ 235 h 1226"/>
                <a:gd name="T48" fmla="*/ 4593 w 15388"/>
                <a:gd name="T49" fmla="*/ 432 h 1226"/>
                <a:gd name="T50" fmla="*/ 4928 w 15388"/>
                <a:gd name="T51" fmla="*/ 949 h 1226"/>
                <a:gd name="T52" fmla="*/ 5311 w 15388"/>
                <a:gd name="T53" fmla="*/ 272 h 1226"/>
                <a:gd name="T54" fmla="*/ 5190 w 15388"/>
                <a:gd name="T55" fmla="*/ 746 h 1226"/>
                <a:gd name="T56" fmla="*/ 5832 w 15388"/>
                <a:gd name="T57" fmla="*/ 423 h 1226"/>
                <a:gd name="T58" fmla="*/ 5525 w 15388"/>
                <a:gd name="T59" fmla="*/ 285 h 1226"/>
                <a:gd name="T60" fmla="*/ 6777 w 15388"/>
                <a:gd name="T61" fmla="*/ 224 h 1226"/>
                <a:gd name="T62" fmla="*/ 6428 w 15388"/>
                <a:gd name="T63" fmla="*/ 969 h 1226"/>
                <a:gd name="T64" fmla="*/ 7298 w 15388"/>
                <a:gd name="T65" fmla="*/ 337 h 1226"/>
                <a:gd name="T66" fmla="*/ 8031 w 15388"/>
                <a:gd name="T67" fmla="*/ 593 h 1226"/>
                <a:gd name="T68" fmla="*/ 7269 w 15388"/>
                <a:gd name="T69" fmla="*/ 876 h 1226"/>
                <a:gd name="T70" fmla="*/ 7794 w 15388"/>
                <a:gd name="T71" fmla="*/ 927 h 1226"/>
                <a:gd name="T72" fmla="*/ 7477 w 15388"/>
                <a:gd name="T73" fmla="*/ 277 h 1226"/>
                <a:gd name="T74" fmla="*/ 8170 w 15388"/>
                <a:gd name="T75" fmla="*/ 966 h 1226"/>
                <a:gd name="T76" fmla="*/ 8410 w 15388"/>
                <a:gd name="T77" fmla="*/ 272 h 1226"/>
                <a:gd name="T78" fmla="*/ 8438 w 15388"/>
                <a:gd name="T79" fmla="*/ 632 h 1226"/>
                <a:gd name="T80" fmla="*/ 9021 w 15388"/>
                <a:gd name="T81" fmla="*/ 1220 h 1226"/>
                <a:gd name="T82" fmla="*/ 9001 w 15388"/>
                <a:gd name="T83" fmla="*/ 260 h 1226"/>
                <a:gd name="T84" fmla="*/ 9841 w 15388"/>
                <a:gd name="T85" fmla="*/ 589 h 1226"/>
                <a:gd name="T86" fmla="*/ 9659 w 15388"/>
                <a:gd name="T87" fmla="*/ 629 h 1226"/>
                <a:gd name="T88" fmla="*/ 10325 w 15388"/>
                <a:gd name="T89" fmla="*/ 271 h 1226"/>
                <a:gd name="T90" fmla="*/ 10623 w 15388"/>
                <a:gd name="T91" fmla="*/ 795 h 1226"/>
                <a:gd name="T92" fmla="*/ 11531 w 15388"/>
                <a:gd name="T93" fmla="*/ 1005 h 1226"/>
                <a:gd name="T94" fmla="*/ 11063 w 15388"/>
                <a:gd name="T95" fmla="*/ 701 h 1226"/>
                <a:gd name="T96" fmla="*/ 11132 w 15388"/>
                <a:gd name="T97" fmla="*/ 107 h 1226"/>
                <a:gd name="T98" fmla="*/ 11422 w 15388"/>
                <a:gd name="T99" fmla="*/ 62 h 1226"/>
                <a:gd name="T100" fmla="*/ 12115 w 15388"/>
                <a:gd name="T101" fmla="*/ 890 h 1226"/>
                <a:gd name="T102" fmla="*/ 11710 w 15388"/>
                <a:gd name="T103" fmla="*/ 444 h 1226"/>
                <a:gd name="T104" fmla="*/ 12127 w 15388"/>
                <a:gd name="T105" fmla="*/ 314 h 1226"/>
                <a:gd name="T106" fmla="*/ 11996 w 15388"/>
                <a:gd name="T107" fmla="*/ 553 h 1226"/>
                <a:gd name="T108" fmla="*/ 11852 w 15388"/>
                <a:gd name="T109" fmla="*/ 1024 h 1226"/>
                <a:gd name="T110" fmla="*/ 12917 w 15388"/>
                <a:gd name="T111" fmla="*/ 302 h 1226"/>
                <a:gd name="T112" fmla="*/ 12364 w 15388"/>
                <a:gd name="T113" fmla="*/ 969 h 1226"/>
                <a:gd name="T114" fmla="*/ 12515 w 15388"/>
                <a:gd name="T115" fmla="*/ 282 h 1226"/>
                <a:gd name="T116" fmla="*/ 13648 w 15388"/>
                <a:gd name="T117" fmla="*/ 475 h 1226"/>
                <a:gd name="T118" fmla="*/ 13423 w 15388"/>
                <a:gd name="T119" fmla="*/ 679 h 1226"/>
                <a:gd name="T120" fmla="*/ 14304 w 15388"/>
                <a:gd name="T121" fmla="*/ 957 h 1226"/>
                <a:gd name="T122" fmla="*/ 13970 w 15388"/>
                <a:gd name="T123" fmla="*/ 330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388" h="1226">
                  <a:moveTo>
                    <a:pt x="15108" y="125"/>
                  </a:moveTo>
                  <a:lnTo>
                    <a:pt x="15095" y="123"/>
                  </a:lnTo>
                  <a:lnTo>
                    <a:pt x="15084" y="120"/>
                  </a:lnTo>
                  <a:lnTo>
                    <a:pt x="15074" y="114"/>
                  </a:lnTo>
                  <a:lnTo>
                    <a:pt x="15064" y="107"/>
                  </a:lnTo>
                  <a:lnTo>
                    <a:pt x="15056" y="97"/>
                  </a:lnTo>
                  <a:lnTo>
                    <a:pt x="15050" y="86"/>
                  </a:lnTo>
                  <a:lnTo>
                    <a:pt x="15046" y="75"/>
                  </a:lnTo>
                  <a:lnTo>
                    <a:pt x="15045" y="62"/>
                  </a:lnTo>
                  <a:lnTo>
                    <a:pt x="15046" y="50"/>
                  </a:lnTo>
                  <a:lnTo>
                    <a:pt x="15050" y="38"/>
                  </a:lnTo>
                  <a:lnTo>
                    <a:pt x="15056" y="27"/>
                  </a:lnTo>
                  <a:lnTo>
                    <a:pt x="15064" y="18"/>
                  </a:lnTo>
                  <a:lnTo>
                    <a:pt x="15074" y="11"/>
                  </a:lnTo>
                  <a:lnTo>
                    <a:pt x="15084" y="5"/>
                  </a:lnTo>
                  <a:lnTo>
                    <a:pt x="15095" y="1"/>
                  </a:lnTo>
                  <a:lnTo>
                    <a:pt x="15108" y="0"/>
                  </a:lnTo>
                  <a:lnTo>
                    <a:pt x="15120" y="1"/>
                  </a:lnTo>
                  <a:lnTo>
                    <a:pt x="15132" y="5"/>
                  </a:lnTo>
                  <a:lnTo>
                    <a:pt x="15142" y="11"/>
                  </a:lnTo>
                  <a:lnTo>
                    <a:pt x="15152" y="18"/>
                  </a:lnTo>
                  <a:lnTo>
                    <a:pt x="15160" y="27"/>
                  </a:lnTo>
                  <a:lnTo>
                    <a:pt x="15166" y="38"/>
                  </a:lnTo>
                  <a:lnTo>
                    <a:pt x="15168" y="50"/>
                  </a:lnTo>
                  <a:lnTo>
                    <a:pt x="15170" y="62"/>
                  </a:lnTo>
                  <a:lnTo>
                    <a:pt x="15168" y="75"/>
                  </a:lnTo>
                  <a:lnTo>
                    <a:pt x="15166" y="86"/>
                  </a:lnTo>
                  <a:lnTo>
                    <a:pt x="15160" y="97"/>
                  </a:lnTo>
                  <a:lnTo>
                    <a:pt x="15152" y="107"/>
                  </a:lnTo>
                  <a:lnTo>
                    <a:pt x="15142" y="114"/>
                  </a:lnTo>
                  <a:lnTo>
                    <a:pt x="15132" y="120"/>
                  </a:lnTo>
                  <a:lnTo>
                    <a:pt x="15120" y="123"/>
                  </a:lnTo>
                  <a:lnTo>
                    <a:pt x="15108" y="125"/>
                  </a:lnTo>
                  <a:close/>
                  <a:moveTo>
                    <a:pt x="14835" y="125"/>
                  </a:moveTo>
                  <a:lnTo>
                    <a:pt x="14823" y="123"/>
                  </a:lnTo>
                  <a:lnTo>
                    <a:pt x="14811" y="120"/>
                  </a:lnTo>
                  <a:lnTo>
                    <a:pt x="14800" y="114"/>
                  </a:lnTo>
                  <a:lnTo>
                    <a:pt x="14790" y="107"/>
                  </a:lnTo>
                  <a:lnTo>
                    <a:pt x="14783" y="97"/>
                  </a:lnTo>
                  <a:lnTo>
                    <a:pt x="14777" y="86"/>
                  </a:lnTo>
                  <a:lnTo>
                    <a:pt x="14774" y="75"/>
                  </a:lnTo>
                  <a:lnTo>
                    <a:pt x="14772" y="62"/>
                  </a:lnTo>
                  <a:lnTo>
                    <a:pt x="14774" y="50"/>
                  </a:lnTo>
                  <a:lnTo>
                    <a:pt x="14777" y="38"/>
                  </a:lnTo>
                  <a:lnTo>
                    <a:pt x="14783" y="27"/>
                  </a:lnTo>
                  <a:lnTo>
                    <a:pt x="14790" y="18"/>
                  </a:lnTo>
                  <a:lnTo>
                    <a:pt x="14800" y="11"/>
                  </a:lnTo>
                  <a:lnTo>
                    <a:pt x="14811" y="5"/>
                  </a:lnTo>
                  <a:lnTo>
                    <a:pt x="14823" y="1"/>
                  </a:lnTo>
                  <a:lnTo>
                    <a:pt x="14835" y="0"/>
                  </a:lnTo>
                  <a:lnTo>
                    <a:pt x="14848" y="1"/>
                  </a:lnTo>
                  <a:lnTo>
                    <a:pt x="14859" y="5"/>
                  </a:lnTo>
                  <a:lnTo>
                    <a:pt x="14870" y="11"/>
                  </a:lnTo>
                  <a:lnTo>
                    <a:pt x="14879" y="18"/>
                  </a:lnTo>
                  <a:lnTo>
                    <a:pt x="14886" y="27"/>
                  </a:lnTo>
                  <a:lnTo>
                    <a:pt x="14892" y="38"/>
                  </a:lnTo>
                  <a:lnTo>
                    <a:pt x="14896" y="50"/>
                  </a:lnTo>
                  <a:lnTo>
                    <a:pt x="14897" y="62"/>
                  </a:lnTo>
                  <a:lnTo>
                    <a:pt x="14896" y="75"/>
                  </a:lnTo>
                  <a:lnTo>
                    <a:pt x="14892" y="86"/>
                  </a:lnTo>
                  <a:lnTo>
                    <a:pt x="14886" y="97"/>
                  </a:lnTo>
                  <a:lnTo>
                    <a:pt x="14879" y="107"/>
                  </a:lnTo>
                  <a:lnTo>
                    <a:pt x="14870" y="114"/>
                  </a:lnTo>
                  <a:lnTo>
                    <a:pt x="14859" y="120"/>
                  </a:lnTo>
                  <a:lnTo>
                    <a:pt x="14848" y="123"/>
                  </a:lnTo>
                  <a:lnTo>
                    <a:pt x="14835" y="125"/>
                  </a:lnTo>
                  <a:close/>
                  <a:moveTo>
                    <a:pt x="14811" y="701"/>
                  </a:moveTo>
                  <a:lnTo>
                    <a:pt x="15090" y="701"/>
                  </a:lnTo>
                  <a:lnTo>
                    <a:pt x="14951" y="367"/>
                  </a:lnTo>
                  <a:lnTo>
                    <a:pt x="14811" y="701"/>
                  </a:lnTo>
                  <a:close/>
                  <a:moveTo>
                    <a:pt x="14558" y="1011"/>
                  </a:moveTo>
                  <a:lnTo>
                    <a:pt x="14553" y="1006"/>
                  </a:lnTo>
                  <a:lnTo>
                    <a:pt x="14553" y="978"/>
                  </a:lnTo>
                  <a:lnTo>
                    <a:pt x="14558" y="973"/>
                  </a:lnTo>
                  <a:lnTo>
                    <a:pt x="14591" y="972"/>
                  </a:lnTo>
                  <a:lnTo>
                    <a:pt x="14610" y="969"/>
                  </a:lnTo>
                  <a:lnTo>
                    <a:pt x="14621" y="963"/>
                  </a:lnTo>
                  <a:lnTo>
                    <a:pt x="14631" y="955"/>
                  </a:lnTo>
                  <a:lnTo>
                    <a:pt x="14644" y="932"/>
                  </a:lnTo>
                  <a:lnTo>
                    <a:pt x="14668" y="884"/>
                  </a:lnTo>
                  <a:lnTo>
                    <a:pt x="14726" y="758"/>
                  </a:lnTo>
                  <a:lnTo>
                    <a:pt x="14876" y="417"/>
                  </a:lnTo>
                  <a:lnTo>
                    <a:pt x="14961" y="217"/>
                  </a:lnTo>
                  <a:lnTo>
                    <a:pt x="14997" y="217"/>
                  </a:lnTo>
                  <a:lnTo>
                    <a:pt x="15233" y="773"/>
                  </a:lnTo>
                  <a:lnTo>
                    <a:pt x="15264" y="847"/>
                  </a:lnTo>
                  <a:lnTo>
                    <a:pt x="15297" y="915"/>
                  </a:lnTo>
                  <a:lnTo>
                    <a:pt x="15311" y="944"/>
                  </a:lnTo>
                  <a:lnTo>
                    <a:pt x="15321" y="958"/>
                  </a:lnTo>
                  <a:lnTo>
                    <a:pt x="15329" y="964"/>
                  </a:lnTo>
                  <a:lnTo>
                    <a:pt x="15339" y="969"/>
                  </a:lnTo>
                  <a:lnTo>
                    <a:pt x="15354" y="972"/>
                  </a:lnTo>
                  <a:lnTo>
                    <a:pt x="15384" y="973"/>
                  </a:lnTo>
                  <a:lnTo>
                    <a:pt x="15388" y="1006"/>
                  </a:lnTo>
                  <a:lnTo>
                    <a:pt x="15279" y="1005"/>
                  </a:lnTo>
                  <a:lnTo>
                    <a:pt x="15095" y="1011"/>
                  </a:lnTo>
                  <a:lnTo>
                    <a:pt x="15090" y="978"/>
                  </a:lnTo>
                  <a:lnTo>
                    <a:pt x="15172" y="968"/>
                  </a:lnTo>
                  <a:lnTo>
                    <a:pt x="15179" y="966"/>
                  </a:lnTo>
                  <a:lnTo>
                    <a:pt x="15184" y="961"/>
                  </a:lnTo>
                  <a:lnTo>
                    <a:pt x="15186" y="956"/>
                  </a:lnTo>
                  <a:lnTo>
                    <a:pt x="15188" y="949"/>
                  </a:lnTo>
                  <a:lnTo>
                    <a:pt x="15185" y="934"/>
                  </a:lnTo>
                  <a:lnTo>
                    <a:pt x="15180" y="916"/>
                  </a:lnTo>
                  <a:lnTo>
                    <a:pt x="15112" y="749"/>
                  </a:lnTo>
                  <a:lnTo>
                    <a:pt x="14792" y="749"/>
                  </a:lnTo>
                  <a:lnTo>
                    <a:pt x="14732" y="890"/>
                  </a:lnTo>
                  <a:lnTo>
                    <a:pt x="14720" y="922"/>
                  </a:lnTo>
                  <a:lnTo>
                    <a:pt x="14715" y="945"/>
                  </a:lnTo>
                  <a:lnTo>
                    <a:pt x="14716" y="952"/>
                  </a:lnTo>
                  <a:lnTo>
                    <a:pt x="14718" y="957"/>
                  </a:lnTo>
                  <a:lnTo>
                    <a:pt x="14730" y="966"/>
                  </a:lnTo>
                  <a:lnTo>
                    <a:pt x="14740" y="969"/>
                  </a:lnTo>
                  <a:lnTo>
                    <a:pt x="14757" y="972"/>
                  </a:lnTo>
                  <a:lnTo>
                    <a:pt x="14805" y="973"/>
                  </a:lnTo>
                  <a:lnTo>
                    <a:pt x="14811" y="978"/>
                  </a:lnTo>
                  <a:lnTo>
                    <a:pt x="14811" y="1006"/>
                  </a:lnTo>
                  <a:lnTo>
                    <a:pt x="14681" y="1006"/>
                  </a:lnTo>
                  <a:lnTo>
                    <a:pt x="14620" y="1008"/>
                  </a:lnTo>
                  <a:lnTo>
                    <a:pt x="14558" y="1011"/>
                  </a:lnTo>
                  <a:close/>
                  <a:moveTo>
                    <a:pt x="0" y="229"/>
                  </a:moveTo>
                  <a:lnTo>
                    <a:pt x="163" y="229"/>
                  </a:lnTo>
                  <a:lnTo>
                    <a:pt x="322" y="224"/>
                  </a:lnTo>
                  <a:lnTo>
                    <a:pt x="326" y="257"/>
                  </a:lnTo>
                  <a:lnTo>
                    <a:pt x="288" y="261"/>
                  </a:lnTo>
                  <a:lnTo>
                    <a:pt x="263" y="264"/>
                  </a:lnTo>
                  <a:lnTo>
                    <a:pt x="253" y="265"/>
                  </a:lnTo>
                  <a:lnTo>
                    <a:pt x="245" y="266"/>
                  </a:lnTo>
                  <a:lnTo>
                    <a:pt x="233" y="272"/>
                  </a:lnTo>
                  <a:lnTo>
                    <a:pt x="224" y="282"/>
                  </a:lnTo>
                  <a:lnTo>
                    <a:pt x="220" y="300"/>
                  </a:lnTo>
                  <a:lnTo>
                    <a:pt x="217" y="327"/>
                  </a:lnTo>
                  <a:lnTo>
                    <a:pt x="217" y="362"/>
                  </a:lnTo>
                  <a:lnTo>
                    <a:pt x="216" y="489"/>
                  </a:lnTo>
                  <a:lnTo>
                    <a:pt x="216" y="666"/>
                  </a:lnTo>
                  <a:lnTo>
                    <a:pt x="217" y="741"/>
                  </a:lnTo>
                  <a:lnTo>
                    <a:pt x="220" y="793"/>
                  </a:lnTo>
                  <a:lnTo>
                    <a:pt x="226" y="830"/>
                  </a:lnTo>
                  <a:lnTo>
                    <a:pt x="235" y="861"/>
                  </a:lnTo>
                  <a:lnTo>
                    <a:pt x="241" y="876"/>
                  </a:lnTo>
                  <a:lnTo>
                    <a:pt x="250" y="888"/>
                  </a:lnTo>
                  <a:lnTo>
                    <a:pt x="259" y="900"/>
                  </a:lnTo>
                  <a:lnTo>
                    <a:pt x="271" y="909"/>
                  </a:lnTo>
                  <a:lnTo>
                    <a:pt x="284" y="919"/>
                  </a:lnTo>
                  <a:lnTo>
                    <a:pt x="301" y="928"/>
                  </a:lnTo>
                  <a:lnTo>
                    <a:pt x="319" y="936"/>
                  </a:lnTo>
                  <a:lnTo>
                    <a:pt x="341" y="943"/>
                  </a:lnTo>
                  <a:lnTo>
                    <a:pt x="365" y="949"/>
                  </a:lnTo>
                  <a:lnTo>
                    <a:pt x="389" y="952"/>
                  </a:lnTo>
                  <a:lnTo>
                    <a:pt x="415" y="955"/>
                  </a:lnTo>
                  <a:lnTo>
                    <a:pt x="444" y="956"/>
                  </a:lnTo>
                  <a:lnTo>
                    <a:pt x="474" y="955"/>
                  </a:lnTo>
                  <a:lnTo>
                    <a:pt x="503" y="951"/>
                  </a:lnTo>
                  <a:lnTo>
                    <a:pt x="530" y="946"/>
                  </a:lnTo>
                  <a:lnTo>
                    <a:pt x="558" y="938"/>
                  </a:lnTo>
                  <a:lnTo>
                    <a:pt x="582" y="930"/>
                  </a:lnTo>
                  <a:lnTo>
                    <a:pt x="604" y="918"/>
                  </a:lnTo>
                  <a:lnTo>
                    <a:pt x="623" y="904"/>
                  </a:lnTo>
                  <a:lnTo>
                    <a:pt x="638" y="890"/>
                  </a:lnTo>
                  <a:lnTo>
                    <a:pt x="650" y="872"/>
                  </a:lnTo>
                  <a:lnTo>
                    <a:pt x="661" y="853"/>
                  </a:lnTo>
                  <a:lnTo>
                    <a:pt x="668" y="830"/>
                  </a:lnTo>
                  <a:lnTo>
                    <a:pt x="674" y="805"/>
                  </a:lnTo>
                  <a:lnTo>
                    <a:pt x="680" y="743"/>
                  </a:lnTo>
                  <a:lnTo>
                    <a:pt x="683" y="660"/>
                  </a:lnTo>
                  <a:lnTo>
                    <a:pt x="683" y="489"/>
                  </a:lnTo>
                  <a:lnTo>
                    <a:pt x="682" y="371"/>
                  </a:lnTo>
                  <a:lnTo>
                    <a:pt x="679" y="312"/>
                  </a:lnTo>
                  <a:lnTo>
                    <a:pt x="677" y="294"/>
                  </a:lnTo>
                  <a:lnTo>
                    <a:pt x="674" y="284"/>
                  </a:lnTo>
                  <a:lnTo>
                    <a:pt x="667" y="275"/>
                  </a:lnTo>
                  <a:lnTo>
                    <a:pt x="655" y="267"/>
                  </a:lnTo>
                  <a:lnTo>
                    <a:pt x="646" y="264"/>
                  </a:lnTo>
                  <a:lnTo>
                    <a:pt x="629" y="263"/>
                  </a:lnTo>
                  <a:lnTo>
                    <a:pt x="577" y="260"/>
                  </a:lnTo>
                  <a:lnTo>
                    <a:pt x="572" y="229"/>
                  </a:lnTo>
                  <a:lnTo>
                    <a:pt x="577" y="224"/>
                  </a:lnTo>
                  <a:lnTo>
                    <a:pt x="708" y="229"/>
                  </a:lnTo>
                  <a:lnTo>
                    <a:pt x="762" y="228"/>
                  </a:lnTo>
                  <a:lnTo>
                    <a:pt x="839" y="224"/>
                  </a:lnTo>
                  <a:lnTo>
                    <a:pt x="844" y="229"/>
                  </a:lnTo>
                  <a:lnTo>
                    <a:pt x="844" y="255"/>
                  </a:lnTo>
                  <a:lnTo>
                    <a:pt x="839" y="260"/>
                  </a:lnTo>
                  <a:lnTo>
                    <a:pt x="772" y="264"/>
                  </a:lnTo>
                  <a:lnTo>
                    <a:pt x="757" y="267"/>
                  </a:lnTo>
                  <a:lnTo>
                    <a:pt x="749" y="273"/>
                  </a:lnTo>
                  <a:lnTo>
                    <a:pt x="744" y="281"/>
                  </a:lnTo>
                  <a:lnTo>
                    <a:pt x="739" y="293"/>
                  </a:lnTo>
                  <a:lnTo>
                    <a:pt x="737" y="317"/>
                  </a:lnTo>
                  <a:lnTo>
                    <a:pt x="736" y="365"/>
                  </a:lnTo>
                  <a:lnTo>
                    <a:pt x="733" y="489"/>
                  </a:lnTo>
                  <a:lnTo>
                    <a:pt x="733" y="657"/>
                  </a:lnTo>
                  <a:lnTo>
                    <a:pt x="732" y="747"/>
                  </a:lnTo>
                  <a:lnTo>
                    <a:pt x="726" y="817"/>
                  </a:lnTo>
                  <a:lnTo>
                    <a:pt x="721" y="844"/>
                  </a:lnTo>
                  <a:lnTo>
                    <a:pt x="714" y="870"/>
                  </a:lnTo>
                  <a:lnTo>
                    <a:pt x="703" y="892"/>
                  </a:lnTo>
                  <a:lnTo>
                    <a:pt x="691" y="912"/>
                  </a:lnTo>
                  <a:lnTo>
                    <a:pt x="662" y="946"/>
                  </a:lnTo>
                  <a:lnTo>
                    <a:pt x="646" y="961"/>
                  </a:lnTo>
                  <a:lnTo>
                    <a:pt x="628" y="974"/>
                  </a:lnTo>
                  <a:lnTo>
                    <a:pt x="608" y="986"/>
                  </a:lnTo>
                  <a:lnTo>
                    <a:pt x="586" y="997"/>
                  </a:lnTo>
                  <a:lnTo>
                    <a:pt x="534" y="1014"/>
                  </a:lnTo>
                  <a:lnTo>
                    <a:pt x="504" y="1020"/>
                  </a:lnTo>
                  <a:lnTo>
                    <a:pt x="475" y="1023"/>
                  </a:lnTo>
                  <a:lnTo>
                    <a:pt x="414" y="1027"/>
                  </a:lnTo>
                  <a:lnTo>
                    <a:pt x="377" y="1026"/>
                  </a:lnTo>
                  <a:lnTo>
                    <a:pt x="341" y="1022"/>
                  </a:lnTo>
                  <a:lnTo>
                    <a:pt x="308" y="1017"/>
                  </a:lnTo>
                  <a:lnTo>
                    <a:pt x="277" y="1010"/>
                  </a:lnTo>
                  <a:lnTo>
                    <a:pt x="248" y="1000"/>
                  </a:lnTo>
                  <a:lnTo>
                    <a:pt x="223" y="990"/>
                  </a:lnTo>
                  <a:lnTo>
                    <a:pt x="202" y="978"/>
                  </a:lnTo>
                  <a:lnTo>
                    <a:pt x="184" y="964"/>
                  </a:lnTo>
                  <a:lnTo>
                    <a:pt x="167" y="950"/>
                  </a:lnTo>
                  <a:lnTo>
                    <a:pt x="154" y="936"/>
                  </a:lnTo>
                  <a:lnTo>
                    <a:pt x="148" y="928"/>
                  </a:lnTo>
                  <a:lnTo>
                    <a:pt x="143" y="920"/>
                  </a:lnTo>
                  <a:lnTo>
                    <a:pt x="134" y="904"/>
                  </a:lnTo>
                  <a:lnTo>
                    <a:pt x="127" y="889"/>
                  </a:lnTo>
                  <a:lnTo>
                    <a:pt x="121" y="871"/>
                  </a:lnTo>
                  <a:lnTo>
                    <a:pt x="119" y="861"/>
                  </a:lnTo>
                  <a:lnTo>
                    <a:pt x="118" y="852"/>
                  </a:lnTo>
                  <a:lnTo>
                    <a:pt x="114" y="831"/>
                  </a:lnTo>
                  <a:lnTo>
                    <a:pt x="112" y="777"/>
                  </a:lnTo>
                  <a:lnTo>
                    <a:pt x="110" y="702"/>
                  </a:lnTo>
                  <a:lnTo>
                    <a:pt x="110" y="489"/>
                  </a:lnTo>
                  <a:lnTo>
                    <a:pt x="109" y="381"/>
                  </a:lnTo>
                  <a:lnTo>
                    <a:pt x="108" y="330"/>
                  </a:lnTo>
                  <a:lnTo>
                    <a:pt x="106" y="301"/>
                  </a:lnTo>
                  <a:lnTo>
                    <a:pt x="103" y="285"/>
                  </a:lnTo>
                  <a:lnTo>
                    <a:pt x="98" y="276"/>
                  </a:lnTo>
                  <a:lnTo>
                    <a:pt x="90" y="271"/>
                  </a:lnTo>
                  <a:lnTo>
                    <a:pt x="78" y="266"/>
                  </a:lnTo>
                  <a:lnTo>
                    <a:pt x="52" y="263"/>
                  </a:lnTo>
                  <a:lnTo>
                    <a:pt x="5" y="260"/>
                  </a:lnTo>
                  <a:lnTo>
                    <a:pt x="0" y="229"/>
                  </a:lnTo>
                  <a:close/>
                  <a:moveTo>
                    <a:pt x="901" y="1010"/>
                  </a:moveTo>
                  <a:lnTo>
                    <a:pt x="896" y="1005"/>
                  </a:lnTo>
                  <a:lnTo>
                    <a:pt x="896" y="980"/>
                  </a:lnTo>
                  <a:lnTo>
                    <a:pt x="901" y="975"/>
                  </a:lnTo>
                  <a:lnTo>
                    <a:pt x="931" y="974"/>
                  </a:lnTo>
                  <a:lnTo>
                    <a:pt x="955" y="972"/>
                  </a:lnTo>
                  <a:lnTo>
                    <a:pt x="972" y="967"/>
                  </a:lnTo>
                  <a:lnTo>
                    <a:pt x="978" y="964"/>
                  </a:lnTo>
                  <a:lnTo>
                    <a:pt x="982" y="961"/>
                  </a:lnTo>
                  <a:lnTo>
                    <a:pt x="986" y="950"/>
                  </a:lnTo>
                  <a:lnTo>
                    <a:pt x="989" y="936"/>
                  </a:lnTo>
                  <a:lnTo>
                    <a:pt x="994" y="858"/>
                  </a:lnTo>
                  <a:lnTo>
                    <a:pt x="995" y="771"/>
                  </a:lnTo>
                  <a:lnTo>
                    <a:pt x="995" y="325"/>
                  </a:lnTo>
                  <a:lnTo>
                    <a:pt x="992" y="300"/>
                  </a:lnTo>
                  <a:lnTo>
                    <a:pt x="989" y="290"/>
                  </a:lnTo>
                  <a:lnTo>
                    <a:pt x="985" y="283"/>
                  </a:lnTo>
                  <a:lnTo>
                    <a:pt x="979" y="277"/>
                  </a:lnTo>
                  <a:lnTo>
                    <a:pt x="973" y="272"/>
                  </a:lnTo>
                  <a:lnTo>
                    <a:pt x="956" y="266"/>
                  </a:lnTo>
                  <a:lnTo>
                    <a:pt x="932" y="263"/>
                  </a:lnTo>
                  <a:lnTo>
                    <a:pt x="896" y="261"/>
                  </a:lnTo>
                  <a:lnTo>
                    <a:pt x="892" y="231"/>
                  </a:lnTo>
                  <a:lnTo>
                    <a:pt x="896" y="227"/>
                  </a:lnTo>
                  <a:lnTo>
                    <a:pt x="997" y="229"/>
                  </a:lnTo>
                  <a:lnTo>
                    <a:pt x="1088" y="227"/>
                  </a:lnTo>
                  <a:lnTo>
                    <a:pt x="1265" y="456"/>
                  </a:lnTo>
                  <a:lnTo>
                    <a:pt x="1524" y="781"/>
                  </a:lnTo>
                  <a:lnTo>
                    <a:pt x="1572" y="838"/>
                  </a:lnTo>
                  <a:lnTo>
                    <a:pt x="1620" y="892"/>
                  </a:lnTo>
                  <a:lnTo>
                    <a:pt x="1620" y="464"/>
                  </a:lnTo>
                  <a:lnTo>
                    <a:pt x="1619" y="380"/>
                  </a:lnTo>
                  <a:lnTo>
                    <a:pt x="1616" y="326"/>
                  </a:lnTo>
                  <a:lnTo>
                    <a:pt x="1614" y="297"/>
                  </a:lnTo>
                  <a:lnTo>
                    <a:pt x="1610" y="283"/>
                  </a:lnTo>
                  <a:lnTo>
                    <a:pt x="1604" y="273"/>
                  </a:lnTo>
                  <a:lnTo>
                    <a:pt x="1594" y="269"/>
                  </a:lnTo>
                  <a:lnTo>
                    <a:pt x="1578" y="265"/>
                  </a:lnTo>
                  <a:lnTo>
                    <a:pt x="1555" y="263"/>
                  </a:lnTo>
                  <a:lnTo>
                    <a:pt x="1526" y="261"/>
                  </a:lnTo>
                  <a:lnTo>
                    <a:pt x="1522" y="231"/>
                  </a:lnTo>
                  <a:lnTo>
                    <a:pt x="1526" y="227"/>
                  </a:lnTo>
                  <a:lnTo>
                    <a:pt x="1580" y="228"/>
                  </a:lnTo>
                  <a:lnTo>
                    <a:pt x="1654" y="229"/>
                  </a:lnTo>
                  <a:lnTo>
                    <a:pt x="1764" y="227"/>
                  </a:lnTo>
                  <a:lnTo>
                    <a:pt x="1769" y="231"/>
                  </a:lnTo>
                  <a:lnTo>
                    <a:pt x="1769" y="257"/>
                  </a:lnTo>
                  <a:lnTo>
                    <a:pt x="1709" y="265"/>
                  </a:lnTo>
                  <a:lnTo>
                    <a:pt x="1692" y="270"/>
                  </a:lnTo>
                  <a:lnTo>
                    <a:pt x="1684" y="277"/>
                  </a:lnTo>
                  <a:lnTo>
                    <a:pt x="1679" y="288"/>
                  </a:lnTo>
                  <a:lnTo>
                    <a:pt x="1676" y="301"/>
                  </a:lnTo>
                  <a:lnTo>
                    <a:pt x="1673" y="378"/>
                  </a:lnTo>
                  <a:lnTo>
                    <a:pt x="1670" y="464"/>
                  </a:lnTo>
                  <a:lnTo>
                    <a:pt x="1670" y="728"/>
                  </a:lnTo>
                  <a:lnTo>
                    <a:pt x="1672" y="879"/>
                  </a:lnTo>
                  <a:lnTo>
                    <a:pt x="1673" y="1029"/>
                  </a:lnTo>
                  <a:lnTo>
                    <a:pt x="1636" y="1020"/>
                  </a:lnTo>
                  <a:lnTo>
                    <a:pt x="1578" y="1006"/>
                  </a:lnTo>
                  <a:lnTo>
                    <a:pt x="1538" y="960"/>
                  </a:lnTo>
                  <a:lnTo>
                    <a:pt x="1421" y="816"/>
                  </a:lnTo>
                  <a:lnTo>
                    <a:pt x="1045" y="348"/>
                  </a:lnTo>
                  <a:lnTo>
                    <a:pt x="1045" y="771"/>
                  </a:lnTo>
                  <a:lnTo>
                    <a:pt x="1048" y="862"/>
                  </a:lnTo>
                  <a:lnTo>
                    <a:pt x="1049" y="915"/>
                  </a:lnTo>
                  <a:lnTo>
                    <a:pt x="1052" y="942"/>
                  </a:lnTo>
                  <a:lnTo>
                    <a:pt x="1060" y="961"/>
                  </a:lnTo>
                  <a:lnTo>
                    <a:pt x="1066" y="966"/>
                  </a:lnTo>
                  <a:lnTo>
                    <a:pt x="1079" y="970"/>
                  </a:lnTo>
                  <a:lnTo>
                    <a:pt x="1100" y="974"/>
                  </a:lnTo>
                  <a:lnTo>
                    <a:pt x="1139" y="975"/>
                  </a:lnTo>
                  <a:lnTo>
                    <a:pt x="1144" y="1005"/>
                  </a:lnTo>
                  <a:lnTo>
                    <a:pt x="1102" y="1006"/>
                  </a:lnTo>
                  <a:lnTo>
                    <a:pt x="1046" y="1006"/>
                  </a:lnTo>
                  <a:lnTo>
                    <a:pt x="968" y="1008"/>
                  </a:lnTo>
                  <a:lnTo>
                    <a:pt x="901" y="1010"/>
                  </a:lnTo>
                  <a:close/>
                  <a:moveTo>
                    <a:pt x="1840" y="224"/>
                  </a:moveTo>
                  <a:lnTo>
                    <a:pt x="1908" y="227"/>
                  </a:lnTo>
                  <a:lnTo>
                    <a:pt x="1998" y="229"/>
                  </a:lnTo>
                  <a:lnTo>
                    <a:pt x="2156" y="224"/>
                  </a:lnTo>
                  <a:lnTo>
                    <a:pt x="2161" y="257"/>
                  </a:lnTo>
                  <a:lnTo>
                    <a:pt x="2123" y="261"/>
                  </a:lnTo>
                  <a:lnTo>
                    <a:pt x="2097" y="264"/>
                  </a:lnTo>
                  <a:lnTo>
                    <a:pt x="2088" y="265"/>
                  </a:lnTo>
                  <a:lnTo>
                    <a:pt x="2079" y="266"/>
                  </a:lnTo>
                  <a:lnTo>
                    <a:pt x="2067" y="272"/>
                  </a:lnTo>
                  <a:lnTo>
                    <a:pt x="2059" y="282"/>
                  </a:lnTo>
                  <a:lnTo>
                    <a:pt x="2054" y="300"/>
                  </a:lnTo>
                  <a:lnTo>
                    <a:pt x="2053" y="327"/>
                  </a:lnTo>
                  <a:lnTo>
                    <a:pt x="2052" y="362"/>
                  </a:lnTo>
                  <a:lnTo>
                    <a:pt x="2051" y="489"/>
                  </a:lnTo>
                  <a:lnTo>
                    <a:pt x="2051" y="746"/>
                  </a:lnTo>
                  <a:lnTo>
                    <a:pt x="2051" y="854"/>
                  </a:lnTo>
                  <a:lnTo>
                    <a:pt x="2052" y="906"/>
                  </a:lnTo>
                  <a:lnTo>
                    <a:pt x="2054" y="934"/>
                  </a:lnTo>
                  <a:lnTo>
                    <a:pt x="2058" y="950"/>
                  </a:lnTo>
                  <a:lnTo>
                    <a:pt x="2063" y="958"/>
                  </a:lnTo>
                  <a:lnTo>
                    <a:pt x="2070" y="964"/>
                  </a:lnTo>
                  <a:lnTo>
                    <a:pt x="2083" y="969"/>
                  </a:lnTo>
                  <a:lnTo>
                    <a:pt x="2108" y="973"/>
                  </a:lnTo>
                  <a:lnTo>
                    <a:pt x="2156" y="975"/>
                  </a:lnTo>
                  <a:lnTo>
                    <a:pt x="2161" y="1006"/>
                  </a:lnTo>
                  <a:lnTo>
                    <a:pt x="2059" y="1008"/>
                  </a:lnTo>
                  <a:lnTo>
                    <a:pt x="1998" y="1006"/>
                  </a:lnTo>
                  <a:lnTo>
                    <a:pt x="1840" y="1011"/>
                  </a:lnTo>
                  <a:lnTo>
                    <a:pt x="1835" y="979"/>
                  </a:lnTo>
                  <a:lnTo>
                    <a:pt x="1908" y="969"/>
                  </a:lnTo>
                  <a:lnTo>
                    <a:pt x="1922" y="966"/>
                  </a:lnTo>
                  <a:lnTo>
                    <a:pt x="1931" y="961"/>
                  </a:lnTo>
                  <a:lnTo>
                    <a:pt x="1933" y="958"/>
                  </a:lnTo>
                  <a:lnTo>
                    <a:pt x="1937" y="954"/>
                  </a:lnTo>
                  <a:lnTo>
                    <a:pt x="1940" y="939"/>
                  </a:lnTo>
                  <a:lnTo>
                    <a:pt x="1943" y="912"/>
                  </a:lnTo>
                  <a:lnTo>
                    <a:pt x="1944" y="862"/>
                  </a:lnTo>
                  <a:lnTo>
                    <a:pt x="1945" y="746"/>
                  </a:lnTo>
                  <a:lnTo>
                    <a:pt x="1945" y="489"/>
                  </a:lnTo>
                  <a:lnTo>
                    <a:pt x="1944" y="381"/>
                  </a:lnTo>
                  <a:lnTo>
                    <a:pt x="1943" y="330"/>
                  </a:lnTo>
                  <a:lnTo>
                    <a:pt x="1940" y="301"/>
                  </a:lnTo>
                  <a:lnTo>
                    <a:pt x="1938" y="285"/>
                  </a:lnTo>
                  <a:lnTo>
                    <a:pt x="1933" y="276"/>
                  </a:lnTo>
                  <a:lnTo>
                    <a:pt x="1926" y="271"/>
                  </a:lnTo>
                  <a:lnTo>
                    <a:pt x="1913" y="266"/>
                  </a:lnTo>
                  <a:lnTo>
                    <a:pt x="1888" y="263"/>
                  </a:lnTo>
                  <a:lnTo>
                    <a:pt x="1840" y="260"/>
                  </a:lnTo>
                  <a:lnTo>
                    <a:pt x="1835" y="229"/>
                  </a:lnTo>
                  <a:lnTo>
                    <a:pt x="1840" y="224"/>
                  </a:lnTo>
                  <a:close/>
                  <a:moveTo>
                    <a:pt x="2569" y="1016"/>
                  </a:moveTo>
                  <a:lnTo>
                    <a:pt x="2499" y="830"/>
                  </a:lnTo>
                  <a:lnTo>
                    <a:pt x="2312" y="365"/>
                  </a:lnTo>
                  <a:lnTo>
                    <a:pt x="2286" y="302"/>
                  </a:lnTo>
                  <a:lnTo>
                    <a:pt x="2271" y="275"/>
                  </a:lnTo>
                  <a:lnTo>
                    <a:pt x="2264" y="270"/>
                  </a:lnTo>
                  <a:lnTo>
                    <a:pt x="2251" y="266"/>
                  </a:lnTo>
                  <a:lnTo>
                    <a:pt x="2231" y="263"/>
                  </a:lnTo>
                  <a:lnTo>
                    <a:pt x="2205" y="260"/>
                  </a:lnTo>
                  <a:lnTo>
                    <a:pt x="2199" y="255"/>
                  </a:lnTo>
                  <a:lnTo>
                    <a:pt x="2199" y="229"/>
                  </a:lnTo>
                  <a:lnTo>
                    <a:pt x="2205" y="224"/>
                  </a:lnTo>
                  <a:lnTo>
                    <a:pt x="2283" y="228"/>
                  </a:lnTo>
                  <a:lnTo>
                    <a:pt x="2349" y="229"/>
                  </a:lnTo>
                  <a:lnTo>
                    <a:pt x="2413" y="228"/>
                  </a:lnTo>
                  <a:lnTo>
                    <a:pt x="2496" y="224"/>
                  </a:lnTo>
                  <a:lnTo>
                    <a:pt x="2499" y="259"/>
                  </a:lnTo>
                  <a:lnTo>
                    <a:pt x="2443" y="264"/>
                  </a:lnTo>
                  <a:lnTo>
                    <a:pt x="2415" y="269"/>
                  </a:lnTo>
                  <a:lnTo>
                    <a:pt x="2409" y="271"/>
                  </a:lnTo>
                  <a:lnTo>
                    <a:pt x="2406" y="275"/>
                  </a:lnTo>
                  <a:lnTo>
                    <a:pt x="2403" y="278"/>
                  </a:lnTo>
                  <a:lnTo>
                    <a:pt x="2402" y="284"/>
                  </a:lnTo>
                  <a:lnTo>
                    <a:pt x="2407" y="302"/>
                  </a:lnTo>
                  <a:lnTo>
                    <a:pt x="2420" y="343"/>
                  </a:lnTo>
                  <a:lnTo>
                    <a:pt x="2451" y="431"/>
                  </a:lnTo>
                  <a:lnTo>
                    <a:pt x="2625" y="868"/>
                  </a:lnTo>
                  <a:lnTo>
                    <a:pt x="2769" y="506"/>
                  </a:lnTo>
                  <a:lnTo>
                    <a:pt x="2813" y="386"/>
                  </a:lnTo>
                  <a:lnTo>
                    <a:pt x="2834" y="320"/>
                  </a:lnTo>
                  <a:lnTo>
                    <a:pt x="2841" y="287"/>
                  </a:lnTo>
                  <a:lnTo>
                    <a:pt x="2841" y="281"/>
                  </a:lnTo>
                  <a:lnTo>
                    <a:pt x="2839" y="276"/>
                  </a:lnTo>
                  <a:lnTo>
                    <a:pt x="2828" y="270"/>
                  </a:lnTo>
                  <a:lnTo>
                    <a:pt x="2802" y="265"/>
                  </a:lnTo>
                  <a:lnTo>
                    <a:pt x="2748" y="260"/>
                  </a:lnTo>
                  <a:lnTo>
                    <a:pt x="2742" y="255"/>
                  </a:lnTo>
                  <a:lnTo>
                    <a:pt x="2742" y="229"/>
                  </a:lnTo>
                  <a:lnTo>
                    <a:pt x="2748" y="224"/>
                  </a:lnTo>
                  <a:lnTo>
                    <a:pt x="2870" y="229"/>
                  </a:lnTo>
                  <a:lnTo>
                    <a:pt x="2983" y="224"/>
                  </a:lnTo>
                  <a:lnTo>
                    <a:pt x="2987" y="255"/>
                  </a:lnTo>
                  <a:lnTo>
                    <a:pt x="2951" y="261"/>
                  </a:lnTo>
                  <a:lnTo>
                    <a:pt x="2941" y="264"/>
                  </a:lnTo>
                  <a:lnTo>
                    <a:pt x="2934" y="266"/>
                  </a:lnTo>
                  <a:lnTo>
                    <a:pt x="2927" y="272"/>
                  </a:lnTo>
                  <a:lnTo>
                    <a:pt x="2919" y="283"/>
                  </a:lnTo>
                  <a:lnTo>
                    <a:pt x="2880" y="371"/>
                  </a:lnTo>
                  <a:lnTo>
                    <a:pt x="2707" y="795"/>
                  </a:lnTo>
                  <a:lnTo>
                    <a:pt x="2658" y="922"/>
                  </a:lnTo>
                  <a:lnTo>
                    <a:pt x="2640" y="973"/>
                  </a:lnTo>
                  <a:lnTo>
                    <a:pt x="2625" y="1016"/>
                  </a:lnTo>
                  <a:lnTo>
                    <a:pt x="2569" y="1016"/>
                  </a:lnTo>
                  <a:close/>
                  <a:moveTo>
                    <a:pt x="3047" y="229"/>
                  </a:moveTo>
                  <a:lnTo>
                    <a:pt x="3295" y="228"/>
                  </a:lnTo>
                  <a:lnTo>
                    <a:pt x="3467" y="227"/>
                  </a:lnTo>
                  <a:lnTo>
                    <a:pt x="3618" y="224"/>
                  </a:lnTo>
                  <a:lnTo>
                    <a:pt x="3608" y="296"/>
                  </a:lnTo>
                  <a:lnTo>
                    <a:pt x="3600" y="395"/>
                  </a:lnTo>
                  <a:lnTo>
                    <a:pt x="3570" y="399"/>
                  </a:lnTo>
                  <a:lnTo>
                    <a:pt x="3565" y="395"/>
                  </a:lnTo>
                  <a:lnTo>
                    <a:pt x="3565" y="386"/>
                  </a:lnTo>
                  <a:lnTo>
                    <a:pt x="3564" y="341"/>
                  </a:lnTo>
                  <a:lnTo>
                    <a:pt x="3558" y="296"/>
                  </a:lnTo>
                  <a:lnTo>
                    <a:pt x="3539" y="289"/>
                  </a:lnTo>
                  <a:lnTo>
                    <a:pt x="3516" y="284"/>
                  </a:lnTo>
                  <a:lnTo>
                    <a:pt x="3491" y="279"/>
                  </a:lnTo>
                  <a:lnTo>
                    <a:pt x="3462" y="276"/>
                  </a:lnTo>
                  <a:lnTo>
                    <a:pt x="3408" y="273"/>
                  </a:lnTo>
                  <a:lnTo>
                    <a:pt x="3368" y="272"/>
                  </a:lnTo>
                  <a:lnTo>
                    <a:pt x="3319" y="273"/>
                  </a:lnTo>
                  <a:lnTo>
                    <a:pt x="3257" y="278"/>
                  </a:lnTo>
                  <a:lnTo>
                    <a:pt x="3254" y="366"/>
                  </a:lnTo>
                  <a:lnTo>
                    <a:pt x="3253" y="468"/>
                  </a:lnTo>
                  <a:lnTo>
                    <a:pt x="3252" y="579"/>
                  </a:lnTo>
                  <a:lnTo>
                    <a:pt x="3361" y="583"/>
                  </a:lnTo>
                  <a:lnTo>
                    <a:pt x="3408" y="582"/>
                  </a:lnTo>
                  <a:lnTo>
                    <a:pt x="3446" y="579"/>
                  </a:lnTo>
                  <a:lnTo>
                    <a:pt x="3474" y="577"/>
                  </a:lnTo>
                  <a:lnTo>
                    <a:pt x="3487" y="573"/>
                  </a:lnTo>
                  <a:lnTo>
                    <a:pt x="3492" y="567"/>
                  </a:lnTo>
                  <a:lnTo>
                    <a:pt x="3495" y="559"/>
                  </a:lnTo>
                  <a:lnTo>
                    <a:pt x="3499" y="545"/>
                  </a:lnTo>
                  <a:lnTo>
                    <a:pt x="3501" y="523"/>
                  </a:lnTo>
                  <a:lnTo>
                    <a:pt x="3503" y="488"/>
                  </a:lnTo>
                  <a:lnTo>
                    <a:pt x="3533" y="485"/>
                  </a:lnTo>
                  <a:lnTo>
                    <a:pt x="3535" y="517"/>
                  </a:lnTo>
                  <a:lnTo>
                    <a:pt x="3536" y="548"/>
                  </a:lnTo>
                  <a:lnTo>
                    <a:pt x="3535" y="609"/>
                  </a:lnTo>
                  <a:lnTo>
                    <a:pt x="3537" y="734"/>
                  </a:lnTo>
                  <a:lnTo>
                    <a:pt x="3507" y="739"/>
                  </a:lnTo>
                  <a:lnTo>
                    <a:pt x="3499" y="701"/>
                  </a:lnTo>
                  <a:lnTo>
                    <a:pt x="3492" y="655"/>
                  </a:lnTo>
                  <a:lnTo>
                    <a:pt x="3488" y="648"/>
                  </a:lnTo>
                  <a:lnTo>
                    <a:pt x="3482" y="642"/>
                  </a:lnTo>
                  <a:lnTo>
                    <a:pt x="3476" y="639"/>
                  </a:lnTo>
                  <a:lnTo>
                    <a:pt x="3468" y="637"/>
                  </a:lnTo>
                  <a:lnTo>
                    <a:pt x="3440" y="633"/>
                  </a:lnTo>
                  <a:lnTo>
                    <a:pt x="3402" y="631"/>
                  </a:lnTo>
                  <a:lnTo>
                    <a:pt x="3349" y="630"/>
                  </a:lnTo>
                  <a:lnTo>
                    <a:pt x="3252" y="632"/>
                  </a:lnTo>
                  <a:lnTo>
                    <a:pt x="3249" y="695"/>
                  </a:lnTo>
                  <a:lnTo>
                    <a:pt x="3248" y="787"/>
                  </a:lnTo>
                  <a:lnTo>
                    <a:pt x="3252" y="958"/>
                  </a:lnTo>
                  <a:lnTo>
                    <a:pt x="3354" y="958"/>
                  </a:lnTo>
                  <a:lnTo>
                    <a:pt x="3463" y="957"/>
                  </a:lnTo>
                  <a:lnTo>
                    <a:pt x="3522" y="955"/>
                  </a:lnTo>
                  <a:lnTo>
                    <a:pt x="3539" y="952"/>
                  </a:lnTo>
                  <a:lnTo>
                    <a:pt x="3554" y="949"/>
                  </a:lnTo>
                  <a:lnTo>
                    <a:pt x="3570" y="944"/>
                  </a:lnTo>
                  <a:lnTo>
                    <a:pt x="3585" y="939"/>
                  </a:lnTo>
                  <a:lnTo>
                    <a:pt x="3602" y="880"/>
                  </a:lnTo>
                  <a:lnTo>
                    <a:pt x="3615" y="822"/>
                  </a:lnTo>
                  <a:lnTo>
                    <a:pt x="3620" y="818"/>
                  </a:lnTo>
                  <a:lnTo>
                    <a:pt x="3647" y="818"/>
                  </a:lnTo>
                  <a:lnTo>
                    <a:pt x="3647" y="854"/>
                  </a:lnTo>
                  <a:lnTo>
                    <a:pt x="3642" y="906"/>
                  </a:lnTo>
                  <a:lnTo>
                    <a:pt x="3638" y="960"/>
                  </a:lnTo>
                  <a:lnTo>
                    <a:pt x="3637" y="1006"/>
                  </a:lnTo>
                  <a:lnTo>
                    <a:pt x="3512" y="1008"/>
                  </a:lnTo>
                  <a:lnTo>
                    <a:pt x="3356" y="1008"/>
                  </a:lnTo>
                  <a:lnTo>
                    <a:pt x="3206" y="1006"/>
                  </a:lnTo>
                  <a:lnTo>
                    <a:pt x="3152" y="1008"/>
                  </a:lnTo>
                  <a:lnTo>
                    <a:pt x="3097" y="1011"/>
                  </a:lnTo>
                  <a:lnTo>
                    <a:pt x="3092" y="988"/>
                  </a:lnTo>
                  <a:lnTo>
                    <a:pt x="3097" y="982"/>
                  </a:lnTo>
                  <a:lnTo>
                    <a:pt x="3134" y="962"/>
                  </a:lnTo>
                  <a:lnTo>
                    <a:pt x="3138" y="936"/>
                  </a:lnTo>
                  <a:lnTo>
                    <a:pt x="3141" y="865"/>
                  </a:lnTo>
                  <a:lnTo>
                    <a:pt x="3145" y="723"/>
                  </a:lnTo>
                  <a:lnTo>
                    <a:pt x="3145" y="521"/>
                  </a:lnTo>
                  <a:lnTo>
                    <a:pt x="3144" y="395"/>
                  </a:lnTo>
                  <a:lnTo>
                    <a:pt x="3143" y="329"/>
                  </a:lnTo>
                  <a:lnTo>
                    <a:pt x="3139" y="291"/>
                  </a:lnTo>
                  <a:lnTo>
                    <a:pt x="3133" y="276"/>
                  </a:lnTo>
                  <a:lnTo>
                    <a:pt x="3128" y="272"/>
                  </a:lnTo>
                  <a:lnTo>
                    <a:pt x="3121" y="269"/>
                  </a:lnTo>
                  <a:lnTo>
                    <a:pt x="3110" y="266"/>
                  </a:lnTo>
                  <a:lnTo>
                    <a:pt x="3093" y="264"/>
                  </a:lnTo>
                  <a:lnTo>
                    <a:pt x="3051" y="260"/>
                  </a:lnTo>
                  <a:lnTo>
                    <a:pt x="3047" y="229"/>
                  </a:lnTo>
                  <a:close/>
                  <a:moveTo>
                    <a:pt x="3722" y="229"/>
                  </a:moveTo>
                  <a:lnTo>
                    <a:pt x="3884" y="229"/>
                  </a:lnTo>
                  <a:lnTo>
                    <a:pt x="4053" y="225"/>
                  </a:lnTo>
                  <a:lnTo>
                    <a:pt x="4110" y="224"/>
                  </a:lnTo>
                  <a:lnTo>
                    <a:pt x="4143" y="225"/>
                  </a:lnTo>
                  <a:lnTo>
                    <a:pt x="4175" y="228"/>
                  </a:lnTo>
                  <a:lnTo>
                    <a:pt x="4202" y="231"/>
                  </a:lnTo>
                  <a:lnTo>
                    <a:pt x="4227" y="236"/>
                  </a:lnTo>
                  <a:lnTo>
                    <a:pt x="4250" y="243"/>
                  </a:lnTo>
                  <a:lnTo>
                    <a:pt x="4269" y="253"/>
                  </a:lnTo>
                  <a:lnTo>
                    <a:pt x="4286" y="263"/>
                  </a:lnTo>
                  <a:lnTo>
                    <a:pt x="4301" y="275"/>
                  </a:lnTo>
                  <a:lnTo>
                    <a:pt x="4311" y="288"/>
                  </a:lnTo>
                  <a:lnTo>
                    <a:pt x="4322" y="302"/>
                  </a:lnTo>
                  <a:lnTo>
                    <a:pt x="4331" y="315"/>
                  </a:lnTo>
                  <a:lnTo>
                    <a:pt x="4338" y="331"/>
                  </a:lnTo>
                  <a:lnTo>
                    <a:pt x="4346" y="362"/>
                  </a:lnTo>
                  <a:lnTo>
                    <a:pt x="4349" y="379"/>
                  </a:lnTo>
                  <a:lnTo>
                    <a:pt x="4350" y="396"/>
                  </a:lnTo>
                  <a:lnTo>
                    <a:pt x="4349" y="419"/>
                  </a:lnTo>
                  <a:lnTo>
                    <a:pt x="4344" y="441"/>
                  </a:lnTo>
                  <a:lnTo>
                    <a:pt x="4337" y="464"/>
                  </a:lnTo>
                  <a:lnTo>
                    <a:pt x="4326" y="487"/>
                  </a:lnTo>
                  <a:lnTo>
                    <a:pt x="4311" y="509"/>
                  </a:lnTo>
                  <a:lnTo>
                    <a:pt x="4296" y="529"/>
                  </a:lnTo>
                  <a:lnTo>
                    <a:pt x="4275" y="547"/>
                  </a:lnTo>
                  <a:lnTo>
                    <a:pt x="4254" y="564"/>
                  </a:lnTo>
                  <a:lnTo>
                    <a:pt x="4241" y="571"/>
                  </a:lnTo>
                  <a:lnTo>
                    <a:pt x="4227" y="578"/>
                  </a:lnTo>
                  <a:lnTo>
                    <a:pt x="4197" y="591"/>
                  </a:lnTo>
                  <a:lnTo>
                    <a:pt x="4161" y="602"/>
                  </a:lnTo>
                  <a:lnTo>
                    <a:pt x="4122" y="612"/>
                  </a:lnTo>
                  <a:lnTo>
                    <a:pt x="4178" y="686"/>
                  </a:lnTo>
                  <a:lnTo>
                    <a:pt x="4257" y="791"/>
                  </a:lnTo>
                  <a:lnTo>
                    <a:pt x="4339" y="898"/>
                  </a:lnTo>
                  <a:lnTo>
                    <a:pt x="4375" y="944"/>
                  </a:lnTo>
                  <a:lnTo>
                    <a:pt x="4395" y="963"/>
                  </a:lnTo>
                  <a:lnTo>
                    <a:pt x="4417" y="973"/>
                  </a:lnTo>
                  <a:lnTo>
                    <a:pt x="4446" y="974"/>
                  </a:lnTo>
                  <a:lnTo>
                    <a:pt x="4451" y="1005"/>
                  </a:lnTo>
                  <a:lnTo>
                    <a:pt x="4446" y="1010"/>
                  </a:lnTo>
                  <a:lnTo>
                    <a:pt x="4417" y="1008"/>
                  </a:lnTo>
                  <a:lnTo>
                    <a:pt x="4382" y="1006"/>
                  </a:lnTo>
                  <a:lnTo>
                    <a:pt x="4297" y="1010"/>
                  </a:lnTo>
                  <a:lnTo>
                    <a:pt x="4248" y="946"/>
                  </a:lnTo>
                  <a:lnTo>
                    <a:pt x="4177" y="849"/>
                  </a:lnTo>
                  <a:lnTo>
                    <a:pt x="4129" y="783"/>
                  </a:lnTo>
                  <a:lnTo>
                    <a:pt x="4080" y="721"/>
                  </a:lnTo>
                  <a:lnTo>
                    <a:pt x="4032" y="661"/>
                  </a:lnTo>
                  <a:lnTo>
                    <a:pt x="3981" y="602"/>
                  </a:lnTo>
                  <a:lnTo>
                    <a:pt x="3987" y="585"/>
                  </a:lnTo>
                  <a:lnTo>
                    <a:pt x="4032" y="587"/>
                  </a:lnTo>
                  <a:lnTo>
                    <a:pt x="4077" y="584"/>
                  </a:lnTo>
                  <a:lnTo>
                    <a:pt x="4117" y="576"/>
                  </a:lnTo>
                  <a:lnTo>
                    <a:pt x="4136" y="569"/>
                  </a:lnTo>
                  <a:lnTo>
                    <a:pt x="4153" y="561"/>
                  </a:lnTo>
                  <a:lnTo>
                    <a:pt x="4167" y="552"/>
                  </a:lnTo>
                  <a:lnTo>
                    <a:pt x="4182" y="541"/>
                  </a:lnTo>
                  <a:lnTo>
                    <a:pt x="4195" y="529"/>
                  </a:lnTo>
                  <a:lnTo>
                    <a:pt x="4206" y="516"/>
                  </a:lnTo>
                  <a:lnTo>
                    <a:pt x="4215" y="501"/>
                  </a:lnTo>
                  <a:lnTo>
                    <a:pt x="4223" y="486"/>
                  </a:lnTo>
                  <a:lnTo>
                    <a:pt x="4229" y="470"/>
                  </a:lnTo>
                  <a:lnTo>
                    <a:pt x="4233" y="452"/>
                  </a:lnTo>
                  <a:lnTo>
                    <a:pt x="4236" y="434"/>
                  </a:lnTo>
                  <a:lnTo>
                    <a:pt x="4236" y="414"/>
                  </a:lnTo>
                  <a:lnTo>
                    <a:pt x="4236" y="396"/>
                  </a:lnTo>
                  <a:lnTo>
                    <a:pt x="4233" y="379"/>
                  </a:lnTo>
                  <a:lnTo>
                    <a:pt x="4230" y="365"/>
                  </a:lnTo>
                  <a:lnTo>
                    <a:pt x="4224" y="350"/>
                  </a:lnTo>
                  <a:lnTo>
                    <a:pt x="4218" y="337"/>
                  </a:lnTo>
                  <a:lnTo>
                    <a:pt x="4209" y="324"/>
                  </a:lnTo>
                  <a:lnTo>
                    <a:pt x="4199" y="313"/>
                  </a:lnTo>
                  <a:lnTo>
                    <a:pt x="4188" y="303"/>
                  </a:lnTo>
                  <a:lnTo>
                    <a:pt x="4161" y="287"/>
                  </a:lnTo>
                  <a:lnTo>
                    <a:pt x="4130" y="276"/>
                  </a:lnTo>
                  <a:lnTo>
                    <a:pt x="4113" y="271"/>
                  </a:lnTo>
                  <a:lnTo>
                    <a:pt x="4095" y="269"/>
                  </a:lnTo>
                  <a:lnTo>
                    <a:pt x="4056" y="266"/>
                  </a:lnTo>
                  <a:lnTo>
                    <a:pt x="3999" y="270"/>
                  </a:lnTo>
                  <a:lnTo>
                    <a:pt x="3973" y="275"/>
                  </a:lnTo>
                  <a:lnTo>
                    <a:pt x="3947" y="282"/>
                  </a:lnTo>
                  <a:lnTo>
                    <a:pt x="3943" y="300"/>
                  </a:lnTo>
                  <a:lnTo>
                    <a:pt x="3941" y="341"/>
                  </a:lnTo>
                  <a:lnTo>
                    <a:pt x="3938" y="489"/>
                  </a:lnTo>
                  <a:lnTo>
                    <a:pt x="3938" y="746"/>
                  </a:lnTo>
                  <a:lnTo>
                    <a:pt x="3938" y="854"/>
                  </a:lnTo>
                  <a:lnTo>
                    <a:pt x="3939" y="906"/>
                  </a:lnTo>
                  <a:lnTo>
                    <a:pt x="3942" y="934"/>
                  </a:lnTo>
                  <a:lnTo>
                    <a:pt x="3945" y="950"/>
                  </a:lnTo>
                  <a:lnTo>
                    <a:pt x="3950" y="958"/>
                  </a:lnTo>
                  <a:lnTo>
                    <a:pt x="3957" y="964"/>
                  </a:lnTo>
                  <a:lnTo>
                    <a:pt x="3971" y="969"/>
                  </a:lnTo>
                  <a:lnTo>
                    <a:pt x="3996" y="973"/>
                  </a:lnTo>
                  <a:lnTo>
                    <a:pt x="4044" y="975"/>
                  </a:lnTo>
                  <a:lnTo>
                    <a:pt x="4049" y="1006"/>
                  </a:lnTo>
                  <a:lnTo>
                    <a:pt x="3947" y="1008"/>
                  </a:lnTo>
                  <a:lnTo>
                    <a:pt x="3885" y="1006"/>
                  </a:lnTo>
                  <a:lnTo>
                    <a:pt x="3727" y="1011"/>
                  </a:lnTo>
                  <a:lnTo>
                    <a:pt x="3722" y="979"/>
                  </a:lnTo>
                  <a:lnTo>
                    <a:pt x="3795" y="969"/>
                  </a:lnTo>
                  <a:lnTo>
                    <a:pt x="3810" y="966"/>
                  </a:lnTo>
                  <a:lnTo>
                    <a:pt x="3818" y="961"/>
                  </a:lnTo>
                  <a:lnTo>
                    <a:pt x="3821" y="958"/>
                  </a:lnTo>
                  <a:lnTo>
                    <a:pt x="3823" y="954"/>
                  </a:lnTo>
                  <a:lnTo>
                    <a:pt x="3828" y="939"/>
                  </a:lnTo>
                  <a:lnTo>
                    <a:pt x="3830" y="912"/>
                  </a:lnTo>
                  <a:lnTo>
                    <a:pt x="3831" y="862"/>
                  </a:lnTo>
                  <a:lnTo>
                    <a:pt x="3833" y="746"/>
                  </a:lnTo>
                  <a:lnTo>
                    <a:pt x="3833" y="489"/>
                  </a:lnTo>
                  <a:lnTo>
                    <a:pt x="3831" y="381"/>
                  </a:lnTo>
                  <a:lnTo>
                    <a:pt x="3830" y="330"/>
                  </a:lnTo>
                  <a:lnTo>
                    <a:pt x="3828" y="301"/>
                  </a:lnTo>
                  <a:lnTo>
                    <a:pt x="3825" y="285"/>
                  </a:lnTo>
                  <a:lnTo>
                    <a:pt x="3821" y="276"/>
                  </a:lnTo>
                  <a:lnTo>
                    <a:pt x="3813" y="271"/>
                  </a:lnTo>
                  <a:lnTo>
                    <a:pt x="3800" y="266"/>
                  </a:lnTo>
                  <a:lnTo>
                    <a:pt x="3775" y="263"/>
                  </a:lnTo>
                  <a:lnTo>
                    <a:pt x="3727" y="260"/>
                  </a:lnTo>
                  <a:lnTo>
                    <a:pt x="3722" y="229"/>
                  </a:lnTo>
                  <a:close/>
                  <a:moveTo>
                    <a:pt x="4500" y="816"/>
                  </a:moveTo>
                  <a:lnTo>
                    <a:pt x="4531" y="812"/>
                  </a:lnTo>
                  <a:lnTo>
                    <a:pt x="4538" y="872"/>
                  </a:lnTo>
                  <a:lnTo>
                    <a:pt x="4543" y="902"/>
                  </a:lnTo>
                  <a:lnTo>
                    <a:pt x="4547" y="910"/>
                  </a:lnTo>
                  <a:lnTo>
                    <a:pt x="4553" y="919"/>
                  </a:lnTo>
                  <a:lnTo>
                    <a:pt x="4562" y="927"/>
                  </a:lnTo>
                  <a:lnTo>
                    <a:pt x="4573" y="936"/>
                  </a:lnTo>
                  <a:lnTo>
                    <a:pt x="4603" y="951"/>
                  </a:lnTo>
                  <a:lnTo>
                    <a:pt x="4640" y="964"/>
                  </a:lnTo>
                  <a:lnTo>
                    <a:pt x="4682" y="973"/>
                  </a:lnTo>
                  <a:lnTo>
                    <a:pt x="4703" y="975"/>
                  </a:lnTo>
                  <a:lnTo>
                    <a:pt x="4724" y="975"/>
                  </a:lnTo>
                  <a:lnTo>
                    <a:pt x="4753" y="974"/>
                  </a:lnTo>
                  <a:lnTo>
                    <a:pt x="4781" y="970"/>
                  </a:lnTo>
                  <a:lnTo>
                    <a:pt x="4806" y="963"/>
                  </a:lnTo>
                  <a:lnTo>
                    <a:pt x="4830" y="954"/>
                  </a:lnTo>
                  <a:lnTo>
                    <a:pt x="4851" y="942"/>
                  </a:lnTo>
                  <a:lnTo>
                    <a:pt x="4872" y="927"/>
                  </a:lnTo>
                  <a:lnTo>
                    <a:pt x="4889" y="910"/>
                  </a:lnTo>
                  <a:lnTo>
                    <a:pt x="4903" y="890"/>
                  </a:lnTo>
                  <a:lnTo>
                    <a:pt x="4914" y="868"/>
                  </a:lnTo>
                  <a:lnTo>
                    <a:pt x="4922" y="846"/>
                  </a:lnTo>
                  <a:lnTo>
                    <a:pt x="4927" y="822"/>
                  </a:lnTo>
                  <a:lnTo>
                    <a:pt x="4928" y="797"/>
                  </a:lnTo>
                  <a:lnTo>
                    <a:pt x="4928" y="779"/>
                  </a:lnTo>
                  <a:lnTo>
                    <a:pt x="4926" y="763"/>
                  </a:lnTo>
                  <a:lnTo>
                    <a:pt x="4922" y="747"/>
                  </a:lnTo>
                  <a:lnTo>
                    <a:pt x="4916" y="733"/>
                  </a:lnTo>
                  <a:lnTo>
                    <a:pt x="4909" y="720"/>
                  </a:lnTo>
                  <a:lnTo>
                    <a:pt x="4902" y="709"/>
                  </a:lnTo>
                  <a:lnTo>
                    <a:pt x="4892" y="698"/>
                  </a:lnTo>
                  <a:lnTo>
                    <a:pt x="4881" y="690"/>
                  </a:lnTo>
                  <a:lnTo>
                    <a:pt x="4869" y="683"/>
                  </a:lnTo>
                  <a:lnTo>
                    <a:pt x="4857" y="675"/>
                  </a:lnTo>
                  <a:lnTo>
                    <a:pt x="4830" y="666"/>
                  </a:lnTo>
                  <a:lnTo>
                    <a:pt x="4745" y="648"/>
                  </a:lnTo>
                  <a:lnTo>
                    <a:pt x="4658" y="632"/>
                  </a:lnTo>
                  <a:lnTo>
                    <a:pt x="4627" y="623"/>
                  </a:lnTo>
                  <a:lnTo>
                    <a:pt x="4596" y="609"/>
                  </a:lnTo>
                  <a:lnTo>
                    <a:pt x="4567" y="593"/>
                  </a:lnTo>
                  <a:lnTo>
                    <a:pt x="4555" y="583"/>
                  </a:lnTo>
                  <a:lnTo>
                    <a:pt x="4544" y="572"/>
                  </a:lnTo>
                  <a:lnTo>
                    <a:pt x="4533" y="560"/>
                  </a:lnTo>
                  <a:lnTo>
                    <a:pt x="4525" y="546"/>
                  </a:lnTo>
                  <a:lnTo>
                    <a:pt x="4518" y="531"/>
                  </a:lnTo>
                  <a:lnTo>
                    <a:pt x="4511" y="516"/>
                  </a:lnTo>
                  <a:lnTo>
                    <a:pt x="4501" y="481"/>
                  </a:lnTo>
                  <a:lnTo>
                    <a:pt x="4499" y="463"/>
                  </a:lnTo>
                  <a:lnTo>
                    <a:pt x="4499" y="444"/>
                  </a:lnTo>
                  <a:lnTo>
                    <a:pt x="4500" y="419"/>
                  </a:lnTo>
                  <a:lnTo>
                    <a:pt x="4502" y="395"/>
                  </a:lnTo>
                  <a:lnTo>
                    <a:pt x="4508" y="372"/>
                  </a:lnTo>
                  <a:lnTo>
                    <a:pt x="4517" y="350"/>
                  </a:lnTo>
                  <a:lnTo>
                    <a:pt x="4526" y="329"/>
                  </a:lnTo>
                  <a:lnTo>
                    <a:pt x="4538" y="309"/>
                  </a:lnTo>
                  <a:lnTo>
                    <a:pt x="4553" y="291"/>
                  </a:lnTo>
                  <a:lnTo>
                    <a:pt x="4571" y="275"/>
                  </a:lnTo>
                  <a:lnTo>
                    <a:pt x="4589" y="259"/>
                  </a:lnTo>
                  <a:lnTo>
                    <a:pt x="4609" y="246"/>
                  </a:lnTo>
                  <a:lnTo>
                    <a:pt x="4631" y="234"/>
                  </a:lnTo>
                  <a:lnTo>
                    <a:pt x="4655" y="224"/>
                  </a:lnTo>
                  <a:lnTo>
                    <a:pt x="4680" y="217"/>
                  </a:lnTo>
                  <a:lnTo>
                    <a:pt x="4706" y="212"/>
                  </a:lnTo>
                  <a:lnTo>
                    <a:pt x="4734" y="209"/>
                  </a:lnTo>
                  <a:lnTo>
                    <a:pt x="4763" y="209"/>
                  </a:lnTo>
                  <a:lnTo>
                    <a:pt x="4813" y="211"/>
                  </a:lnTo>
                  <a:lnTo>
                    <a:pt x="4868" y="219"/>
                  </a:lnTo>
                  <a:lnTo>
                    <a:pt x="4896" y="227"/>
                  </a:lnTo>
                  <a:lnTo>
                    <a:pt x="4922" y="235"/>
                  </a:lnTo>
                  <a:lnTo>
                    <a:pt x="4971" y="255"/>
                  </a:lnTo>
                  <a:lnTo>
                    <a:pt x="4975" y="261"/>
                  </a:lnTo>
                  <a:lnTo>
                    <a:pt x="4970" y="290"/>
                  </a:lnTo>
                  <a:lnTo>
                    <a:pt x="4965" y="324"/>
                  </a:lnTo>
                  <a:lnTo>
                    <a:pt x="4961" y="407"/>
                  </a:lnTo>
                  <a:lnTo>
                    <a:pt x="4955" y="411"/>
                  </a:lnTo>
                  <a:lnTo>
                    <a:pt x="4927" y="411"/>
                  </a:lnTo>
                  <a:lnTo>
                    <a:pt x="4919" y="324"/>
                  </a:lnTo>
                  <a:lnTo>
                    <a:pt x="4915" y="314"/>
                  </a:lnTo>
                  <a:lnTo>
                    <a:pt x="4905" y="305"/>
                  </a:lnTo>
                  <a:lnTo>
                    <a:pt x="4890" y="294"/>
                  </a:lnTo>
                  <a:lnTo>
                    <a:pt x="4868" y="281"/>
                  </a:lnTo>
                  <a:lnTo>
                    <a:pt x="4844" y="270"/>
                  </a:lnTo>
                  <a:lnTo>
                    <a:pt x="4818" y="261"/>
                  </a:lnTo>
                  <a:lnTo>
                    <a:pt x="4791" y="258"/>
                  </a:lnTo>
                  <a:lnTo>
                    <a:pt x="4764" y="255"/>
                  </a:lnTo>
                  <a:lnTo>
                    <a:pt x="4741" y="257"/>
                  </a:lnTo>
                  <a:lnTo>
                    <a:pt x="4718" y="260"/>
                  </a:lnTo>
                  <a:lnTo>
                    <a:pt x="4697" y="266"/>
                  </a:lnTo>
                  <a:lnTo>
                    <a:pt x="4676" y="275"/>
                  </a:lnTo>
                  <a:lnTo>
                    <a:pt x="4657" y="285"/>
                  </a:lnTo>
                  <a:lnTo>
                    <a:pt x="4640" y="299"/>
                  </a:lnTo>
                  <a:lnTo>
                    <a:pt x="4626" y="314"/>
                  </a:lnTo>
                  <a:lnTo>
                    <a:pt x="4614" y="333"/>
                  </a:lnTo>
                  <a:lnTo>
                    <a:pt x="4604" y="354"/>
                  </a:lnTo>
                  <a:lnTo>
                    <a:pt x="4598" y="374"/>
                  </a:lnTo>
                  <a:lnTo>
                    <a:pt x="4595" y="395"/>
                  </a:lnTo>
                  <a:lnTo>
                    <a:pt x="4592" y="416"/>
                  </a:lnTo>
                  <a:lnTo>
                    <a:pt x="4593" y="432"/>
                  </a:lnTo>
                  <a:lnTo>
                    <a:pt x="4596" y="447"/>
                  </a:lnTo>
                  <a:lnTo>
                    <a:pt x="4599" y="461"/>
                  </a:lnTo>
                  <a:lnTo>
                    <a:pt x="4605" y="474"/>
                  </a:lnTo>
                  <a:lnTo>
                    <a:pt x="4620" y="497"/>
                  </a:lnTo>
                  <a:lnTo>
                    <a:pt x="4639" y="513"/>
                  </a:lnTo>
                  <a:lnTo>
                    <a:pt x="4661" y="527"/>
                  </a:lnTo>
                  <a:lnTo>
                    <a:pt x="4686" y="536"/>
                  </a:lnTo>
                  <a:lnTo>
                    <a:pt x="4723" y="543"/>
                  </a:lnTo>
                  <a:lnTo>
                    <a:pt x="4784" y="553"/>
                  </a:lnTo>
                  <a:lnTo>
                    <a:pt x="4830" y="560"/>
                  </a:lnTo>
                  <a:lnTo>
                    <a:pt x="4868" y="569"/>
                  </a:lnTo>
                  <a:lnTo>
                    <a:pt x="4901" y="577"/>
                  </a:lnTo>
                  <a:lnTo>
                    <a:pt x="4926" y="587"/>
                  </a:lnTo>
                  <a:lnTo>
                    <a:pt x="4947" y="599"/>
                  </a:lnTo>
                  <a:lnTo>
                    <a:pt x="4967" y="612"/>
                  </a:lnTo>
                  <a:lnTo>
                    <a:pt x="4983" y="629"/>
                  </a:lnTo>
                  <a:lnTo>
                    <a:pt x="4998" y="649"/>
                  </a:lnTo>
                  <a:lnTo>
                    <a:pt x="5010" y="672"/>
                  </a:lnTo>
                  <a:lnTo>
                    <a:pt x="5018" y="696"/>
                  </a:lnTo>
                  <a:lnTo>
                    <a:pt x="5023" y="723"/>
                  </a:lnTo>
                  <a:lnTo>
                    <a:pt x="5024" y="752"/>
                  </a:lnTo>
                  <a:lnTo>
                    <a:pt x="5023" y="781"/>
                  </a:lnTo>
                  <a:lnTo>
                    <a:pt x="5018" y="809"/>
                  </a:lnTo>
                  <a:lnTo>
                    <a:pt x="5011" y="835"/>
                  </a:lnTo>
                  <a:lnTo>
                    <a:pt x="5000" y="860"/>
                  </a:lnTo>
                  <a:lnTo>
                    <a:pt x="4987" y="884"/>
                  </a:lnTo>
                  <a:lnTo>
                    <a:pt x="4970" y="907"/>
                  </a:lnTo>
                  <a:lnTo>
                    <a:pt x="4951" y="928"/>
                  </a:lnTo>
                  <a:lnTo>
                    <a:pt x="4928" y="949"/>
                  </a:lnTo>
                  <a:lnTo>
                    <a:pt x="4904" y="967"/>
                  </a:lnTo>
                  <a:lnTo>
                    <a:pt x="4878" y="982"/>
                  </a:lnTo>
                  <a:lnTo>
                    <a:pt x="4850" y="996"/>
                  </a:lnTo>
                  <a:lnTo>
                    <a:pt x="4823" y="1008"/>
                  </a:lnTo>
                  <a:lnTo>
                    <a:pt x="4793" y="1016"/>
                  </a:lnTo>
                  <a:lnTo>
                    <a:pt x="4761" y="1022"/>
                  </a:lnTo>
                  <a:lnTo>
                    <a:pt x="4729" y="1026"/>
                  </a:lnTo>
                  <a:lnTo>
                    <a:pt x="4695" y="1027"/>
                  </a:lnTo>
                  <a:lnTo>
                    <a:pt x="4640" y="1024"/>
                  </a:lnTo>
                  <a:lnTo>
                    <a:pt x="4614" y="1021"/>
                  </a:lnTo>
                  <a:lnTo>
                    <a:pt x="4589" y="1016"/>
                  </a:lnTo>
                  <a:lnTo>
                    <a:pt x="4563" y="1011"/>
                  </a:lnTo>
                  <a:lnTo>
                    <a:pt x="4539" y="1004"/>
                  </a:lnTo>
                  <a:lnTo>
                    <a:pt x="4517" y="996"/>
                  </a:lnTo>
                  <a:lnTo>
                    <a:pt x="4495" y="986"/>
                  </a:lnTo>
                  <a:lnTo>
                    <a:pt x="4491" y="979"/>
                  </a:lnTo>
                  <a:lnTo>
                    <a:pt x="4494" y="956"/>
                  </a:lnTo>
                  <a:lnTo>
                    <a:pt x="4496" y="920"/>
                  </a:lnTo>
                  <a:lnTo>
                    <a:pt x="4500" y="816"/>
                  </a:lnTo>
                  <a:close/>
                  <a:moveTo>
                    <a:pt x="5083" y="224"/>
                  </a:moveTo>
                  <a:lnTo>
                    <a:pt x="5153" y="227"/>
                  </a:lnTo>
                  <a:lnTo>
                    <a:pt x="5241" y="229"/>
                  </a:lnTo>
                  <a:lnTo>
                    <a:pt x="5401" y="224"/>
                  </a:lnTo>
                  <a:lnTo>
                    <a:pt x="5405" y="257"/>
                  </a:lnTo>
                  <a:lnTo>
                    <a:pt x="5367" y="261"/>
                  </a:lnTo>
                  <a:lnTo>
                    <a:pt x="5342" y="264"/>
                  </a:lnTo>
                  <a:lnTo>
                    <a:pt x="5333" y="265"/>
                  </a:lnTo>
                  <a:lnTo>
                    <a:pt x="5324" y="266"/>
                  </a:lnTo>
                  <a:lnTo>
                    <a:pt x="5311" y="272"/>
                  </a:lnTo>
                  <a:lnTo>
                    <a:pt x="5304" y="282"/>
                  </a:lnTo>
                  <a:lnTo>
                    <a:pt x="5299" y="300"/>
                  </a:lnTo>
                  <a:lnTo>
                    <a:pt x="5297" y="327"/>
                  </a:lnTo>
                  <a:lnTo>
                    <a:pt x="5297" y="362"/>
                  </a:lnTo>
                  <a:lnTo>
                    <a:pt x="5295" y="489"/>
                  </a:lnTo>
                  <a:lnTo>
                    <a:pt x="5295" y="746"/>
                  </a:lnTo>
                  <a:lnTo>
                    <a:pt x="5295" y="854"/>
                  </a:lnTo>
                  <a:lnTo>
                    <a:pt x="5297" y="906"/>
                  </a:lnTo>
                  <a:lnTo>
                    <a:pt x="5299" y="934"/>
                  </a:lnTo>
                  <a:lnTo>
                    <a:pt x="5303" y="950"/>
                  </a:lnTo>
                  <a:lnTo>
                    <a:pt x="5307" y="958"/>
                  </a:lnTo>
                  <a:lnTo>
                    <a:pt x="5315" y="964"/>
                  </a:lnTo>
                  <a:lnTo>
                    <a:pt x="5327" y="969"/>
                  </a:lnTo>
                  <a:lnTo>
                    <a:pt x="5353" y="973"/>
                  </a:lnTo>
                  <a:lnTo>
                    <a:pt x="5401" y="975"/>
                  </a:lnTo>
                  <a:lnTo>
                    <a:pt x="5405" y="1006"/>
                  </a:lnTo>
                  <a:lnTo>
                    <a:pt x="5304" y="1008"/>
                  </a:lnTo>
                  <a:lnTo>
                    <a:pt x="5241" y="1006"/>
                  </a:lnTo>
                  <a:lnTo>
                    <a:pt x="5083" y="1011"/>
                  </a:lnTo>
                  <a:lnTo>
                    <a:pt x="5079" y="979"/>
                  </a:lnTo>
                  <a:lnTo>
                    <a:pt x="5153" y="969"/>
                  </a:lnTo>
                  <a:lnTo>
                    <a:pt x="5167" y="966"/>
                  </a:lnTo>
                  <a:lnTo>
                    <a:pt x="5175" y="961"/>
                  </a:lnTo>
                  <a:lnTo>
                    <a:pt x="5178" y="958"/>
                  </a:lnTo>
                  <a:lnTo>
                    <a:pt x="5180" y="954"/>
                  </a:lnTo>
                  <a:lnTo>
                    <a:pt x="5185" y="939"/>
                  </a:lnTo>
                  <a:lnTo>
                    <a:pt x="5187" y="912"/>
                  </a:lnTo>
                  <a:lnTo>
                    <a:pt x="5189" y="862"/>
                  </a:lnTo>
                  <a:lnTo>
                    <a:pt x="5190" y="746"/>
                  </a:lnTo>
                  <a:lnTo>
                    <a:pt x="5190" y="489"/>
                  </a:lnTo>
                  <a:lnTo>
                    <a:pt x="5189" y="381"/>
                  </a:lnTo>
                  <a:lnTo>
                    <a:pt x="5187" y="330"/>
                  </a:lnTo>
                  <a:lnTo>
                    <a:pt x="5185" y="301"/>
                  </a:lnTo>
                  <a:lnTo>
                    <a:pt x="5181" y="285"/>
                  </a:lnTo>
                  <a:lnTo>
                    <a:pt x="5178" y="276"/>
                  </a:lnTo>
                  <a:lnTo>
                    <a:pt x="5169" y="271"/>
                  </a:lnTo>
                  <a:lnTo>
                    <a:pt x="5157" y="266"/>
                  </a:lnTo>
                  <a:lnTo>
                    <a:pt x="5131" y="263"/>
                  </a:lnTo>
                  <a:lnTo>
                    <a:pt x="5083" y="260"/>
                  </a:lnTo>
                  <a:lnTo>
                    <a:pt x="5079" y="229"/>
                  </a:lnTo>
                  <a:lnTo>
                    <a:pt x="5083" y="224"/>
                  </a:lnTo>
                  <a:close/>
                  <a:moveTo>
                    <a:pt x="6100" y="224"/>
                  </a:moveTo>
                  <a:lnTo>
                    <a:pt x="6105" y="229"/>
                  </a:lnTo>
                  <a:lnTo>
                    <a:pt x="6102" y="297"/>
                  </a:lnTo>
                  <a:lnTo>
                    <a:pt x="6100" y="403"/>
                  </a:lnTo>
                  <a:lnTo>
                    <a:pt x="6070" y="408"/>
                  </a:lnTo>
                  <a:lnTo>
                    <a:pt x="6066" y="403"/>
                  </a:lnTo>
                  <a:lnTo>
                    <a:pt x="6060" y="351"/>
                  </a:lnTo>
                  <a:lnTo>
                    <a:pt x="6056" y="319"/>
                  </a:lnTo>
                  <a:lnTo>
                    <a:pt x="6052" y="302"/>
                  </a:lnTo>
                  <a:lnTo>
                    <a:pt x="6049" y="294"/>
                  </a:lnTo>
                  <a:lnTo>
                    <a:pt x="6044" y="289"/>
                  </a:lnTo>
                  <a:lnTo>
                    <a:pt x="6033" y="284"/>
                  </a:lnTo>
                  <a:lnTo>
                    <a:pt x="6009" y="282"/>
                  </a:lnTo>
                  <a:lnTo>
                    <a:pt x="5977" y="279"/>
                  </a:lnTo>
                  <a:lnTo>
                    <a:pt x="5941" y="279"/>
                  </a:lnTo>
                  <a:lnTo>
                    <a:pt x="5836" y="279"/>
                  </a:lnTo>
                  <a:lnTo>
                    <a:pt x="5832" y="423"/>
                  </a:lnTo>
                  <a:lnTo>
                    <a:pt x="5832" y="746"/>
                  </a:lnTo>
                  <a:lnTo>
                    <a:pt x="5833" y="854"/>
                  </a:lnTo>
                  <a:lnTo>
                    <a:pt x="5834" y="906"/>
                  </a:lnTo>
                  <a:lnTo>
                    <a:pt x="5835" y="934"/>
                  </a:lnTo>
                  <a:lnTo>
                    <a:pt x="5839" y="950"/>
                  </a:lnTo>
                  <a:lnTo>
                    <a:pt x="5841" y="955"/>
                  </a:lnTo>
                  <a:lnTo>
                    <a:pt x="5844" y="960"/>
                  </a:lnTo>
                  <a:lnTo>
                    <a:pt x="5851" y="964"/>
                  </a:lnTo>
                  <a:lnTo>
                    <a:pt x="5864" y="969"/>
                  </a:lnTo>
                  <a:lnTo>
                    <a:pt x="5889" y="973"/>
                  </a:lnTo>
                  <a:lnTo>
                    <a:pt x="5937" y="975"/>
                  </a:lnTo>
                  <a:lnTo>
                    <a:pt x="5942" y="1006"/>
                  </a:lnTo>
                  <a:lnTo>
                    <a:pt x="5780" y="1006"/>
                  </a:lnTo>
                  <a:lnTo>
                    <a:pt x="5622" y="1011"/>
                  </a:lnTo>
                  <a:lnTo>
                    <a:pt x="5617" y="979"/>
                  </a:lnTo>
                  <a:lnTo>
                    <a:pt x="5691" y="969"/>
                  </a:lnTo>
                  <a:lnTo>
                    <a:pt x="5705" y="966"/>
                  </a:lnTo>
                  <a:lnTo>
                    <a:pt x="5713" y="961"/>
                  </a:lnTo>
                  <a:lnTo>
                    <a:pt x="5717" y="958"/>
                  </a:lnTo>
                  <a:lnTo>
                    <a:pt x="5719" y="954"/>
                  </a:lnTo>
                  <a:lnTo>
                    <a:pt x="5724" y="939"/>
                  </a:lnTo>
                  <a:lnTo>
                    <a:pt x="5726" y="912"/>
                  </a:lnTo>
                  <a:lnTo>
                    <a:pt x="5727" y="862"/>
                  </a:lnTo>
                  <a:lnTo>
                    <a:pt x="5729" y="746"/>
                  </a:lnTo>
                  <a:lnTo>
                    <a:pt x="5729" y="423"/>
                  </a:lnTo>
                  <a:lnTo>
                    <a:pt x="5724" y="279"/>
                  </a:lnTo>
                  <a:lnTo>
                    <a:pt x="5641" y="279"/>
                  </a:lnTo>
                  <a:lnTo>
                    <a:pt x="5553" y="281"/>
                  </a:lnTo>
                  <a:lnTo>
                    <a:pt x="5525" y="285"/>
                  </a:lnTo>
                  <a:lnTo>
                    <a:pt x="5515" y="288"/>
                  </a:lnTo>
                  <a:lnTo>
                    <a:pt x="5510" y="293"/>
                  </a:lnTo>
                  <a:lnTo>
                    <a:pt x="5505" y="312"/>
                  </a:lnTo>
                  <a:lnTo>
                    <a:pt x="5499" y="351"/>
                  </a:lnTo>
                  <a:lnTo>
                    <a:pt x="5495" y="403"/>
                  </a:lnTo>
                  <a:lnTo>
                    <a:pt x="5490" y="408"/>
                  </a:lnTo>
                  <a:lnTo>
                    <a:pt x="5463" y="408"/>
                  </a:lnTo>
                  <a:lnTo>
                    <a:pt x="5454" y="229"/>
                  </a:lnTo>
                  <a:lnTo>
                    <a:pt x="5460" y="224"/>
                  </a:lnTo>
                  <a:lnTo>
                    <a:pt x="5587" y="228"/>
                  </a:lnTo>
                  <a:lnTo>
                    <a:pt x="5780" y="229"/>
                  </a:lnTo>
                  <a:lnTo>
                    <a:pt x="5974" y="228"/>
                  </a:lnTo>
                  <a:lnTo>
                    <a:pt x="6100" y="224"/>
                  </a:lnTo>
                  <a:close/>
                  <a:moveTo>
                    <a:pt x="6135" y="277"/>
                  </a:moveTo>
                  <a:lnTo>
                    <a:pt x="6130" y="272"/>
                  </a:lnTo>
                  <a:lnTo>
                    <a:pt x="6130" y="248"/>
                  </a:lnTo>
                  <a:lnTo>
                    <a:pt x="6135" y="243"/>
                  </a:lnTo>
                  <a:lnTo>
                    <a:pt x="6292" y="217"/>
                  </a:lnTo>
                  <a:lnTo>
                    <a:pt x="6308" y="230"/>
                  </a:lnTo>
                  <a:lnTo>
                    <a:pt x="6325" y="247"/>
                  </a:lnTo>
                  <a:lnTo>
                    <a:pt x="6344" y="272"/>
                  </a:lnTo>
                  <a:lnTo>
                    <a:pt x="6370" y="313"/>
                  </a:lnTo>
                  <a:lnTo>
                    <a:pt x="6405" y="371"/>
                  </a:lnTo>
                  <a:lnTo>
                    <a:pt x="6448" y="447"/>
                  </a:lnTo>
                  <a:lnTo>
                    <a:pt x="6494" y="535"/>
                  </a:lnTo>
                  <a:lnTo>
                    <a:pt x="6540" y="621"/>
                  </a:lnTo>
                  <a:lnTo>
                    <a:pt x="6596" y="531"/>
                  </a:lnTo>
                  <a:lnTo>
                    <a:pt x="6660" y="426"/>
                  </a:lnTo>
                  <a:lnTo>
                    <a:pt x="6777" y="224"/>
                  </a:lnTo>
                  <a:lnTo>
                    <a:pt x="6819" y="227"/>
                  </a:lnTo>
                  <a:lnTo>
                    <a:pt x="6858" y="224"/>
                  </a:lnTo>
                  <a:lnTo>
                    <a:pt x="6862" y="240"/>
                  </a:lnTo>
                  <a:lnTo>
                    <a:pt x="6846" y="258"/>
                  </a:lnTo>
                  <a:lnTo>
                    <a:pt x="6826" y="282"/>
                  </a:lnTo>
                  <a:lnTo>
                    <a:pt x="6776" y="350"/>
                  </a:lnTo>
                  <a:lnTo>
                    <a:pt x="6726" y="421"/>
                  </a:lnTo>
                  <a:lnTo>
                    <a:pt x="6690" y="475"/>
                  </a:lnTo>
                  <a:lnTo>
                    <a:pt x="6620" y="589"/>
                  </a:lnTo>
                  <a:lnTo>
                    <a:pt x="6588" y="643"/>
                  </a:lnTo>
                  <a:lnTo>
                    <a:pt x="6574" y="671"/>
                  </a:lnTo>
                  <a:lnTo>
                    <a:pt x="6571" y="686"/>
                  </a:lnTo>
                  <a:lnTo>
                    <a:pt x="6571" y="703"/>
                  </a:lnTo>
                  <a:lnTo>
                    <a:pt x="6571" y="785"/>
                  </a:lnTo>
                  <a:lnTo>
                    <a:pt x="6571" y="867"/>
                  </a:lnTo>
                  <a:lnTo>
                    <a:pt x="6572" y="908"/>
                  </a:lnTo>
                  <a:lnTo>
                    <a:pt x="6574" y="934"/>
                  </a:lnTo>
                  <a:lnTo>
                    <a:pt x="6578" y="950"/>
                  </a:lnTo>
                  <a:lnTo>
                    <a:pt x="6583" y="960"/>
                  </a:lnTo>
                  <a:lnTo>
                    <a:pt x="6590" y="964"/>
                  </a:lnTo>
                  <a:lnTo>
                    <a:pt x="6603" y="969"/>
                  </a:lnTo>
                  <a:lnTo>
                    <a:pt x="6628" y="973"/>
                  </a:lnTo>
                  <a:lnTo>
                    <a:pt x="6676" y="975"/>
                  </a:lnTo>
                  <a:lnTo>
                    <a:pt x="6680" y="1006"/>
                  </a:lnTo>
                  <a:lnTo>
                    <a:pt x="6578" y="1008"/>
                  </a:lnTo>
                  <a:lnTo>
                    <a:pt x="6517" y="1006"/>
                  </a:lnTo>
                  <a:lnTo>
                    <a:pt x="6358" y="1011"/>
                  </a:lnTo>
                  <a:lnTo>
                    <a:pt x="6355" y="979"/>
                  </a:lnTo>
                  <a:lnTo>
                    <a:pt x="6428" y="969"/>
                  </a:lnTo>
                  <a:lnTo>
                    <a:pt x="6442" y="966"/>
                  </a:lnTo>
                  <a:lnTo>
                    <a:pt x="6451" y="961"/>
                  </a:lnTo>
                  <a:lnTo>
                    <a:pt x="6456" y="954"/>
                  </a:lnTo>
                  <a:lnTo>
                    <a:pt x="6459" y="940"/>
                  </a:lnTo>
                  <a:lnTo>
                    <a:pt x="6463" y="918"/>
                  </a:lnTo>
                  <a:lnTo>
                    <a:pt x="6464" y="878"/>
                  </a:lnTo>
                  <a:lnTo>
                    <a:pt x="6464" y="785"/>
                  </a:lnTo>
                  <a:lnTo>
                    <a:pt x="6464" y="679"/>
                  </a:lnTo>
                  <a:lnTo>
                    <a:pt x="6438" y="629"/>
                  </a:lnTo>
                  <a:lnTo>
                    <a:pt x="6384" y="536"/>
                  </a:lnTo>
                  <a:lnTo>
                    <a:pt x="6334" y="457"/>
                  </a:lnTo>
                  <a:lnTo>
                    <a:pt x="6276" y="368"/>
                  </a:lnTo>
                  <a:lnTo>
                    <a:pt x="6244" y="326"/>
                  </a:lnTo>
                  <a:lnTo>
                    <a:pt x="6222" y="301"/>
                  </a:lnTo>
                  <a:lnTo>
                    <a:pt x="6205" y="287"/>
                  </a:lnTo>
                  <a:lnTo>
                    <a:pt x="6192" y="279"/>
                  </a:lnTo>
                  <a:lnTo>
                    <a:pt x="6172" y="277"/>
                  </a:lnTo>
                  <a:lnTo>
                    <a:pt x="6135" y="277"/>
                  </a:lnTo>
                  <a:close/>
                  <a:moveTo>
                    <a:pt x="7192" y="625"/>
                  </a:moveTo>
                  <a:lnTo>
                    <a:pt x="7195" y="584"/>
                  </a:lnTo>
                  <a:lnTo>
                    <a:pt x="7198" y="545"/>
                  </a:lnTo>
                  <a:lnTo>
                    <a:pt x="7207" y="507"/>
                  </a:lnTo>
                  <a:lnTo>
                    <a:pt x="7216" y="470"/>
                  </a:lnTo>
                  <a:lnTo>
                    <a:pt x="7224" y="452"/>
                  </a:lnTo>
                  <a:lnTo>
                    <a:pt x="7231" y="435"/>
                  </a:lnTo>
                  <a:lnTo>
                    <a:pt x="7239" y="417"/>
                  </a:lnTo>
                  <a:lnTo>
                    <a:pt x="7249" y="401"/>
                  </a:lnTo>
                  <a:lnTo>
                    <a:pt x="7272" y="368"/>
                  </a:lnTo>
                  <a:lnTo>
                    <a:pt x="7298" y="337"/>
                  </a:lnTo>
                  <a:lnTo>
                    <a:pt x="7312" y="323"/>
                  </a:lnTo>
                  <a:lnTo>
                    <a:pt x="7328" y="308"/>
                  </a:lnTo>
                  <a:lnTo>
                    <a:pt x="7344" y="295"/>
                  </a:lnTo>
                  <a:lnTo>
                    <a:pt x="7360" y="283"/>
                  </a:lnTo>
                  <a:lnTo>
                    <a:pt x="7396" y="261"/>
                  </a:lnTo>
                  <a:lnTo>
                    <a:pt x="7416" y="252"/>
                  </a:lnTo>
                  <a:lnTo>
                    <a:pt x="7436" y="242"/>
                  </a:lnTo>
                  <a:lnTo>
                    <a:pt x="7456" y="235"/>
                  </a:lnTo>
                  <a:lnTo>
                    <a:pt x="7478" y="228"/>
                  </a:lnTo>
                  <a:lnTo>
                    <a:pt x="7521" y="217"/>
                  </a:lnTo>
                  <a:lnTo>
                    <a:pt x="7569" y="211"/>
                  </a:lnTo>
                  <a:lnTo>
                    <a:pt x="7618" y="209"/>
                  </a:lnTo>
                  <a:lnTo>
                    <a:pt x="7664" y="211"/>
                  </a:lnTo>
                  <a:lnTo>
                    <a:pt x="7708" y="216"/>
                  </a:lnTo>
                  <a:lnTo>
                    <a:pt x="7749" y="223"/>
                  </a:lnTo>
                  <a:lnTo>
                    <a:pt x="7788" y="235"/>
                  </a:lnTo>
                  <a:lnTo>
                    <a:pt x="7824" y="249"/>
                  </a:lnTo>
                  <a:lnTo>
                    <a:pt x="7842" y="258"/>
                  </a:lnTo>
                  <a:lnTo>
                    <a:pt x="7858" y="267"/>
                  </a:lnTo>
                  <a:lnTo>
                    <a:pt x="7890" y="288"/>
                  </a:lnTo>
                  <a:lnTo>
                    <a:pt x="7918" y="312"/>
                  </a:lnTo>
                  <a:lnTo>
                    <a:pt x="7945" y="338"/>
                  </a:lnTo>
                  <a:lnTo>
                    <a:pt x="7968" y="368"/>
                  </a:lnTo>
                  <a:lnTo>
                    <a:pt x="7987" y="399"/>
                  </a:lnTo>
                  <a:lnTo>
                    <a:pt x="8002" y="433"/>
                  </a:lnTo>
                  <a:lnTo>
                    <a:pt x="8014" y="469"/>
                  </a:lnTo>
                  <a:lnTo>
                    <a:pt x="8024" y="507"/>
                  </a:lnTo>
                  <a:lnTo>
                    <a:pt x="8029" y="549"/>
                  </a:lnTo>
                  <a:lnTo>
                    <a:pt x="8031" y="593"/>
                  </a:lnTo>
                  <a:lnTo>
                    <a:pt x="8028" y="653"/>
                  </a:lnTo>
                  <a:lnTo>
                    <a:pt x="8023" y="683"/>
                  </a:lnTo>
                  <a:lnTo>
                    <a:pt x="8017" y="710"/>
                  </a:lnTo>
                  <a:lnTo>
                    <a:pt x="8000" y="765"/>
                  </a:lnTo>
                  <a:lnTo>
                    <a:pt x="7989" y="792"/>
                  </a:lnTo>
                  <a:lnTo>
                    <a:pt x="7976" y="817"/>
                  </a:lnTo>
                  <a:lnTo>
                    <a:pt x="7946" y="864"/>
                  </a:lnTo>
                  <a:lnTo>
                    <a:pt x="7928" y="885"/>
                  </a:lnTo>
                  <a:lnTo>
                    <a:pt x="7909" y="906"/>
                  </a:lnTo>
                  <a:lnTo>
                    <a:pt x="7888" y="924"/>
                  </a:lnTo>
                  <a:lnTo>
                    <a:pt x="7867" y="942"/>
                  </a:lnTo>
                  <a:lnTo>
                    <a:pt x="7844" y="957"/>
                  </a:lnTo>
                  <a:lnTo>
                    <a:pt x="7819" y="972"/>
                  </a:lnTo>
                  <a:lnTo>
                    <a:pt x="7794" y="985"/>
                  </a:lnTo>
                  <a:lnTo>
                    <a:pt x="7766" y="996"/>
                  </a:lnTo>
                  <a:lnTo>
                    <a:pt x="7738" y="1005"/>
                  </a:lnTo>
                  <a:lnTo>
                    <a:pt x="7711" y="1012"/>
                  </a:lnTo>
                  <a:lnTo>
                    <a:pt x="7682" y="1020"/>
                  </a:lnTo>
                  <a:lnTo>
                    <a:pt x="7652" y="1023"/>
                  </a:lnTo>
                  <a:lnTo>
                    <a:pt x="7590" y="1027"/>
                  </a:lnTo>
                  <a:lnTo>
                    <a:pt x="7545" y="1024"/>
                  </a:lnTo>
                  <a:lnTo>
                    <a:pt x="7503" y="1020"/>
                  </a:lnTo>
                  <a:lnTo>
                    <a:pt x="7462" y="1010"/>
                  </a:lnTo>
                  <a:lnTo>
                    <a:pt x="7424" y="997"/>
                  </a:lnTo>
                  <a:lnTo>
                    <a:pt x="7387" y="980"/>
                  </a:lnTo>
                  <a:lnTo>
                    <a:pt x="7353" y="960"/>
                  </a:lnTo>
                  <a:lnTo>
                    <a:pt x="7322" y="934"/>
                  </a:lnTo>
                  <a:lnTo>
                    <a:pt x="7294" y="907"/>
                  </a:lnTo>
                  <a:lnTo>
                    <a:pt x="7269" y="876"/>
                  </a:lnTo>
                  <a:lnTo>
                    <a:pt x="7249" y="842"/>
                  </a:lnTo>
                  <a:lnTo>
                    <a:pt x="7231" y="806"/>
                  </a:lnTo>
                  <a:lnTo>
                    <a:pt x="7216" y="769"/>
                  </a:lnTo>
                  <a:lnTo>
                    <a:pt x="7207" y="731"/>
                  </a:lnTo>
                  <a:lnTo>
                    <a:pt x="7198" y="693"/>
                  </a:lnTo>
                  <a:lnTo>
                    <a:pt x="7195" y="659"/>
                  </a:lnTo>
                  <a:lnTo>
                    <a:pt x="7192" y="625"/>
                  </a:lnTo>
                  <a:close/>
                  <a:moveTo>
                    <a:pt x="7308" y="589"/>
                  </a:moveTo>
                  <a:lnTo>
                    <a:pt x="7309" y="623"/>
                  </a:lnTo>
                  <a:lnTo>
                    <a:pt x="7314" y="659"/>
                  </a:lnTo>
                  <a:lnTo>
                    <a:pt x="7321" y="696"/>
                  </a:lnTo>
                  <a:lnTo>
                    <a:pt x="7329" y="734"/>
                  </a:lnTo>
                  <a:lnTo>
                    <a:pt x="7342" y="771"/>
                  </a:lnTo>
                  <a:lnTo>
                    <a:pt x="7357" y="806"/>
                  </a:lnTo>
                  <a:lnTo>
                    <a:pt x="7375" y="838"/>
                  </a:lnTo>
                  <a:lnTo>
                    <a:pt x="7395" y="867"/>
                  </a:lnTo>
                  <a:lnTo>
                    <a:pt x="7418" y="894"/>
                  </a:lnTo>
                  <a:lnTo>
                    <a:pt x="7442" y="915"/>
                  </a:lnTo>
                  <a:lnTo>
                    <a:pt x="7467" y="934"/>
                  </a:lnTo>
                  <a:lnTo>
                    <a:pt x="7495" y="950"/>
                  </a:lnTo>
                  <a:lnTo>
                    <a:pt x="7525" y="962"/>
                  </a:lnTo>
                  <a:lnTo>
                    <a:pt x="7556" y="970"/>
                  </a:lnTo>
                  <a:lnTo>
                    <a:pt x="7590" y="975"/>
                  </a:lnTo>
                  <a:lnTo>
                    <a:pt x="7624" y="978"/>
                  </a:lnTo>
                  <a:lnTo>
                    <a:pt x="7666" y="974"/>
                  </a:lnTo>
                  <a:lnTo>
                    <a:pt x="7706" y="967"/>
                  </a:lnTo>
                  <a:lnTo>
                    <a:pt x="7742" y="955"/>
                  </a:lnTo>
                  <a:lnTo>
                    <a:pt x="7777" y="938"/>
                  </a:lnTo>
                  <a:lnTo>
                    <a:pt x="7794" y="927"/>
                  </a:lnTo>
                  <a:lnTo>
                    <a:pt x="7809" y="915"/>
                  </a:lnTo>
                  <a:lnTo>
                    <a:pt x="7836" y="888"/>
                  </a:lnTo>
                  <a:lnTo>
                    <a:pt x="7860" y="854"/>
                  </a:lnTo>
                  <a:lnTo>
                    <a:pt x="7879" y="816"/>
                  </a:lnTo>
                  <a:lnTo>
                    <a:pt x="7894" y="774"/>
                  </a:lnTo>
                  <a:lnTo>
                    <a:pt x="7900" y="751"/>
                  </a:lnTo>
                  <a:lnTo>
                    <a:pt x="7905" y="728"/>
                  </a:lnTo>
                  <a:lnTo>
                    <a:pt x="7911" y="680"/>
                  </a:lnTo>
                  <a:lnTo>
                    <a:pt x="7914" y="630"/>
                  </a:lnTo>
                  <a:lnTo>
                    <a:pt x="7911" y="576"/>
                  </a:lnTo>
                  <a:lnTo>
                    <a:pt x="7909" y="549"/>
                  </a:lnTo>
                  <a:lnTo>
                    <a:pt x="7904" y="524"/>
                  </a:lnTo>
                  <a:lnTo>
                    <a:pt x="7892" y="475"/>
                  </a:lnTo>
                  <a:lnTo>
                    <a:pt x="7874" y="428"/>
                  </a:lnTo>
                  <a:lnTo>
                    <a:pt x="7852" y="386"/>
                  </a:lnTo>
                  <a:lnTo>
                    <a:pt x="7839" y="367"/>
                  </a:lnTo>
                  <a:lnTo>
                    <a:pt x="7826" y="350"/>
                  </a:lnTo>
                  <a:lnTo>
                    <a:pt x="7795" y="320"/>
                  </a:lnTo>
                  <a:lnTo>
                    <a:pt x="7760" y="297"/>
                  </a:lnTo>
                  <a:lnTo>
                    <a:pt x="7742" y="288"/>
                  </a:lnTo>
                  <a:lnTo>
                    <a:pt x="7723" y="279"/>
                  </a:lnTo>
                  <a:lnTo>
                    <a:pt x="7683" y="266"/>
                  </a:lnTo>
                  <a:lnTo>
                    <a:pt x="7663" y="261"/>
                  </a:lnTo>
                  <a:lnTo>
                    <a:pt x="7641" y="259"/>
                  </a:lnTo>
                  <a:lnTo>
                    <a:pt x="7597" y="257"/>
                  </a:lnTo>
                  <a:lnTo>
                    <a:pt x="7564" y="258"/>
                  </a:lnTo>
                  <a:lnTo>
                    <a:pt x="7533" y="261"/>
                  </a:lnTo>
                  <a:lnTo>
                    <a:pt x="7504" y="267"/>
                  </a:lnTo>
                  <a:lnTo>
                    <a:pt x="7477" y="277"/>
                  </a:lnTo>
                  <a:lnTo>
                    <a:pt x="7452" y="289"/>
                  </a:lnTo>
                  <a:lnTo>
                    <a:pt x="7428" y="303"/>
                  </a:lnTo>
                  <a:lnTo>
                    <a:pt x="7406" y="320"/>
                  </a:lnTo>
                  <a:lnTo>
                    <a:pt x="7386" y="341"/>
                  </a:lnTo>
                  <a:lnTo>
                    <a:pt x="7368" y="362"/>
                  </a:lnTo>
                  <a:lnTo>
                    <a:pt x="7352" y="387"/>
                  </a:lnTo>
                  <a:lnTo>
                    <a:pt x="7338" y="415"/>
                  </a:lnTo>
                  <a:lnTo>
                    <a:pt x="7327" y="445"/>
                  </a:lnTo>
                  <a:lnTo>
                    <a:pt x="7318" y="476"/>
                  </a:lnTo>
                  <a:lnTo>
                    <a:pt x="7312" y="511"/>
                  </a:lnTo>
                  <a:lnTo>
                    <a:pt x="7309" y="549"/>
                  </a:lnTo>
                  <a:lnTo>
                    <a:pt x="7308" y="589"/>
                  </a:lnTo>
                  <a:close/>
                  <a:moveTo>
                    <a:pt x="8299" y="633"/>
                  </a:moveTo>
                  <a:lnTo>
                    <a:pt x="8299" y="746"/>
                  </a:lnTo>
                  <a:lnTo>
                    <a:pt x="8299" y="854"/>
                  </a:lnTo>
                  <a:lnTo>
                    <a:pt x="8300" y="903"/>
                  </a:lnTo>
                  <a:lnTo>
                    <a:pt x="8302" y="933"/>
                  </a:lnTo>
                  <a:lnTo>
                    <a:pt x="8306" y="950"/>
                  </a:lnTo>
                  <a:lnTo>
                    <a:pt x="8311" y="960"/>
                  </a:lnTo>
                  <a:lnTo>
                    <a:pt x="8318" y="964"/>
                  </a:lnTo>
                  <a:lnTo>
                    <a:pt x="8330" y="969"/>
                  </a:lnTo>
                  <a:lnTo>
                    <a:pt x="8356" y="973"/>
                  </a:lnTo>
                  <a:lnTo>
                    <a:pt x="8404" y="975"/>
                  </a:lnTo>
                  <a:lnTo>
                    <a:pt x="8408" y="1006"/>
                  </a:lnTo>
                  <a:lnTo>
                    <a:pt x="8245" y="1006"/>
                  </a:lnTo>
                  <a:lnTo>
                    <a:pt x="8088" y="1011"/>
                  </a:lnTo>
                  <a:lnTo>
                    <a:pt x="8083" y="979"/>
                  </a:lnTo>
                  <a:lnTo>
                    <a:pt x="8156" y="969"/>
                  </a:lnTo>
                  <a:lnTo>
                    <a:pt x="8170" y="966"/>
                  </a:lnTo>
                  <a:lnTo>
                    <a:pt x="8179" y="961"/>
                  </a:lnTo>
                  <a:lnTo>
                    <a:pt x="8184" y="952"/>
                  </a:lnTo>
                  <a:lnTo>
                    <a:pt x="8188" y="939"/>
                  </a:lnTo>
                  <a:lnTo>
                    <a:pt x="8191" y="912"/>
                  </a:lnTo>
                  <a:lnTo>
                    <a:pt x="8192" y="864"/>
                  </a:lnTo>
                  <a:lnTo>
                    <a:pt x="8193" y="746"/>
                  </a:lnTo>
                  <a:lnTo>
                    <a:pt x="8193" y="489"/>
                  </a:lnTo>
                  <a:lnTo>
                    <a:pt x="8192" y="381"/>
                  </a:lnTo>
                  <a:lnTo>
                    <a:pt x="8191" y="330"/>
                  </a:lnTo>
                  <a:lnTo>
                    <a:pt x="8188" y="301"/>
                  </a:lnTo>
                  <a:lnTo>
                    <a:pt x="8186" y="285"/>
                  </a:lnTo>
                  <a:lnTo>
                    <a:pt x="8181" y="276"/>
                  </a:lnTo>
                  <a:lnTo>
                    <a:pt x="8173" y="271"/>
                  </a:lnTo>
                  <a:lnTo>
                    <a:pt x="8161" y="266"/>
                  </a:lnTo>
                  <a:lnTo>
                    <a:pt x="8134" y="263"/>
                  </a:lnTo>
                  <a:lnTo>
                    <a:pt x="8088" y="260"/>
                  </a:lnTo>
                  <a:lnTo>
                    <a:pt x="8083" y="229"/>
                  </a:lnTo>
                  <a:lnTo>
                    <a:pt x="8361" y="228"/>
                  </a:lnTo>
                  <a:lnTo>
                    <a:pt x="8631" y="224"/>
                  </a:lnTo>
                  <a:lnTo>
                    <a:pt x="8624" y="291"/>
                  </a:lnTo>
                  <a:lnTo>
                    <a:pt x="8618" y="391"/>
                  </a:lnTo>
                  <a:lnTo>
                    <a:pt x="8587" y="395"/>
                  </a:lnTo>
                  <a:lnTo>
                    <a:pt x="8582" y="379"/>
                  </a:lnTo>
                  <a:lnTo>
                    <a:pt x="8578" y="348"/>
                  </a:lnTo>
                  <a:lnTo>
                    <a:pt x="8570" y="293"/>
                  </a:lnTo>
                  <a:lnTo>
                    <a:pt x="8538" y="284"/>
                  </a:lnTo>
                  <a:lnTo>
                    <a:pt x="8502" y="278"/>
                  </a:lnTo>
                  <a:lnTo>
                    <a:pt x="8458" y="273"/>
                  </a:lnTo>
                  <a:lnTo>
                    <a:pt x="8410" y="272"/>
                  </a:lnTo>
                  <a:lnTo>
                    <a:pt x="8361" y="275"/>
                  </a:lnTo>
                  <a:lnTo>
                    <a:pt x="8305" y="279"/>
                  </a:lnTo>
                  <a:lnTo>
                    <a:pt x="8302" y="308"/>
                  </a:lnTo>
                  <a:lnTo>
                    <a:pt x="8300" y="354"/>
                  </a:lnTo>
                  <a:lnTo>
                    <a:pt x="8299" y="489"/>
                  </a:lnTo>
                  <a:lnTo>
                    <a:pt x="8299" y="585"/>
                  </a:lnTo>
                  <a:lnTo>
                    <a:pt x="8394" y="587"/>
                  </a:lnTo>
                  <a:lnTo>
                    <a:pt x="8438" y="585"/>
                  </a:lnTo>
                  <a:lnTo>
                    <a:pt x="8475" y="583"/>
                  </a:lnTo>
                  <a:lnTo>
                    <a:pt x="8502" y="579"/>
                  </a:lnTo>
                  <a:lnTo>
                    <a:pt x="8515" y="576"/>
                  </a:lnTo>
                  <a:lnTo>
                    <a:pt x="8521" y="571"/>
                  </a:lnTo>
                  <a:lnTo>
                    <a:pt x="8526" y="564"/>
                  </a:lnTo>
                  <a:lnTo>
                    <a:pt x="8533" y="523"/>
                  </a:lnTo>
                  <a:lnTo>
                    <a:pt x="8536" y="493"/>
                  </a:lnTo>
                  <a:lnTo>
                    <a:pt x="8568" y="489"/>
                  </a:lnTo>
                  <a:lnTo>
                    <a:pt x="8572" y="494"/>
                  </a:lnTo>
                  <a:lnTo>
                    <a:pt x="8569" y="615"/>
                  </a:lnTo>
                  <a:lnTo>
                    <a:pt x="8570" y="677"/>
                  </a:lnTo>
                  <a:lnTo>
                    <a:pt x="8572" y="746"/>
                  </a:lnTo>
                  <a:lnTo>
                    <a:pt x="8568" y="751"/>
                  </a:lnTo>
                  <a:lnTo>
                    <a:pt x="8540" y="751"/>
                  </a:lnTo>
                  <a:lnTo>
                    <a:pt x="8534" y="699"/>
                  </a:lnTo>
                  <a:lnTo>
                    <a:pt x="8532" y="675"/>
                  </a:lnTo>
                  <a:lnTo>
                    <a:pt x="8528" y="659"/>
                  </a:lnTo>
                  <a:lnTo>
                    <a:pt x="8523" y="649"/>
                  </a:lnTo>
                  <a:lnTo>
                    <a:pt x="8515" y="642"/>
                  </a:lnTo>
                  <a:lnTo>
                    <a:pt x="8476" y="636"/>
                  </a:lnTo>
                  <a:lnTo>
                    <a:pt x="8438" y="632"/>
                  </a:lnTo>
                  <a:lnTo>
                    <a:pt x="8383" y="632"/>
                  </a:lnTo>
                  <a:lnTo>
                    <a:pt x="8299" y="633"/>
                  </a:lnTo>
                  <a:close/>
                  <a:moveTo>
                    <a:pt x="9322" y="229"/>
                  </a:moveTo>
                  <a:lnTo>
                    <a:pt x="9322" y="257"/>
                  </a:lnTo>
                  <a:lnTo>
                    <a:pt x="9284" y="261"/>
                  </a:lnTo>
                  <a:lnTo>
                    <a:pt x="9259" y="264"/>
                  </a:lnTo>
                  <a:lnTo>
                    <a:pt x="9249" y="265"/>
                  </a:lnTo>
                  <a:lnTo>
                    <a:pt x="9241" y="266"/>
                  </a:lnTo>
                  <a:lnTo>
                    <a:pt x="9229" y="272"/>
                  </a:lnTo>
                  <a:lnTo>
                    <a:pt x="9220" y="282"/>
                  </a:lnTo>
                  <a:lnTo>
                    <a:pt x="9216" y="300"/>
                  </a:lnTo>
                  <a:lnTo>
                    <a:pt x="9214" y="327"/>
                  </a:lnTo>
                  <a:lnTo>
                    <a:pt x="9213" y="362"/>
                  </a:lnTo>
                  <a:lnTo>
                    <a:pt x="9212" y="489"/>
                  </a:lnTo>
                  <a:lnTo>
                    <a:pt x="9212" y="886"/>
                  </a:lnTo>
                  <a:lnTo>
                    <a:pt x="9211" y="928"/>
                  </a:lnTo>
                  <a:lnTo>
                    <a:pt x="9208" y="967"/>
                  </a:lnTo>
                  <a:lnTo>
                    <a:pt x="9204" y="1000"/>
                  </a:lnTo>
                  <a:lnTo>
                    <a:pt x="9196" y="1030"/>
                  </a:lnTo>
                  <a:lnTo>
                    <a:pt x="9187" y="1057"/>
                  </a:lnTo>
                  <a:lnTo>
                    <a:pt x="9175" y="1083"/>
                  </a:lnTo>
                  <a:lnTo>
                    <a:pt x="9160" y="1108"/>
                  </a:lnTo>
                  <a:lnTo>
                    <a:pt x="9142" y="1132"/>
                  </a:lnTo>
                  <a:lnTo>
                    <a:pt x="9123" y="1155"/>
                  </a:lnTo>
                  <a:lnTo>
                    <a:pt x="9103" y="1174"/>
                  </a:lnTo>
                  <a:lnTo>
                    <a:pt x="9082" y="1190"/>
                  </a:lnTo>
                  <a:lnTo>
                    <a:pt x="9062" y="1203"/>
                  </a:lnTo>
                  <a:lnTo>
                    <a:pt x="9042" y="1213"/>
                  </a:lnTo>
                  <a:lnTo>
                    <a:pt x="9021" y="1220"/>
                  </a:lnTo>
                  <a:lnTo>
                    <a:pt x="9001" y="1225"/>
                  </a:lnTo>
                  <a:lnTo>
                    <a:pt x="8980" y="1226"/>
                  </a:lnTo>
                  <a:lnTo>
                    <a:pt x="8958" y="1224"/>
                  </a:lnTo>
                  <a:lnTo>
                    <a:pt x="8959" y="1179"/>
                  </a:lnTo>
                  <a:lnTo>
                    <a:pt x="8958" y="1138"/>
                  </a:lnTo>
                  <a:lnTo>
                    <a:pt x="8968" y="1131"/>
                  </a:lnTo>
                  <a:lnTo>
                    <a:pt x="8983" y="1140"/>
                  </a:lnTo>
                  <a:lnTo>
                    <a:pt x="8997" y="1147"/>
                  </a:lnTo>
                  <a:lnTo>
                    <a:pt x="9012" y="1150"/>
                  </a:lnTo>
                  <a:lnTo>
                    <a:pt x="9027" y="1152"/>
                  </a:lnTo>
                  <a:lnTo>
                    <a:pt x="9052" y="1149"/>
                  </a:lnTo>
                  <a:lnTo>
                    <a:pt x="9072" y="1142"/>
                  </a:lnTo>
                  <a:lnTo>
                    <a:pt x="9080" y="1136"/>
                  </a:lnTo>
                  <a:lnTo>
                    <a:pt x="9087" y="1130"/>
                  </a:lnTo>
                  <a:lnTo>
                    <a:pt x="9097" y="1114"/>
                  </a:lnTo>
                  <a:lnTo>
                    <a:pt x="9099" y="1104"/>
                  </a:lnTo>
                  <a:lnTo>
                    <a:pt x="9103" y="1089"/>
                  </a:lnTo>
                  <a:lnTo>
                    <a:pt x="9105" y="1050"/>
                  </a:lnTo>
                  <a:lnTo>
                    <a:pt x="9106" y="970"/>
                  </a:lnTo>
                  <a:lnTo>
                    <a:pt x="9106" y="489"/>
                  </a:lnTo>
                  <a:lnTo>
                    <a:pt x="9106" y="381"/>
                  </a:lnTo>
                  <a:lnTo>
                    <a:pt x="9105" y="330"/>
                  </a:lnTo>
                  <a:lnTo>
                    <a:pt x="9103" y="301"/>
                  </a:lnTo>
                  <a:lnTo>
                    <a:pt x="9099" y="285"/>
                  </a:lnTo>
                  <a:lnTo>
                    <a:pt x="9094" y="276"/>
                  </a:lnTo>
                  <a:lnTo>
                    <a:pt x="9087" y="271"/>
                  </a:lnTo>
                  <a:lnTo>
                    <a:pt x="9074" y="266"/>
                  </a:lnTo>
                  <a:lnTo>
                    <a:pt x="9049" y="263"/>
                  </a:lnTo>
                  <a:lnTo>
                    <a:pt x="9001" y="260"/>
                  </a:lnTo>
                  <a:lnTo>
                    <a:pt x="8997" y="229"/>
                  </a:lnTo>
                  <a:lnTo>
                    <a:pt x="9159" y="229"/>
                  </a:lnTo>
                  <a:lnTo>
                    <a:pt x="9319" y="224"/>
                  </a:lnTo>
                  <a:lnTo>
                    <a:pt x="9322" y="229"/>
                  </a:lnTo>
                  <a:close/>
                  <a:moveTo>
                    <a:pt x="9356" y="277"/>
                  </a:moveTo>
                  <a:lnTo>
                    <a:pt x="9351" y="272"/>
                  </a:lnTo>
                  <a:lnTo>
                    <a:pt x="9351" y="248"/>
                  </a:lnTo>
                  <a:lnTo>
                    <a:pt x="9356" y="243"/>
                  </a:lnTo>
                  <a:lnTo>
                    <a:pt x="9513" y="217"/>
                  </a:lnTo>
                  <a:lnTo>
                    <a:pt x="9530" y="230"/>
                  </a:lnTo>
                  <a:lnTo>
                    <a:pt x="9546" y="247"/>
                  </a:lnTo>
                  <a:lnTo>
                    <a:pt x="9565" y="272"/>
                  </a:lnTo>
                  <a:lnTo>
                    <a:pt x="9591" y="313"/>
                  </a:lnTo>
                  <a:lnTo>
                    <a:pt x="9626" y="371"/>
                  </a:lnTo>
                  <a:lnTo>
                    <a:pt x="9669" y="447"/>
                  </a:lnTo>
                  <a:lnTo>
                    <a:pt x="9716" y="535"/>
                  </a:lnTo>
                  <a:lnTo>
                    <a:pt x="9760" y="621"/>
                  </a:lnTo>
                  <a:lnTo>
                    <a:pt x="9817" y="531"/>
                  </a:lnTo>
                  <a:lnTo>
                    <a:pt x="9880" y="426"/>
                  </a:lnTo>
                  <a:lnTo>
                    <a:pt x="9998" y="224"/>
                  </a:lnTo>
                  <a:lnTo>
                    <a:pt x="10040" y="227"/>
                  </a:lnTo>
                  <a:lnTo>
                    <a:pt x="10078" y="224"/>
                  </a:lnTo>
                  <a:lnTo>
                    <a:pt x="10083" y="240"/>
                  </a:lnTo>
                  <a:lnTo>
                    <a:pt x="10067" y="258"/>
                  </a:lnTo>
                  <a:lnTo>
                    <a:pt x="10047" y="282"/>
                  </a:lnTo>
                  <a:lnTo>
                    <a:pt x="9997" y="350"/>
                  </a:lnTo>
                  <a:lnTo>
                    <a:pt x="9946" y="421"/>
                  </a:lnTo>
                  <a:lnTo>
                    <a:pt x="9910" y="475"/>
                  </a:lnTo>
                  <a:lnTo>
                    <a:pt x="9841" y="589"/>
                  </a:lnTo>
                  <a:lnTo>
                    <a:pt x="9808" y="643"/>
                  </a:lnTo>
                  <a:lnTo>
                    <a:pt x="9795" y="671"/>
                  </a:lnTo>
                  <a:lnTo>
                    <a:pt x="9793" y="686"/>
                  </a:lnTo>
                  <a:lnTo>
                    <a:pt x="9791" y="703"/>
                  </a:lnTo>
                  <a:lnTo>
                    <a:pt x="9791" y="785"/>
                  </a:lnTo>
                  <a:lnTo>
                    <a:pt x="9791" y="867"/>
                  </a:lnTo>
                  <a:lnTo>
                    <a:pt x="9793" y="908"/>
                  </a:lnTo>
                  <a:lnTo>
                    <a:pt x="9795" y="934"/>
                  </a:lnTo>
                  <a:lnTo>
                    <a:pt x="9799" y="950"/>
                  </a:lnTo>
                  <a:lnTo>
                    <a:pt x="9803" y="960"/>
                  </a:lnTo>
                  <a:lnTo>
                    <a:pt x="9812" y="964"/>
                  </a:lnTo>
                  <a:lnTo>
                    <a:pt x="9824" y="969"/>
                  </a:lnTo>
                  <a:lnTo>
                    <a:pt x="9849" y="973"/>
                  </a:lnTo>
                  <a:lnTo>
                    <a:pt x="9897" y="975"/>
                  </a:lnTo>
                  <a:lnTo>
                    <a:pt x="9902" y="1006"/>
                  </a:lnTo>
                  <a:lnTo>
                    <a:pt x="9800" y="1008"/>
                  </a:lnTo>
                  <a:lnTo>
                    <a:pt x="9739" y="1006"/>
                  </a:lnTo>
                  <a:lnTo>
                    <a:pt x="9580" y="1011"/>
                  </a:lnTo>
                  <a:lnTo>
                    <a:pt x="9576" y="979"/>
                  </a:lnTo>
                  <a:lnTo>
                    <a:pt x="9649" y="969"/>
                  </a:lnTo>
                  <a:lnTo>
                    <a:pt x="9663" y="966"/>
                  </a:lnTo>
                  <a:lnTo>
                    <a:pt x="9671" y="961"/>
                  </a:lnTo>
                  <a:lnTo>
                    <a:pt x="9676" y="954"/>
                  </a:lnTo>
                  <a:lnTo>
                    <a:pt x="9681" y="940"/>
                  </a:lnTo>
                  <a:lnTo>
                    <a:pt x="9683" y="918"/>
                  </a:lnTo>
                  <a:lnTo>
                    <a:pt x="9685" y="878"/>
                  </a:lnTo>
                  <a:lnTo>
                    <a:pt x="9686" y="785"/>
                  </a:lnTo>
                  <a:lnTo>
                    <a:pt x="9686" y="679"/>
                  </a:lnTo>
                  <a:lnTo>
                    <a:pt x="9659" y="629"/>
                  </a:lnTo>
                  <a:lnTo>
                    <a:pt x="9604" y="536"/>
                  </a:lnTo>
                  <a:lnTo>
                    <a:pt x="9555" y="457"/>
                  </a:lnTo>
                  <a:lnTo>
                    <a:pt x="9498" y="368"/>
                  </a:lnTo>
                  <a:lnTo>
                    <a:pt x="9466" y="326"/>
                  </a:lnTo>
                  <a:lnTo>
                    <a:pt x="9442" y="301"/>
                  </a:lnTo>
                  <a:lnTo>
                    <a:pt x="9426" y="287"/>
                  </a:lnTo>
                  <a:lnTo>
                    <a:pt x="9412" y="279"/>
                  </a:lnTo>
                  <a:lnTo>
                    <a:pt x="9393" y="277"/>
                  </a:lnTo>
                  <a:lnTo>
                    <a:pt x="9356" y="277"/>
                  </a:lnTo>
                  <a:close/>
                  <a:moveTo>
                    <a:pt x="10485" y="1016"/>
                  </a:moveTo>
                  <a:lnTo>
                    <a:pt x="10415" y="830"/>
                  </a:lnTo>
                  <a:lnTo>
                    <a:pt x="10227" y="365"/>
                  </a:lnTo>
                  <a:lnTo>
                    <a:pt x="10201" y="302"/>
                  </a:lnTo>
                  <a:lnTo>
                    <a:pt x="10187" y="275"/>
                  </a:lnTo>
                  <a:lnTo>
                    <a:pt x="10180" y="270"/>
                  </a:lnTo>
                  <a:lnTo>
                    <a:pt x="10166" y="266"/>
                  </a:lnTo>
                  <a:lnTo>
                    <a:pt x="10147" y="263"/>
                  </a:lnTo>
                  <a:lnTo>
                    <a:pt x="10120" y="260"/>
                  </a:lnTo>
                  <a:lnTo>
                    <a:pt x="10115" y="255"/>
                  </a:lnTo>
                  <a:lnTo>
                    <a:pt x="10115" y="229"/>
                  </a:lnTo>
                  <a:lnTo>
                    <a:pt x="10120" y="224"/>
                  </a:lnTo>
                  <a:lnTo>
                    <a:pt x="10198" y="228"/>
                  </a:lnTo>
                  <a:lnTo>
                    <a:pt x="10264" y="229"/>
                  </a:lnTo>
                  <a:lnTo>
                    <a:pt x="10329" y="228"/>
                  </a:lnTo>
                  <a:lnTo>
                    <a:pt x="10411" y="224"/>
                  </a:lnTo>
                  <a:lnTo>
                    <a:pt x="10415" y="259"/>
                  </a:lnTo>
                  <a:lnTo>
                    <a:pt x="10358" y="264"/>
                  </a:lnTo>
                  <a:lnTo>
                    <a:pt x="10331" y="269"/>
                  </a:lnTo>
                  <a:lnTo>
                    <a:pt x="10325" y="271"/>
                  </a:lnTo>
                  <a:lnTo>
                    <a:pt x="10322" y="275"/>
                  </a:lnTo>
                  <a:lnTo>
                    <a:pt x="10319" y="278"/>
                  </a:lnTo>
                  <a:lnTo>
                    <a:pt x="10318" y="284"/>
                  </a:lnTo>
                  <a:lnTo>
                    <a:pt x="10323" y="302"/>
                  </a:lnTo>
                  <a:lnTo>
                    <a:pt x="10336" y="343"/>
                  </a:lnTo>
                  <a:lnTo>
                    <a:pt x="10367" y="431"/>
                  </a:lnTo>
                  <a:lnTo>
                    <a:pt x="10540" y="868"/>
                  </a:lnTo>
                  <a:lnTo>
                    <a:pt x="10685" y="506"/>
                  </a:lnTo>
                  <a:lnTo>
                    <a:pt x="10729" y="386"/>
                  </a:lnTo>
                  <a:lnTo>
                    <a:pt x="10750" y="320"/>
                  </a:lnTo>
                  <a:lnTo>
                    <a:pt x="10757" y="287"/>
                  </a:lnTo>
                  <a:lnTo>
                    <a:pt x="10756" y="281"/>
                  </a:lnTo>
                  <a:lnTo>
                    <a:pt x="10754" y="276"/>
                  </a:lnTo>
                  <a:lnTo>
                    <a:pt x="10744" y="270"/>
                  </a:lnTo>
                  <a:lnTo>
                    <a:pt x="10717" y="265"/>
                  </a:lnTo>
                  <a:lnTo>
                    <a:pt x="10663" y="260"/>
                  </a:lnTo>
                  <a:lnTo>
                    <a:pt x="10658" y="255"/>
                  </a:lnTo>
                  <a:lnTo>
                    <a:pt x="10658" y="229"/>
                  </a:lnTo>
                  <a:lnTo>
                    <a:pt x="10663" y="224"/>
                  </a:lnTo>
                  <a:lnTo>
                    <a:pt x="10786" y="229"/>
                  </a:lnTo>
                  <a:lnTo>
                    <a:pt x="10898" y="224"/>
                  </a:lnTo>
                  <a:lnTo>
                    <a:pt x="10903" y="255"/>
                  </a:lnTo>
                  <a:lnTo>
                    <a:pt x="10867" y="261"/>
                  </a:lnTo>
                  <a:lnTo>
                    <a:pt x="10856" y="264"/>
                  </a:lnTo>
                  <a:lnTo>
                    <a:pt x="10850" y="266"/>
                  </a:lnTo>
                  <a:lnTo>
                    <a:pt x="10841" y="272"/>
                  </a:lnTo>
                  <a:lnTo>
                    <a:pt x="10835" y="283"/>
                  </a:lnTo>
                  <a:lnTo>
                    <a:pt x="10796" y="371"/>
                  </a:lnTo>
                  <a:lnTo>
                    <a:pt x="10623" y="795"/>
                  </a:lnTo>
                  <a:lnTo>
                    <a:pt x="10574" y="922"/>
                  </a:lnTo>
                  <a:lnTo>
                    <a:pt x="10555" y="973"/>
                  </a:lnTo>
                  <a:lnTo>
                    <a:pt x="10540" y="1016"/>
                  </a:lnTo>
                  <a:lnTo>
                    <a:pt x="10485" y="1016"/>
                  </a:lnTo>
                  <a:close/>
                  <a:moveTo>
                    <a:pt x="10810" y="1011"/>
                  </a:moveTo>
                  <a:lnTo>
                    <a:pt x="10805" y="1006"/>
                  </a:lnTo>
                  <a:lnTo>
                    <a:pt x="10805" y="978"/>
                  </a:lnTo>
                  <a:lnTo>
                    <a:pt x="10810" y="973"/>
                  </a:lnTo>
                  <a:lnTo>
                    <a:pt x="10844" y="972"/>
                  </a:lnTo>
                  <a:lnTo>
                    <a:pt x="10863" y="969"/>
                  </a:lnTo>
                  <a:lnTo>
                    <a:pt x="10874" y="963"/>
                  </a:lnTo>
                  <a:lnTo>
                    <a:pt x="10883" y="955"/>
                  </a:lnTo>
                  <a:lnTo>
                    <a:pt x="10897" y="932"/>
                  </a:lnTo>
                  <a:lnTo>
                    <a:pt x="10921" y="884"/>
                  </a:lnTo>
                  <a:lnTo>
                    <a:pt x="10978" y="758"/>
                  </a:lnTo>
                  <a:lnTo>
                    <a:pt x="11129" y="417"/>
                  </a:lnTo>
                  <a:lnTo>
                    <a:pt x="11213" y="217"/>
                  </a:lnTo>
                  <a:lnTo>
                    <a:pt x="11249" y="217"/>
                  </a:lnTo>
                  <a:lnTo>
                    <a:pt x="11486" y="773"/>
                  </a:lnTo>
                  <a:lnTo>
                    <a:pt x="11517" y="847"/>
                  </a:lnTo>
                  <a:lnTo>
                    <a:pt x="11549" y="915"/>
                  </a:lnTo>
                  <a:lnTo>
                    <a:pt x="11564" y="944"/>
                  </a:lnTo>
                  <a:lnTo>
                    <a:pt x="11575" y="958"/>
                  </a:lnTo>
                  <a:lnTo>
                    <a:pt x="11582" y="964"/>
                  </a:lnTo>
                  <a:lnTo>
                    <a:pt x="11591" y="969"/>
                  </a:lnTo>
                  <a:lnTo>
                    <a:pt x="11608" y="972"/>
                  </a:lnTo>
                  <a:lnTo>
                    <a:pt x="11637" y="973"/>
                  </a:lnTo>
                  <a:lnTo>
                    <a:pt x="11642" y="1006"/>
                  </a:lnTo>
                  <a:lnTo>
                    <a:pt x="11531" y="1005"/>
                  </a:lnTo>
                  <a:lnTo>
                    <a:pt x="11348" y="1011"/>
                  </a:lnTo>
                  <a:lnTo>
                    <a:pt x="11343" y="978"/>
                  </a:lnTo>
                  <a:lnTo>
                    <a:pt x="11425" y="968"/>
                  </a:lnTo>
                  <a:lnTo>
                    <a:pt x="11432" y="966"/>
                  </a:lnTo>
                  <a:lnTo>
                    <a:pt x="11437" y="961"/>
                  </a:lnTo>
                  <a:lnTo>
                    <a:pt x="11439" y="956"/>
                  </a:lnTo>
                  <a:lnTo>
                    <a:pt x="11440" y="949"/>
                  </a:lnTo>
                  <a:lnTo>
                    <a:pt x="11439" y="934"/>
                  </a:lnTo>
                  <a:lnTo>
                    <a:pt x="11433" y="916"/>
                  </a:lnTo>
                  <a:lnTo>
                    <a:pt x="11365" y="749"/>
                  </a:lnTo>
                  <a:lnTo>
                    <a:pt x="11044" y="749"/>
                  </a:lnTo>
                  <a:lnTo>
                    <a:pt x="10984" y="890"/>
                  </a:lnTo>
                  <a:lnTo>
                    <a:pt x="10972" y="922"/>
                  </a:lnTo>
                  <a:lnTo>
                    <a:pt x="10967" y="945"/>
                  </a:lnTo>
                  <a:lnTo>
                    <a:pt x="10969" y="952"/>
                  </a:lnTo>
                  <a:lnTo>
                    <a:pt x="10971" y="957"/>
                  </a:lnTo>
                  <a:lnTo>
                    <a:pt x="10983" y="966"/>
                  </a:lnTo>
                  <a:lnTo>
                    <a:pt x="10993" y="969"/>
                  </a:lnTo>
                  <a:lnTo>
                    <a:pt x="11009" y="972"/>
                  </a:lnTo>
                  <a:lnTo>
                    <a:pt x="11059" y="973"/>
                  </a:lnTo>
                  <a:lnTo>
                    <a:pt x="11063" y="978"/>
                  </a:lnTo>
                  <a:lnTo>
                    <a:pt x="11063" y="1006"/>
                  </a:lnTo>
                  <a:lnTo>
                    <a:pt x="10934" y="1006"/>
                  </a:lnTo>
                  <a:lnTo>
                    <a:pt x="10873" y="1008"/>
                  </a:lnTo>
                  <a:lnTo>
                    <a:pt x="10810" y="1011"/>
                  </a:lnTo>
                  <a:close/>
                  <a:moveTo>
                    <a:pt x="11063" y="701"/>
                  </a:moveTo>
                  <a:lnTo>
                    <a:pt x="11343" y="701"/>
                  </a:lnTo>
                  <a:lnTo>
                    <a:pt x="11204" y="367"/>
                  </a:lnTo>
                  <a:lnTo>
                    <a:pt x="11063" y="701"/>
                  </a:lnTo>
                  <a:close/>
                  <a:moveTo>
                    <a:pt x="11087" y="125"/>
                  </a:moveTo>
                  <a:lnTo>
                    <a:pt x="11075" y="123"/>
                  </a:lnTo>
                  <a:lnTo>
                    <a:pt x="11063" y="120"/>
                  </a:lnTo>
                  <a:lnTo>
                    <a:pt x="11054" y="114"/>
                  </a:lnTo>
                  <a:lnTo>
                    <a:pt x="11044" y="107"/>
                  </a:lnTo>
                  <a:lnTo>
                    <a:pt x="11036" y="97"/>
                  </a:lnTo>
                  <a:lnTo>
                    <a:pt x="11030" y="86"/>
                  </a:lnTo>
                  <a:lnTo>
                    <a:pt x="11026" y="75"/>
                  </a:lnTo>
                  <a:lnTo>
                    <a:pt x="11025" y="62"/>
                  </a:lnTo>
                  <a:lnTo>
                    <a:pt x="11026" y="50"/>
                  </a:lnTo>
                  <a:lnTo>
                    <a:pt x="11030" y="38"/>
                  </a:lnTo>
                  <a:lnTo>
                    <a:pt x="11036" y="27"/>
                  </a:lnTo>
                  <a:lnTo>
                    <a:pt x="11044" y="18"/>
                  </a:lnTo>
                  <a:lnTo>
                    <a:pt x="11054" y="11"/>
                  </a:lnTo>
                  <a:lnTo>
                    <a:pt x="11063" y="5"/>
                  </a:lnTo>
                  <a:lnTo>
                    <a:pt x="11075" y="1"/>
                  </a:lnTo>
                  <a:lnTo>
                    <a:pt x="11087" y="0"/>
                  </a:lnTo>
                  <a:lnTo>
                    <a:pt x="11101" y="1"/>
                  </a:lnTo>
                  <a:lnTo>
                    <a:pt x="11111" y="5"/>
                  </a:lnTo>
                  <a:lnTo>
                    <a:pt x="11122" y="11"/>
                  </a:lnTo>
                  <a:lnTo>
                    <a:pt x="11132" y="18"/>
                  </a:lnTo>
                  <a:lnTo>
                    <a:pt x="11140" y="27"/>
                  </a:lnTo>
                  <a:lnTo>
                    <a:pt x="11145" y="38"/>
                  </a:lnTo>
                  <a:lnTo>
                    <a:pt x="11149" y="50"/>
                  </a:lnTo>
                  <a:lnTo>
                    <a:pt x="11150" y="62"/>
                  </a:lnTo>
                  <a:lnTo>
                    <a:pt x="11149" y="75"/>
                  </a:lnTo>
                  <a:lnTo>
                    <a:pt x="11145" y="86"/>
                  </a:lnTo>
                  <a:lnTo>
                    <a:pt x="11140" y="97"/>
                  </a:lnTo>
                  <a:lnTo>
                    <a:pt x="11132" y="107"/>
                  </a:lnTo>
                  <a:lnTo>
                    <a:pt x="11122" y="114"/>
                  </a:lnTo>
                  <a:lnTo>
                    <a:pt x="11111" y="120"/>
                  </a:lnTo>
                  <a:lnTo>
                    <a:pt x="11101" y="123"/>
                  </a:lnTo>
                  <a:lnTo>
                    <a:pt x="11087" y="125"/>
                  </a:lnTo>
                  <a:close/>
                  <a:moveTo>
                    <a:pt x="11361" y="125"/>
                  </a:moveTo>
                  <a:lnTo>
                    <a:pt x="11348" y="123"/>
                  </a:lnTo>
                  <a:lnTo>
                    <a:pt x="11337" y="120"/>
                  </a:lnTo>
                  <a:lnTo>
                    <a:pt x="11326" y="114"/>
                  </a:lnTo>
                  <a:lnTo>
                    <a:pt x="11317" y="107"/>
                  </a:lnTo>
                  <a:lnTo>
                    <a:pt x="11308" y="97"/>
                  </a:lnTo>
                  <a:lnTo>
                    <a:pt x="11302" y="86"/>
                  </a:lnTo>
                  <a:lnTo>
                    <a:pt x="11300" y="75"/>
                  </a:lnTo>
                  <a:lnTo>
                    <a:pt x="11299" y="62"/>
                  </a:lnTo>
                  <a:lnTo>
                    <a:pt x="11300" y="50"/>
                  </a:lnTo>
                  <a:lnTo>
                    <a:pt x="11302" y="38"/>
                  </a:lnTo>
                  <a:lnTo>
                    <a:pt x="11308" y="27"/>
                  </a:lnTo>
                  <a:lnTo>
                    <a:pt x="11317" y="18"/>
                  </a:lnTo>
                  <a:lnTo>
                    <a:pt x="11326" y="11"/>
                  </a:lnTo>
                  <a:lnTo>
                    <a:pt x="11337" y="5"/>
                  </a:lnTo>
                  <a:lnTo>
                    <a:pt x="11348" y="1"/>
                  </a:lnTo>
                  <a:lnTo>
                    <a:pt x="11361" y="0"/>
                  </a:lnTo>
                  <a:lnTo>
                    <a:pt x="11373" y="1"/>
                  </a:lnTo>
                  <a:lnTo>
                    <a:pt x="11385" y="5"/>
                  </a:lnTo>
                  <a:lnTo>
                    <a:pt x="11395" y="11"/>
                  </a:lnTo>
                  <a:lnTo>
                    <a:pt x="11404" y="18"/>
                  </a:lnTo>
                  <a:lnTo>
                    <a:pt x="11413" y="27"/>
                  </a:lnTo>
                  <a:lnTo>
                    <a:pt x="11419" y="38"/>
                  </a:lnTo>
                  <a:lnTo>
                    <a:pt x="11421" y="50"/>
                  </a:lnTo>
                  <a:lnTo>
                    <a:pt x="11422" y="62"/>
                  </a:lnTo>
                  <a:lnTo>
                    <a:pt x="11421" y="75"/>
                  </a:lnTo>
                  <a:lnTo>
                    <a:pt x="11419" y="86"/>
                  </a:lnTo>
                  <a:lnTo>
                    <a:pt x="11413" y="97"/>
                  </a:lnTo>
                  <a:lnTo>
                    <a:pt x="11404" y="107"/>
                  </a:lnTo>
                  <a:lnTo>
                    <a:pt x="11395" y="114"/>
                  </a:lnTo>
                  <a:lnTo>
                    <a:pt x="11385" y="120"/>
                  </a:lnTo>
                  <a:lnTo>
                    <a:pt x="11373" y="123"/>
                  </a:lnTo>
                  <a:lnTo>
                    <a:pt x="11361" y="125"/>
                  </a:lnTo>
                  <a:close/>
                  <a:moveTo>
                    <a:pt x="11711" y="816"/>
                  </a:moveTo>
                  <a:lnTo>
                    <a:pt x="11743" y="812"/>
                  </a:lnTo>
                  <a:lnTo>
                    <a:pt x="11750" y="872"/>
                  </a:lnTo>
                  <a:lnTo>
                    <a:pt x="11755" y="902"/>
                  </a:lnTo>
                  <a:lnTo>
                    <a:pt x="11758" y="910"/>
                  </a:lnTo>
                  <a:lnTo>
                    <a:pt x="11765" y="919"/>
                  </a:lnTo>
                  <a:lnTo>
                    <a:pt x="11774" y="927"/>
                  </a:lnTo>
                  <a:lnTo>
                    <a:pt x="11785" y="936"/>
                  </a:lnTo>
                  <a:lnTo>
                    <a:pt x="11815" y="951"/>
                  </a:lnTo>
                  <a:lnTo>
                    <a:pt x="11852" y="964"/>
                  </a:lnTo>
                  <a:lnTo>
                    <a:pt x="11894" y="973"/>
                  </a:lnTo>
                  <a:lnTo>
                    <a:pt x="11915" y="975"/>
                  </a:lnTo>
                  <a:lnTo>
                    <a:pt x="11936" y="975"/>
                  </a:lnTo>
                  <a:lnTo>
                    <a:pt x="11965" y="974"/>
                  </a:lnTo>
                  <a:lnTo>
                    <a:pt x="11992" y="970"/>
                  </a:lnTo>
                  <a:lnTo>
                    <a:pt x="12017" y="963"/>
                  </a:lnTo>
                  <a:lnTo>
                    <a:pt x="12041" y="954"/>
                  </a:lnTo>
                  <a:lnTo>
                    <a:pt x="12064" y="942"/>
                  </a:lnTo>
                  <a:lnTo>
                    <a:pt x="12083" y="927"/>
                  </a:lnTo>
                  <a:lnTo>
                    <a:pt x="12100" y="910"/>
                  </a:lnTo>
                  <a:lnTo>
                    <a:pt x="12115" y="890"/>
                  </a:lnTo>
                  <a:lnTo>
                    <a:pt x="12125" y="868"/>
                  </a:lnTo>
                  <a:lnTo>
                    <a:pt x="12134" y="846"/>
                  </a:lnTo>
                  <a:lnTo>
                    <a:pt x="12139" y="822"/>
                  </a:lnTo>
                  <a:lnTo>
                    <a:pt x="12141" y="797"/>
                  </a:lnTo>
                  <a:lnTo>
                    <a:pt x="12140" y="779"/>
                  </a:lnTo>
                  <a:lnTo>
                    <a:pt x="12137" y="763"/>
                  </a:lnTo>
                  <a:lnTo>
                    <a:pt x="12134" y="747"/>
                  </a:lnTo>
                  <a:lnTo>
                    <a:pt x="12128" y="733"/>
                  </a:lnTo>
                  <a:lnTo>
                    <a:pt x="12121" y="720"/>
                  </a:lnTo>
                  <a:lnTo>
                    <a:pt x="12113" y="709"/>
                  </a:lnTo>
                  <a:lnTo>
                    <a:pt x="12104" y="698"/>
                  </a:lnTo>
                  <a:lnTo>
                    <a:pt x="12093" y="690"/>
                  </a:lnTo>
                  <a:lnTo>
                    <a:pt x="12081" y="683"/>
                  </a:lnTo>
                  <a:lnTo>
                    <a:pt x="12069" y="675"/>
                  </a:lnTo>
                  <a:lnTo>
                    <a:pt x="12041" y="666"/>
                  </a:lnTo>
                  <a:lnTo>
                    <a:pt x="11956" y="648"/>
                  </a:lnTo>
                  <a:lnTo>
                    <a:pt x="11870" y="632"/>
                  </a:lnTo>
                  <a:lnTo>
                    <a:pt x="11839" y="623"/>
                  </a:lnTo>
                  <a:lnTo>
                    <a:pt x="11807" y="609"/>
                  </a:lnTo>
                  <a:lnTo>
                    <a:pt x="11779" y="593"/>
                  </a:lnTo>
                  <a:lnTo>
                    <a:pt x="11767" y="583"/>
                  </a:lnTo>
                  <a:lnTo>
                    <a:pt x="11756" y="572"/>
                  </a:lnTo>
                  <a:lnTo>
                    <a:pt x="11746" y="560"/>
                  </a:lnTo>
                  <a:lnTo>
                    <a:pt x="11737" y="546"/>
                  </a:lnTo>
                  <a:lnTo>
                    <a:pt x="11729" y="531"/>
                  </a:lnTo>
                  <a:lnTo>
                    <a:pt x="11722" y="516"/>
                  </a:lnTo>
                  <a:lnTo>
                    <a:pt x="11713" y="481"/>
                  </a:lnTo>
                  <a:lnTo>
                    <a:pt x="11710" y="463"/>
                  </a:lnTo>
                  <a:lnTo>
                    <a:pt x="11710" y="444"/>
                  </a:lnTo>
                  <a:lnTo>
                    <a:pt x="11711" y="419"/>
                  </a:lnTo>
                  <a:lnTo>
                    <a:pt x="11714" y="395"/>
                  </a:lnTo>
                  <a:lnTo>
                    <a:pt x="11720" y="372"/>
                  </a:lnTo>
                  <a:lnTo>
                    <a:pt x="11728" y="350"/>
                  </a:lnTo>
                  <a:lnTo>
                    <a:pt x="11738" y="329"/>
                  </a:lnTo>
                  <a:lnTo>
                    <a:pt x="11750" y="309"/>
                  </a:lnTo>
                  <a:lnTo>
                    <a:pt x="11765" y="291"/>
                  </a:lnTo>
                  <a:lnTo>
                    <a:pt x="11782" y="275"/>
                  </a:lnTo>
                  <a:lnTo>
                    <a:pt x="11800" y="259"/>
                  </a:lnTo>
                  <a:lnTo>
                    <a:pt x="11821" y="246"/>
                  </a:lnTo>
                  <a:lnTo>
                    <a:pt x="11842" y="234"/>
                  </a:lnTo>
                  <a:lnTo>
                    <a:pt x="11866" y="224"/>
                  </a:lnTo>
                  <a:lnTo>
                    <a:pt x="11891" y="217"/>
                  </a:lnTo>
                  <a:lnTo>
                    <a:pt x="11918" y="212"/>
                  </a:lnTo>
                  <a:lnTo>
                    <a:pt x="11945" y="209"/>
                  </a:lnTo>
                  <a:lnTo>
                    <a:pt x="11975" y="209"/>
                  </a:lnTo>
                  <a:lnTo>
                    <a:pt x="12026" y="211"/>
                  </a:lnTo>
                  <a:lnTo>
                    <a:pt x="12080" y="219"/>
                  </a:lnTo>
                  <a:lnTo>
                    <a:pt x="12107" y="227"/>
                  </a:lnTo>
                  <a:lnTo>
                    <a:pt x="12134" y="235"/>
                  </a:lnTo>
                  <a:lnTo>
                    <a:pt x="12183" y="255"/>
                  </a:lnTo>
                  <a:lnTo>
                    <a:pt x="12187" y="261"/>
                  </a:lnTo>
                  <a:lnTo>
                    <a:pt x="12182" y="290"/>
                  </a:lnTo>
                  <a:lnTo>
                    <a:pt x="12177" y="324"/>
                  </a:lnTo>
                  <a:lnTo>
                    <a:pt x="12172" y="407"/>
                  </a:lnTo>
                  <a:lnTo>
                    <a:pt x="12167" y="411"/>
                  </a:lnTo>
                  <a:lnTo>
                    <a:pt x="12139" y="411"/>
                  </a:lnTo>
                  <a:lnTo>
                    <a:pt x="12130" y="324"/>
                  </a:lnTo>
                  <a:lnTo>
                    <a:pt x="12127" y="314"/>
                  </a:lnTo>
                  <a:lnTo>
                    <a:pt x="12117" y="305"/>
                  </a:lnTo>
                  <a:lnTo>
                    <a:pt x="12101" y="294"/>
                  </a:lnTo>
                  <a:lnTo>
                    <a:pt x="12080" y="281"/>
                  </a:lnTo>
                  <a:lnTo>
                    <a:pt x="12056" y="270"/>
                  </a:lnTo>
                  <a:lnTo>
                    <a:pt x="12029" y="261"/>
                  </a:lnTo>
                  <a:lnTo>
                    <a:pt x="12003" y="258"/>
                  </a:lnTo>
                  <a:lnTo>
                    <a:pt x="11975" y="255"/>
                  </a:lnTo>
                  <a:lnTo>
                    <a:pt x="11953" y="257"/>
                  </a:lnTo>
                  <a:lnTo>
                    <a:pt x="11930" y="260"/>
                  </a:lnTo>
                  <a:lnTo>
                    <a:pt x="11908" y="266"/>
                  </a:lnTo>
                  <a:lnTo>
                    <a:pt x="11888" y="275"/>
                  </a:lnTo>
                  <a:lnTo>
                    <a:pt x="11869" y="285"/>
                  </a:lnTo>
                  <a:lnTo>
                    <a:pt x="11852" y="299"/>
                  </a:lnTo>
                  <a:lnTo>
                    <a:pt x="11837" y="314"/>
                  </a:lnTo>
                  <a:lnTo>
                    <a:pt x="11825" y="333"/>
                  </a:lnTo>
                  <a:lnTo>
                    <a:pt x="11816" y="354"/>
                  </a:lnTo>
                  <a:lnTo>
                    <a:pt x="11810" y="374"/>
                  </a:lnTo>
                  <a:lnTo>
                    <a:pt x="11806" y="395"/>
                  </a:lnTo>
                  <a:lnTo>
                    <a:pt x="11805" y="416"/>
                  </a:lnTo>
                  <a:lnTo>
                    <a:pt x="11805" y="432"/>
                  </a:lnTo>
                  <a:lnTo>
                    <a:pt x="11807" y="447"/>
                  </a:lnTo>
                  <a:lnTo>
                    <a:pt x="11812" y="461"/>
                  </a:lnTo>
                  <a:lnTo>
                    <a:pt x="11817" y="474"/>
                  </a:lnTo>
                  <a:lnTo>
                    <a:pt x="11831" y="497"/>
                  </a:lnTo>
                  <a:lnTo>
                    <a:pt x="11851" y="513"/>
                  </a:lnTo>
                  <a:lnTo>
                    <a:pt x="11872" y="527"/>
                  </a:lnTo>
                  <a:lnTo>
                    <a:pt x="11897" y="536"/>
                  </a:lnTo>
                  <a:lnTo>
                    <a:pt x="11935" y="543"/>
                  </a:lnTo>
                  <a:lnTo>
                    <a:pt x="11996" y="553"/>
                  </a:lnTo>
                  <a:lnTo>
                    <a:pt x="12041" y="560"/>
                  </a:lnTo>
                  <a:lnTo>
                    <a:pt x="12080" y="569"/>
                  </a:lnTo>
                  <a:lnTo>
                    <a:pt x="12112" y="577"/>
                  </a:lnTo>
                  <a:lnTo>
                    <a:pt x="12137" y="587"/>
                  </a:lnTo>
                  <a:lnTo>
                    <a:pt x="12159" y="599"/>
                  </a:lnTo>
                  <a:lnTo>
                    <a:pt x="12178" y="612"/>
                  </a:lnTo>
                  <a:lnTo>
                    <a:pt x="12195" y="629"/>
                  </a:lnTo>
                  <a:lnTo>
                    <a:pt x="12209" y="649"/>
                  </a:lnTo>
                  <a:lnTo>
                    <a:pt x="12221" y="672"/>
                  </a:lnTo>
                  <a:lnTo>
                    <a:pt x="12230" y="696"/>
                  </a:lnTo>
                  <a:lnTo>
                    <a:pt x="12235" y="723"/>
                  </a:lnTo>
                  <a:lnTo>
                    <a:pt x="12236" y="752"/>
                  </a:lnTo>
                  <a:lnTo>
                    <a:pt x="12235" y="781"/>
                  </a:lnTo>
                  <a:lnTo>
                    <a:pt x="12230" y="809"/>
                  </a:lnTo>
                  <a:lnTo>
                    <a:pt x="12223" y="835"/>
                  </a:lnTo>
                  <a:lnTo>
                    <a:pt x="12212" y="860"/>
                  </a:lnTo>
                  <a:lnTo>
                    <a:pt x="12199" y="884"/>
                  </a:lnTo>
                  <a:lnTo>
                    <a:pt x="12182" y="907"/>
                  </a:lnTo>
                  <a:lnTo>
                    <a:pt x="12163" y="928"/>
                  </a:lnTo>
                  <a:lnTo>
                    <a:pt x="12140" y="949"/>
                  </a:lnTo>
                  <a:lnTo>
                    <a:pt x="12116" y="967"/>
                  </a:lnTo>
                  <a:lnTo>
                    <a:pt x="12089" y="982"/>
                  </a:lnTo>
                  <a:lnTo>
                    <a:pt x="12063" y="996"/>
                  </a:lnTo>
                  <a:lnTo>
                    <a:pt x="12034" y="1008"/>
                  </a:lnTo>
                  <a:lnTo>
                    <a:pt x="12004" y="1016"/>
                  </a:lnTo>
                  <a:lnTo>
                    <a:pt x="11973" y="1022"/>
                  </a:lnTo>
                  <a:lnTo>
                    <a:pt x="11941" y="1026"/>
                  </a:lnTo>
                  <a:lnTo>
                    <a:pt x="11907" y="1027"/>
                  </a:lnTo>
                  <a:lnTo>
                    <a:pt x="11852" y="1024"/>
                  </a:lnTo>
                  <a:lnTo>
                    <a:pt x="11825" y="1021"/>
                  </a:lnTo>
                  <a:lnTo>
                    <a:pt x="11800" y="1016"/>
                  </a:lnTo>
                  <a:lnTo>
                    <a:pt x="11775" y="1011"/>
                  </a:lnTo>
                  <a:lnTo>
                    <a:pt x="11751" y="1004"/>
                  </a:lnTo>
                  <a:lnTo>
                    <a:pt x="11728" y="996"/>
                  </a:lnTo>
                  <a:lnTo>
                    <a:pt x="11707" y="986"/>
                  </a:lnTo>
                  <a:lnTo>
                    <a:pt x="11703" y="979"/>
                  </a:lnTo>
                  <a:lnTo>
                    <a:pt x="11705" y="956"/>
                  </a:lnTo>
                  <a:lnTo>
                    <a:pt x="11708" y="920"/>
                  </a:lnTo>
                  <a:lnTo>
                    <a:pt x="11711" y="816"/>
                  </a:lnTo>
                  <a:close/>
                  <a:moveTo>
                    <a:pt x="12507" y="606"/>
                  </a:moveTo>
                  <a:lnTo>
                    <a:pt x="12626" y="497"/>
                  </a:lnTo>
                  <a:lnTo>
                    <a:pt x="12707" y="419"/>
                  </a:lnTo>
                  <a:lnTo>
                    <a:pt x="12809" y="317"/>
                  </a:lnTo>
                  <a:lnTo>
                    <a:pt x="12841" y="284"/>
                  </a:lnTo>
                  <a:lnTo>
                    <a:pt x="12857" y="265"/>
                  </a:lnTo>
                  <a:lnTo>
                    <a:pt x="12857" y="229"/>
                  </a:lnTo>
                  <a:lnTo>
                    <a:pt x="12862" y="224"/>
                  </a:lnTo>
                  <a:lnTo>
                    <a:pt x="12955" y="227"/>
                  </a:lnTo>
                  <a:lnTo>
                    <a:pt x="13042" y="225"/>
                  </a:lnTo>
                  <a:lnTo>
                    <a:pt x="13047" y="230"/>
                  </a:lnTo>
                  <a:lnTo>
                    <a:pt x="13047" y="257"/>
                  </a:lnTo>
                  <a:lnTo>
                    <a:pt x="13000" y="261"/>
                  </a:lnTo>
                  <a:lnTo>
                    <a:pt x="12985" y="264"/>
                  </a:lnTo>
                  <a:lnTo>
                    <a:pt x="12973" y="266"/>
                  </a:lnTo>
                  <a:lnTo>
                    <a:pt x="12962" y="271"/>
                  </a:lnTo>
                  <a:lnTo>
                    <a:pt x="12950" y="278"/>
                  </a:lnTo>
                  <a:lnTo>
                    <a:pt x="12934" y="289"/>
                  </a:lnTo>
                  <a:lnTo>
                    <a:pt x="12917" y="302"/>
                  </a:lnTo>
                  <a:lnTo>
                    <a:pt x="12879" y="335"/>
                  </a:lnTo>
                  <a:lnTo>
                    <a:pt x="12835" y="374"/>
                  </a:lnTo>
                  <a:lnTo>
                    <a:pt x="12610" y="579"/>
                  </a:lnTo>
                  <a:lnTo>
                    <a:pt x="12944" y="888"/>
                  </a:lnTo>
                  <a:lnTo>
                    <a:pt x="13034" y="969"/>
                  </a:lnTo>
                  <a:lnTo>
                    <a:pt x="13048" y="974"/>
                  </a:lnTo>
                  <a:lnTo>
                    <a:pt x="13073" y="976"/>
                  </a:lnTo>
                  <a:lnTo>
                    <a:pt x="13077" y="1004"/>
                  </a:lnTo>
                  <a:lnTo>
                    <a:pt x="13041" y="1006"/>
                  </a:lnTo>
                  <a:lnTo>
                    <a:pt x="13007" y="1006"/>
                  </a:lnTo>
                  <a:lnTo>
                    <a:pt x="12917" y="1009"/>
                  </a:lnTo>
                  <a:lnTo>
                    <a:pt x="12829" y="925"/>
                  </a:lnTo>
                  <a:lnTo>
                    <a:pt x="12507" y="629"/>
                  </a:lnTo>
                  <a:lnTo>
                    <a:pt x="12507" y="746"/>
                  </a:lnTo>
                  <a:lnTo>
                    <a:pt x="12507" y="854"/>
                  </a:lnTo>
                  <a:lnTo>
                    <a:pt x="12508" y="906"/>
                  </a:lnTo>
                  <a:lnTo>
                    <a:pt x="12511" y="934"/>
                  </a:lnTo>
                  <a:lnTo>
                    <a:pt x="12514" y="950"/>
                  </a:lnTo>
                  <a:lnTo>
                    <a:pt x="12519" y="958"/>
                  </a:lnTo>
                  <a:lnTo>
                    <a:pt x="12526" y="964"/>
                  </a:lnTo>
                  <a:lnTo>
                    <a:pt x="12539" y="969"/>
                  </a:lnTo>
                  <a:lnTo>
                    <a:pt x="12565" y="973"/>
                  </a:lnTo>
                  <a:lnTo>
                    <a:pt x="12613" y="975"/>
                  </a:lnTo>
                  <a:lnTo>
                    <a:pt x="12617" y="1006"/>
                  </a:lnTo>
                  <a:lnTo>
                    <a:pt x="12515" y="1008"/>
                  </a:lnTo>
                  <a:lnTo>
                    <a:pt x="12454" y="1006"/>
                  </a:lnTo>
                  <a:lnTo>
                    <a:pt x="12296" y="1011"/>
                  </a:lnTo>
                  <a:lnTo>
                    <a:pt x="12291" y="979"/>
                  </a:lnTo>
                  <a:lnTo>
                    <a:pt x="12364" y="969"/>
                  </a:lnTo>
                  <a:lnTo>
                    <a:pt x="12379" y="966"/>
                  </a:lnTo>
                  <a:lnTo>
                    <a:pt x="12387" y="961"/>
                  </a:lnTo>
                  <a:lnTo>
                    <a:pt x="12389" y="958"/>
                  </a:lnTo>
                  <a:lnTo>
                    <a:pt x="12392" y="954"/>
                  </a:lnTo>
                  <a:lnTo>
                    <a:pt x="12397" y="939"/>
                  </a:lnTo>
                  <a:lnTo>
                    <a:pt x="12399" y="912"/>
                  </a:lnTo>
                  <a:lnTo>
                    <a:pt x="12400" y="862"/>
                  </a:lnTo>
                  <a:lnTo>
                    <a:pt x="12401" y="746"/>
                  </a:lnTo>
                  <a:lnTo>
                    <a:pt x="12401" y="489"/>
                  </a:lnTo>
                  <a:lnTo>
                    <a:pt x="12400" y="381"/>
                  </a:lnTo>
                  <a:lnTo>
                    <a:pt x="12399" y="330"/>
                  </a:lnTo>
                  <a:lnTo>
                    <a:pt x="12397" y="301"/>
                  </a:lnTo>
                  <a:lnTo>
                    <a:pt x="12394" y="285"/>
                  </a:lnTo>
                  <a:lnTo>
                    <a:pt x="12389" y="276"/>
                  </a:lnTo>
                  <a:lnTo>
                    <a:pt x="12381" y="271"/>
                  </a:lnTo>
                  <a:lnTo>
                    <a:pt x="12369" y="266"/>
                  </a:lnTo>
                  <a:lnTo>
                    <a:pt x="12343" y="263"/>
                  </a:lnTo>
                  <a:lnTo>
                    <a:pt x="12296" y="260"/>
                  </a:lnTo>
                  <a:lnTo>
                    <a:pt x="12291" y="229"/>
                  </a:lnTo>
                  <a:lnTo>
                    <a:pt x="12364" y="227"/>
                  </a:lnTo>
                  <a:lnTo>
                    <a:pt x="12454" y="229"/>
                  </a:lnTo>
                  <a:lnTo>
                    <a:pt x="12613" y="224"/>
                  </a:lnTo>
                  <a:lnTo>
                    <a:pt x="12617" y="257"/>
                  </a:lnTo>
                  <a:lnTo>
                    <a:pt x="12579" y="261"/>
                  </a:lnTo>
                  <a:lnTo>
                    <a:pt x="12554" y="264"/>
                  </a:lnTo>
                  <a:lnTo>
                    <a:pt x="12544" y="265"/>
                  </a:lnTo>
                  <a:lnTo>
                    <a:pt x="12536" y="266"/>
                  </a:lnTo>
                  <a:lnTo>
                    <a:pt x="12524" y="272"/>
                  </a:lnTo>
                  <a:lnTo>
                    <a:pt x="12515" y="282"/>
                  </a:lnTo>
                  <a:lnTo>
                    <a:pt x="12511" y="300"/>
                  </a:lnTo>
                  <a:lnTo>
                    <a:pt x="12508" y="327"/>
                  </a:lnTo>
                  <a:lnTo>
                    <a:pt x="12508" y="362"/>
                  </a:lnTo>
                  <a:lnTo>
                    <a:pt x="12507" y="489"/>
                  </a:lnTo>
                  <a:lnTo>
                    <a:pt x="12507" y="606"/>
                  </a:lnTo>
                  <a:close/>
                  <a:moveTo>
                    <a:pt x="13094" y="277"/>
                  </a:moveTo>
                  <a:lnTo>
                    <a:pt x="13089" y="272"/>
                  </a:lnTo>
                  <a:lnTo>
                    <a:pt x="13089" y="248"/>
                  </a:lnTo>
                  <a:lnTo>
                    <a:pt x="13094" y="243"/>
                  </a:lnTo>
                  <a:lnTo>
                    <a:pt x="13251" y="217"/>
                  </a:lnTo>
                  <a:lnTo>
                    <a:pt x="13267" y="230"/>
                  </a:lnTo>
                  <a:lnTo>
                    <a:pt x="13283" y="247"/>
                  </a:lnTo>
                  <a:lnTo>
                    <a:pt x="13303" y="272"/>
                  </a:lnTo>
                  <a:lnTo>
                    <a:pt x="13329" y="313"/>
                  </a:lnTo>
                  <a:lnTo>
                    <a:pt x="13364" y="371"/>
                  </a:lnTo>
                  <a:lnTo>
                    <a:pt x="13407" y="447"/>
                  </a:lnTo>
                  <a:lnTo>
                    <a:pt x="13453" y="535"/>
                  </a:lnTo>
                  <a:lnTo>
                    <a:pt x="13498" y="621"/>
                  </a:lnTo>
                  <a:lnTo>
                    <a:pt x="13554" y="531"/>
                  </a:lnTo>
                  <a:lnTo>
                    <a:pt x="13618" y="426"/>
                  </a:lnTo>
                  <a:lnTo>
                    <a:pt x="13736" y="224"/>
                  </a:lnTo>
                  <a:lnTo>
                    <a:pt x="13778" y="227"/>
                  </a:lnTo>
                  <a:lnTo>
                    <a:pt x="13816" y="224"/>
                  </a:lnTo>
                  <a:lnTo>
                    <a:pt x="13821" y="240"/>
                  </a:lnTo>
                  <a:lnTo>
                    <a:pt x="13804" y="258"/>
                  </a:lnTo>
                  <a:lnTo>
                    <a:pt x="13785" y="282"/>
                  </a:lnTo>
                  <a:lnTo>
                    <a:pt x="13734" y="350"/>
                  </a:lnTo>
                  <a:lnTo>
                    <a:pt x="13684" y="421"/>
                  </a:lnTo>
                  <a:lnTo>
                    <a:pt x="13648" y="475"/>
                  </a:lnTo>
                  <a:lnTo>
                    <a:pt x="13578" y="589"/>
                  </a:lnTo>
                  <a:lnTo>
                    <a:pt x="13546" y="643"/>
                  </a:lnTo>
                  <a:lnTo>
                    <a:pt x="13533" y="671"/>
                  </a:lnTo>
                  <a:lnTo>
                    <a:pt x="13529" y="686"/>
                  </a:lnTo>
                  <a:lnTo>
                    <a:pt x="13529" y="703"/>
                  </a:lnTo>
                  <a:lnTo>
                    <a:pt x="13529" y="785"/>
                  </a:lnTo>
                  <a:lnTo>
                    <a:pt x="13529" y="867"/>
                  </a:lnTo>
                  <a:lnTo>
                    <a:pt x="13530" y="908"/>
                  </a:lnTo>
                  <a:lnTo>
                    <a:pt x="13533" y="934"/>
                  </a:lnTo>
                  <a:lnTo>
                    <a:pt x="13536" y="950"/>
                  </a:lnTo>
                  <a:lnTo>
                    <a:pt x="13541" y="960"/>
                  </a:lnTo>
                  <a:lnTo>
                    <a:pt x="13548" y="964"/>
                  </a:lnTo>
                  <a:lnTo>
                    <a:pt x="13560" y="969"/>
                  </a:lnTo>
                  <a:lnTo>
                    <a:pt x="13587" y="973"/>
                  </a:lnTo>
                  <a:lnTo>
                    <a:pt x="13635" y="975"/>
                  </a:lnTo>
                  <a:lnTo>
                    <a:pt x="13638" y="1006"/>
                  </a:lnTo>
                  <a:lnTo>
                    <a:pt x="13536" y="1008"/>
                  </a:lnTo>
                  <a:lnTo>
                    <a:pt x="13475" y="1006"/>
                  </a:lnTo>
                  <a:lnTo>
                    <a:pt x="13317" y="1011"/>
                  </a:lnTo>
                  <a:lnTo>
                    <a:pt x="13313" y="979"/>
                  </a:lnTo>
                  <a:lnTo>
                    <a:pt x="13387" y="969"/>
                  </a:lnTo>
                  <a:lnTo>
                    <a:pt x="13401" y="966"/>
                  </a:lnTo>
                  <a:lnTo>
                    <a:pt x="13409" y="961"/>
                  </a:lnTo>
                  <a:lnTo>
                    <a:pt x="13414" y="954"/>
                  </a:lnTo>
                  <a:lnTo>
                    <a:pt x="13418" y="940"/>
                  </a:lnTo>
                  <a:lnTo>
                    <a:pt x="13420" y="918"/>
                  </a:lnTo>
                  <a:lnTo>
                    <a:pt x="13423" y="878"/>
                  </a:lnTo>
                  <a:lnTo>
                    <a:pt x="13423" y="785"/>
                  </a:lnTo>
                  <a:lnTo>
                    <a:pt x="13423" y="679"/>
                  </a:lnTo>
                  <a:lnTo>
                    <a:pt x="13396" y="629"/>
                  </a:lnTo>
                  <a:lnTo>
                    <a:pt x="13342" y="536"/>
                  </a:lnTo>
                  <a:lnTo>
                    <a:pt x="13293" y="457"/>
                  </a:lnTo>
                  <a:lnTo>
                    <a:pt x="13234" y="368"/>
                  </a:lnTo>
                  <a:lnTo>
                    <a:pt x="13203" y="326"/>
                  </a:lnTo>
                  <a:lnTo>
                    <a:pt x="13180" y="301"/>
                  </a:lnTo>
                  <a:lnTo>
                    <a:pt x="13163" y="287"/>
                  </a:lnTo>
                  <a:lnTo>
                    <a:pt x="13150" y="279"/>
                  </a:lnTo>
                  <a:lnTo>
                    <a:pt x="13131" y="277"/>
                  </a:lnTo>
                  <a:lnTo>
                    <a:pt x="13094" y="277"/>
                  </a:lnTo>
                  <a:close/>
                  <a:moveTo>
                    <a:pt x="13862" y="229"/>
                  </a:moveTo>
                  <a:lnTo>
                    <a:pt x="14025" y="229"/>
                  </a:lnTo>
                  <a:lnTo>
                    <a:pt x="14183" y="224"/>
                  </a:lnTo>
                  <a:lnTo>
                    <a:pt x="14188" y="257"/>
                  </a:lnTo>
                  <a:lnTo>
                    <a:pt x="14150" y="261"/>
                  </a:lnTo>
                  <a:lnTo>
                    <a:pt x="14124" y="264"/>
                  </a:lnTo>
                  <a:lnTo>
                    <a:pt x="14115" y="265"/>
                  </a:lnTo>
                  <a:lnTo>
                    <a:pt x="14106" y="266"/>
                  </a:lnTo>
                  <a:lnTo>
                    <a:pt x="14094" y="272"/>
                  </a:lnTo>
                  <a:lnTo>
                    <a:pt x="14086" y="282"/>
                  </a:lnTo>
                  <a:lnTo>
                    <a:pt x="14081" y="300"/>
                  </a:lnTo>
                  <a:lnTo>
                    <a:pt x="14080" y="327"/>
                  </a:lnTo>
                  <a:lnTo>
                    <a:pt x="14079" y="362"/>
                  </a:lnTo>
                  <a:lnTo>
                    <a:pt x="14078" y="489"/>
                  </a:lnTo>
                  <a:lnTo>
                    <a:pt x="14078" y="734"/>
                  </a:lnTo>
                  <a:lnTo>
                    <a:pt x="14079" y="862"/>
                  </a:lnTo>
                  <a:lnTo>
                    <a:pt x="14081" y="958"/>
                  </a:lnTo>
                  <a:lnTo>
                    <a:pt x="14194" y="958"/>
                  </a:lnTo>
                  <a:lnTo>
                    <a:pt x="14304" y="957"/>
                  </a:lnTo>
                  <a:lnTo>
                    <a:pt x="14363" y="955"/>
                  </a:lnTo>
                  <a:lnTo>
                    <a:pt x="14379" y="952"/>
                  </a:lnTo>
                  <a:lnTo>
                    <a:pt x="14396" y="949"/>
                  </a:lnTo>
                  <a:lnTo>
                    <a:pt x="14411" y="944"/>
                  </a:lnTo>
                  <a:lnTo>
                    <a:pt x="14427" y="939"/>
                  </a:lnTo>
                  <a:lnTo>
                    <a:pt x="14445" y="876"/>
                  </a:lnTo>
                  <a:lnTo>
                    <a:pt x="14457" y="818"/>
                  </a:lnTo>
                  <a:lnTo>
                    <a:pt x="14462" y="813"/>
                  </a:lnTo>
                  <a:lnTo>
                    <a:pt x="14489" y="813"/>
                  </a:lnTo>
                  <a:lnTo>
                    <a:pt x="14488" y="849"/>
                  </a:lnTo>
                  <a:lnTo>
                    <a:pt x="14483" y="903"/>
                  </a:lnTo>
                  <a:lnTo>
                    <a:pt x="14480" y="961"/>
                  </a:lnTo>
                  <a:lnTo>
                    <a:pt x="14478" y="1006"/>
                  </a:lnTo>
                  <a:lnTo>
                    <a:pt x="14354" y="1008"/>
                  </a:lnTo>
                  <a:lnTo>
                    <a:pt x="14198" y="1008"/>
                  </a:lnTo>
                  <a:lnTo>
                    <a:pt x="14037" y="1006"/>
                  </a:lnTo>
                  <a:lnTo>
                    <a:pt x="13980" y="1008"/>
                  </a:lnTo>
                  <a:lnTo>
                    <a:pt x="13924" y="1011"/>
                  </a:lnTo>
                  <a:lnTo>
                    <a:pt x="13919" y="988"/>
                  </a:lnTo>
                  <a:lnTo>
                    <a:pt x="13924" y="982"/>
                  </a:lnTo>
                  <a:lnTo>
                    <a:pt x="13950" y="968"/>
                  </a:lnTo>
                  <a:lnTo>
                    <a:pt x="13961" y="961"/>
                  </a:lnTo>
                  <a:lnTo>
                    <a:pt x="13965" y="942"/>
                  </a:lnTo>
                  <a:lnTo>
                    <a:pt x="13968" y="890"/>
                  </a:lnTo>
                  <a:lnTo>
                    <a:pt x="13971" y="816"/>
                  </a:lnTo>
                  <a:lnTo>
                    <a:pt x="13972" y="727"/>
                  </a:lnTo>
                  <a:lnTo>
                    <a:pt x="13972" y="489"/>
                  </a:lnTo>
                  <a:lnTo>
                    <a:pt x="13971" y="381"/>
                  </a:lnTo>
                  <a:lnTo>
                    <a:pt x="13970" y="330"/>
                  </a:lnTo>
                  <a:lnTo>
                    <a:pt x="13967" y="301"/>
                  </a:lnTo>
                  <a:lnTo>
                    <a:pt x="13965" y="285"/>
                  </a:lnTo>
                  <a:lnTo>
                    <a:pt x="13960" y="276"/>
                  </a:lnTo>
                  <a:lnTo>
                    <a:pt x="13953" y="271"/>
                  </a:lnTo>
                  <a:lnTo>
                    <a:pt x="13940" y="266"/>
                  </a:lnTo>
                  <a:lnTo>
                    <a:pt x="13914" y="263"/>
                  </a:lnTo>
                  <a:lnTo>
                    <a:pt x="13866" y="260"/>
                  </a:lnTo>
                  <a:lnTo>
                    <a:pt x="13862" y="22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14" name="Group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6669360"/>
            <a:ext cx="12192000" cy="188639"/>
            <a:chOff x="2207568" y="692696"/>
            <a:chExt cx="2304256" cy="576064"/>
          </a:xfrm>
        </p:grpSpPr>
        <p:sp>
          <p:nvSpPr>
            <p:cNvPr id="17" name="Rectangle 16"/>
            <p:cNvSpPr/>
            <p:nvPr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</p:grpSp>
      <p:sp>
        <p:nvSpPr>
          <p:cNvPr id="20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425" y="2636912"/>
            <a:ext cx="11233150" cy="2016224"/>
          </a:xfrm>
        </p:spPr>
        <p:txBody>
          <a:bodyPr anchor="ctr" anchorCtr="0"/>
          <a:lstStyle>
            <a:lvl1pPr algn="ctr"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9425" y="4941168"/>
            <a:ext cx="11233150" cy="576064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21601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960586-52CA-4034-9EE7-5B26DBD7C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9426" y="1773238"/>
            <a:ext cx="3456334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2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4E9DCF-29AF-4EEA-87FD-D841B563FB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9426" y="2420888"/>
            <a:ext cx="3456334" cy="3744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2B773D-1C09-49C5-B8BD-DC683161B2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367809" y="1773238"/>
            <a:ext cx="3456384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2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CF5C7C-601D-46A6-890C-D37F5A624F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367809" y="2420888"/>
            <a:ext cx="3456384" cy="3744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C44B1B-8642-40C5-91C7-C16A237CE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B958F-8E91-4B36-BC0D-5501EDD50FF4}" type="datetimeFigureOut">
              <a:rPr lang="fi-FI" smtClean="0"/>
              <a:t>26.9.2022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561C89-18E4-4DE3-83AA-1FB23C10B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613E2C-8D75-456C-A11B-09B8FE8E6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B86FA-F224-4414-8485-B2E0C8654CBE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6A2B773D-1C09-49C5-B8BD-DC683161B29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56240" y="1773238"/>
            <a:ext cx="3456335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2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89CF5C7C-601D-46A6-890C-D37F5A624F8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256240" y="2420888"/>
            <a:ext cx="3456335" cy="3744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80399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Basic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5FF9-A78E-4CF4-B5E2-B7A6975E6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A2C6A-237E-4CC0-8B87-1385E02D4E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5688" y="1773239"/>
            <a:ext cx="6769100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4E94F-6447-4819-A59B-19497EED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B958F-8E91-4B36-BC0D-5501EDD50FF4}" type="datetimeFigureOut">
              <a:rPr lang="fi-FI" smtClean="0"/>
              <a:t>26.9.2022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E19E8-C169-4A20-9752-E0216E34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A9B0A-3795-4706-93E2-C440C8D43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B86FA-F224-4414-8485-B2E0C8654CBE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icture Placeholde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256588" y="1773237"/>
            <a:ext cx="3455987" cy="4392067"/>
          </a:xfrm>
          <a:solidFill>
            <a:schemeClr val="accent5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19364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Basic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5FF9-A78E-4CF4-B5E2-B7A6975E6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A2C6A-237E-4CC0-8B87-1385E02D4E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67808" y="1773239"/>
            <a:ext cx="7344767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4E94F-6447-4819-A59B-19497EED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B958F-8E91-4B36-BC0D-5501EDD50FF4}" type="datetimeFigureOut">
              <a:rPr lang="fi-FI" smtClean="0"/>
              <a:t>26.9.2022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E19E8-C169-4A20-9752-E0216E34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A9B0A-3795-4706-93E2-C440C8D43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B86FA-F224-4414-8485-B2E0C8654CBE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icture Placeholde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9425" y="1773237"/>
            <a:ext cx="3456335" cy="4392067"/>
          </a:xfrm>
          <a:solidFill>
            <a:schemeClr val="accent5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71857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Basic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5FF9-A78E-4CF4-B5E2-B7A6975E6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4E94F-6447-4819-A59B-19497EED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B958F-8E91-4B36-BC0D-5501EDD50FF4}" type="datetimeFigureOut">
              <a:rPr lang="fi-FI" smtClean="0"/>
              <a:t>26.9.2022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E19E8-C169-4A20-9752-E0216E34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A9B0A-3795-4706-93E2-C440C8D43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B86FA-F224-4414-8485-B2E0C8654CBE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icture Placeholde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9425" y="1773237"/>
            <a:ext cx="3456335" cy="3455987"/>
          </a:xfrm>
          <a:solidFill>
            <a:schemeClr val="accent5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79425" y="5373216"/>
            <a:ext cx="3456335" cy="79263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800" b="0">
                <a:solidFill>
                  <a:schemeClr val="accent2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361542" y="1773237"/>
            <a:ext cx="3456335" cy="3455987"/>
          </a:xfrm>
          <a:solidFill>
            <a:schemeClr val="accent5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4361542" y="5373216"/>
            <a:ext cx="3456335" cy="79263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800" b="0">
                <a:solidFill>
                  <a:schemeClr val="accent2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256240" y="1773237"/>
            <a:ext cx="3456335" cy="3455987"/>
          </a:xfrm>
          <a:solidFill>
            <a:schemeClr val="accent5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8256240" y="5373216"/>
            <a:ext cx="3456335" cy="79263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800" b="0">
                <a:solidFill>
                  <a:schemeClr val="accent2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09053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Half Pictur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9" y="3789039"/>
            <a:ext cx="10656886" cy="86409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7B958F-8E91-4B36-BC0D-5501EDD50FF4}" type="datetimeFigureOut">
              <a:rPr lang="fi-FI" smtClean="0"/>
              <a:t>26.9.2022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61B86FA-F224-4414-8485-B2E0C8654CBE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055440" y="4797152"/>
            <a:ext cx="10657135" cy="136869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Picture Placehold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3357563"/>
          </a:xfrm>
          <a:custGeom>
            <a:avLst/>
            <a:gdLst/>
            <a:ahLst/>
            <a:cxnLst/>
            <a:rect l="l" t="t" r="r" b="b"/>
            <a:pathLst>
              <a:path w="12192000" h="3357563">
                <a:moveTo>
                  <a:pt x="0" y="0"/>
                </a:moveTo>
                <a:lnTo>
                  <a:pt x="479376" y="0"/>
                </a:lnTo>
                <a:lnTo>
                  <a:pt x="479376" y="1268760"/>
                </a:lnTo>
                <a:lnTo>
                  <a:pt x="1055344" y="1268760"/>
                </a:lnTo>
                <a:lnTo>
                  <a:pt x="1055344" y="0"/>
                </a:lnTo>
                <a:lnTo>
                  <a:pt x="12192000" y="0"/>
                </a:lnTo>
                <a:lnTo>
                  <a:pt x="12192000" y="3357563"/>
                </a:lnTo>
                <a:lnTo>
                  <a:pt x="0" y="335756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r">
              <a:buFontTx/>
              <a:buNone/>
              <a:defRPr sz="10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11" name="Freeform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32682" y="476672"/>
            <a:ext cx="269351" cy="612000"/>
          </a:xfrm>
          <a:custGeom>
            <a:avLst/>
            <a:gdLst>
              <a:gd name="T0" fmla="*/ 2014 w 3164"/>
              <a:gd name="T1" fmla="*/ 541 h 7179"/>
              <a:gd name="T2" fmla="*/ 2075 w 3164"/>
              <a:gd name="T3" fmla="*/ 842 h 7179"/>
              <a:gd name="T4" fmla="*/ 2013 w 3164"/>
              <a:gd name="T5" fmla="*/ 1104 h 7179"/>
              <a:gd name="T6" fmla="*/ 1698 w 3164"/>
              <a:gd name="T7" fmla="*/ 1547 h 7179"/>
              <a:gd name="T8" fmla="*/ 1150 w 3164"/>
              <a:gd name="T9" fmla="*/ 2192 h 7179"/>
              <a:gd name="T10" fmla="*/ 1032 w 3164"/>
              <a:gd name="T11" fmla="*/ 2455 h 7179"/>
              <a:gd name="T12" fmla="*/ 1071 w 3164"/>
              <a:gd name="T13" fmla="*/ 2857 h 7179"/>
              <a:gd name="T14" fmla="*/ 758 w 3164"/>
              <a:gd name="T15" fmla="*/ 2524 h 7179"/>
              <a:gd name="T16" fmla="*/ 762 w 3164"/>
              <a:gd name="T17" fmla="*/ 2178 h 7179"/>
              <a:gd name="T18" fmla="*/ 878 w 3164"/>
              <a:gd name="T19" fmla="*/ 1919 h 7179"/>
              <a:gd name="T20" fmla="*/ 1196 w 3164"/>
              <a:gd name="T21" fmla="*/ 1511 h 7179"/>
              <a:gd name="T22" fmla="*/ 1734 w 3164"/>
              <a:gd name="T23" fmla="*/ 844 h 7179"/>
              <a:gd name="T24" fmla="*/ 1792 w 3164"/>
              <a:gd name="T25" fmla="*/ 666 h 7179"/>
              <a:gd name="T26" fmla="*/ 1725 w 3164"/>
              <a:gd name="T27" fmla="*/ 476 h 7179"/>
              <a:gd name="T28" fmla="*/ 1173 w 3164"/>
              <a:gd name="T29" fmla="*/ 2909 h 7179"/>
              <a:gd name="T30" fmla="*/ 1139 w 3164"/>
              <a:gd name="T31" fmla="*/ 2584 h 7179"/>
              <a:gd name="T32" fmla="*/ 1266 w 3164"/>
              <a:gd name="T33" fmla="*/ 2264 h 7179"/>
              <a:gd name="T34" fmla="*/ 1911 w 3164"/>
              <a:gd name="T35" fmla="*/ 1593 h 7179"/>
              <a:gd name="T36" fmla="*/ 2169 w 3164"/>
              <a:gd name="T37" fmla="*/ 1249 h 7179"/>
              <a:gd name="T38" fmla="*/ 2177 w 3164"/>
              <a:gd name="T39" fmla="*/ 1064 h 7179"/>
              <a:gd name="T40" fmla="*/ 2394 w 3164"/>
              <a:gd name="T41" fmla="*/ 984 h 7179"/>
              <a:gd name="T42" fmla="*/ 2487 w 3164"/>
              <a:gd name="T43" fmla="*/ 1278 h 7179"/>
              <a:gd name="T44" fmla="*/ 2430 w 3164"/>
              <a:gd name="T45" fmla="*/ 1557 h 7179"/>
              <a:gd name="T46" fmla="*/ 1934 w 3164"/>
              <a:gd name="T47" fmla="*/ 2124 h 7179"/>
              <a:gd name="T48" fmla="*/ 1530 w 3164"/>
              <a:gd name="T49" fmla="*/ 2581 h 7179"/>
              <a:gd name="T50" fmla="*/ 1523 w 3164"/>
              <a:gd name="T51" fmla="*/ 2799 h 7179"/>
              <a:gd name="T52" fmla="*/ 1749 w 3164"/>
              <a:gd name="T53" fmla="*/ 3171 h 7179"/>
              <a:gd name="T54" fmla="*/ 1647 w 3164"/>
              <a:gd name="T55" fmla="*/ 2738 h 7179"/>
              <a:gd name="T56" fmla="*/ 1728 w 3164"/>
              <a:gd name="T57" fmla="*/ 2523 h 7179"/>
              <a:gd name="T58" fmla="*/ 2273 w 3164"/>
              <a:gd name="T59" fmla="*/ 2071 h 7179"/>
              <a:gd name="T60" fmla="*/ 2387 w 3164"/>
              <a:gd name="T61" fmla="*/ 1910 h 7179"/>
              <a:gd name="T62" fmla="*/ 2546 w 3164"/>
              <a:gd name="T63" fmla="*/ 1669 h 7179"/>
              <a:gd name="T64" fmla="*/ 2645 w 3164"/>
              <a:gd name="T65" fmla="*/ 1917 h 7179"/>
              <a:gd name="T66" fmla="*/ 2601 w 3164"/>
              <a:gd name="T67" fmla="*/ 2194 h 7179"/>
              <a:gd name="T68" fmla="*/ 2181 w 3164"/>
              <a:gd name="T69" fmla="*/ 2594 h 7179"/>
              <a:gd name="T70" fmla="*/ 1994 w 3164"/>
              <a:gd name="T71" fmla="*/ 2803 h 7179"/>
              <a:gd name="T72" fmla="*/ 626 w 3164"/>
              <a:gd name="T73" fmla="*/ 2259 h 7179"/>
              <a:gd name="T74" fmla="*/ 521 w 3164"/>
              <a:gd name="T75" fmla="*/ 1956 h 7179"/>
              <a:gd name="T76" fmla="*/ 548 w 3164"/>
              <a:gd name="T77" fmla="*/ 1637 h 7179"/>
              <a:gd name="T78" fmla="*/ 766 w 3164"/>
              <a:gd name="T79" fmla="*/ 1219 h 7179"/>
              <a:gd name="T80" fmla="*/ 1325 w 3164"/>
              <a:gd name="T81" fmla="*/ 408 h 7179"/>
              <a:gd name="T82" fmla="*/ 1347 w 3164"/>
              <a:gd name="T83" fmla="*/ 223 h 7179"/>
              <a:gd name="T84" fmla="*/ 1533 w 3164"/>
              <a:gd name="T85" fmla="*/ 73 h 7179"/>
              <a:gd name="T86" fmla="*/ 1635 w 3164"/>
              <a:gd name="T87" fmla="*/ 329 h 7179"/>
              <a:gd name="T88" fmla="*/ 1602 w 3164"/>
              <a:gd name="T89" fmla="*/ 617 h 7179"/>
              <a:gd name="T90" fmla="*/ 1366 w 3164"/>
              <a:gd name="T91" fmla="*/ 1012 h 7179"/>
              <a:gd name="T92" fmla="*/ 795 w 3164"/>
              <a:gd name="T93" fmla="*/ 1791 h 7179"/>
              <a:gd name="T94" fmla="*/ 663 w 3164"/>
              <a:gd name="T95" fmla="*/ 2130 h 7179"/>
              <a:gd name="T96" fmla="*/ 1308 w 3164"/>
              <a:gd name="T97" fmla="*/ 4296 h 7179"/>
              <a:gd name="T98" fmla="*/ 1674 w 3164"/>
              <a:gd name="T99" fmla="*/ 4340 h 7179"/>
              <a:gd name="T100" fmla="*/ 1548 w 3164"/>
              <a:gd name="T101" fmla="*/ 4163 h 7179"/>
              <a:gd name="T102" fmla="*/ 1133 w 3164"/>
              <a:gd name="T103" fmla="*/ 4107 h 7179"/>
              <a:gd name="T104" fmla="*/ 683 w 3164"/>
              <a:gd name="T105" fmla="*/ 3926 h 7179"/>
              <a:gd name="T106" fmla="*/ 292 w 3164"/>
              <a:gd name="T107" fmla="*/ 3639 h 7179"/>
              <a:gd name="T108" fmla="*/ 0 w 3164"/>
              <a:gd name="T109" fmla="*/ 3291 h 7179"/>
              <a:gd name="T110" fmla="*/ 2943 w 3164"/>
              <a:gd name="T111" fmla="*/ 3581 h 7179"/>
              <a:gd name="T112" fmla="*/ 2588 w 3164"/>
              <a:gd name="T113" fmla="*/ 3876 h 7179"/>
              <a:gd name="T114" fmla="*/ 2199 w 3164"/>
              <a:gd name="T115" fmla="*/ 4064 h 7179"/>
              <a:gd name="T116" fmla="*/ 1643 w 3164"/>
              <a:gd name="T117" fmla="*/ 4163 h 7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164" h="7179">
                <a:moveTo>
                  <a:pt x="1875" y="352"/>
                </a:moveTo>
                <a:lnTo>
                  <a:pt x="1888" y="364"/>
                </a:lnTo>
                <a:lnTo>
                  <a:pt x="1899" y="376"/>
                </a:lnTo>
                <a:lnTo>
                  <a:pt x="1911" y="388"/>
                </a:lnTo>
                <a:lnTo>
                  <a:pt x="1922" y="400"/>
                </a:lnTo>
                <a:lnTo>
                  <a:pt x="1932" y="413"/>
                </a:lnTo>
                <a:lnTo>
                  <a:pt x="1942" y="425"/>
                </a:lnTo>
                <a:lnTo>
                  <a:pt x="1961" y="450"/>
                </a:lnTo>
                <a:lnTo>
                  <a:pt x="1970" y="463"/>
                </a:lnTo>
                <a:lnTo>
                  <a:pt x="1978" y="476"/>
                </a:lnTo>
                <a:lnTo>
                  <a:pt x="1994" y="502"/>
                </a:lnTo>
                <a:lnTo>
                  <a:pt x="2007" y="528"/>
                </a:lnTo>
                <a:lnTo>
                  <a:pt x="2014" y="541"/>
                </a:lnTo>
                <a:lnTo>
                  <a:pt x="2020" y="554"/>
                </a:lnTo>
                <a:lnTo>
                  <a:pt x="2031" y="582"/>
                </a:lnTo>
                <a:lnTo>
                  <a:pt x="2040" y="608"/>
                </a:lnTo>
                <a:lnTo>
                  <a:pt x="2049" y="636"/>
                </a:lnTo>
                <a:lnTo>
                  <a:pt x="2056" y="662"/>
                </a:lnTo>
                <a:lnTo>
                  <a:pt x="2058" y="676"/>
                </a:lnTo>
                <a:lnTo>
                  <a:pt x="2062" y="689"/>
                </a:lnTo>
                <a:lnTo>
                  <a:pt x="2066" y="715"/>
                </a:lnTo>
                <a:lnTo>
                  <a:pt x="2069" y="742"/>
                </a:lnTo>
                <a:lnTo>
                  <a:pt x="2073" y="768"/>
                </a:lnTo>
                <a:lnTo>
                  <a:pt x="2074" y="793"/>
                </a:lnTo>
                <a:lnTo>
                  <a:pt x="2075" y="818"/>
                </a:lnTo>
                <a:lnTo>
                  <a:pt x="2075" y="842"/>
                </a:lnTo>
                <a:lnTo>
                  <a:pt x="2074" y="856"/>
                </a:lnTo>
                <a:lnTo>
                  <a:pt x="2074" y="866"/>
                </a:lnTo>
                <a:lnTo>
                  <a:pt x="2073" y="890"/>
                </a:lnTo>
                <a:lnTo>
                  <a:pt x="2070" y="913"/>
                </a:lnTo>
                <a:lnTo>
                  <a:pt x="2064" y="955"/>
                </a:lnTo>
                <a:lnTo>
                  <a:pt x="2060" y="976"/>
                </a:lnTo>
                <a:lnTo>
                  <a:pt x="2056" y="994"/>
                </a:lnTo>
                <a:lnTo>
                  <a:pt x="2051" y="1012"/>
                </a:lnTo>
                <a:lnTo>
                  <a:pt x="2046" y="1028"/>
                </a:lnTo>
                <a:lnTo>
                  <a:pt x="2036" y="1057"/>
                </a:lnTo>
                <a:lnTo>
                  <a:pt x="2031" y="1070"/>
                </a:lnTo>
                <a:lnTo>
                  <a:pt x="2025" y="1081"/>
                </a:lnTo>
                <a:lnTo>
                  <a:pt x="2013" y="1104"/>
                </a:lnTo>
                <a:lnTo>
                  <a:pt x="2000" y="1128"/>
                </a:lnTo>
                <a:lnTo>
                  <a:pt x="1986" y="1152"/>
                </a:lnTo>
                <a:lnTo>
                  <a:pt x="1972" y="1175"/>
                </a:lnTo>
                <a:lnTo>
                  <a:pt x="1964" y="1188"/>
                </a:lnTo>
                <a:lnTo>
                  <a:pt x="1956" y="1200"/>
                </a:lnTo>
                <a:lnTo>
                  <a:pt x="1941" y="1224"/>
                </a:lnTo>
                <a:lnTo>
                  <a:pt x="1908" y="1272"/>
                </a:lnTo>
                <a:lnTo>
                  <a:pt x="1874" y="1321"/>
                </a:lnTo>
                <a:lnTo>
                  <a:pt x="1838" y="1369"/>
                </a:lnTo>
                <a:lnTo>
                  <a:pt x="1803" y="1416"/>
                </a:lnTo>
                <a:lnTo>
                  <a:pt x="1767" y="1461"/>
                </a:lnTo>
                <a:lnTo>
                  <a:pt x="1732" y="1506"/>
                </a:lnTo>
                <a:lnTo>
                  <a:pt x="1698" y="1547"/>
                </a:lnTo>
                <a:lnTo>
                  <a:pt x="1636" y="1621"/>
                </a:lnTo>
                <a:lnTo>
                  <a:pt x="1584" y="1681"/>
                </a:lnTo>
                <a:lnTo>
                  <a:pt x="1550" y="1724"/>
                </a:lnTo>
                <a:lnTo>
                  <a:pt x="1524" y="1753"/>
                </a:lnTo>
                <a:lnTo>
                  <a:pt x="1496" y="1787"/>
                </a:lnTo>
                <a:lnTo>
                  <a:pt x="1425" y="1863"/>
                </a:lnTo>
                <a:lnTo>
                  <a:pt x="1346" y="1952"/>
                </a:lnTo>
                <a:lnTo>
                  <a:pt x="1305" y="1999"/>
                </a:lnTo>
                <a:lnTo>
                  <a:pt x="1264" y="2047"/>
                </a:lnTo>
                <a:lnTo>
                  <a:pt x="1224" y="2096"/>
                </a:lnTo>
                <a:lnTo>
                  <a:pt x="1205" y="2120"/>
                </a:lnTo>
                <a:lnTo>
                  <a:pt x="1186" y="2144"/>
                </a:lnTo>
                <a:lnTo>
                  <a:pt x="1150" y="2192"/>
                </a:lnTo>
                <a:lnTo>
                  <a:pt x="1134" y="2216"/>
                </a:lnTo>
                <a:lnTo>
                  <a:pt x="1119" y="2240"/>
                </a:lnTo>
                <a:lnTo>
                  <a:pt x="1103" y="2263"/>
                </a:lnTo>
                <a:lnTo>
                  <a:pt x="1090" y="2286"/>
                </a:lnTo>
                <a:lnTo>
                  <a:pt x="1078" y="2307"/>
                </a:lnTo>
                <a:lnTo>
                  <a:pt x="1067" y="2329"/>
                </a:lnTo>
                <a:lnTo>
                  <a:pt x="1058" y="2349"/>
                </a:lnTo>
                <a:lnTo>
                  <a:pt x="1049" y="2370"/>
                </a:lnTo>
                <a:lnTo>
                  <a:pt x="1043" y="2389"/>
                </a:lnTo>
                <a:lnTo>
                  <a:pt x="1038" y="2408"/>
                </a:lnTo>
                <a:lnTo>
                  <a:pt x="1036" y="2424"/>
                </a:lnTo>
                <a:lnTo>
                  <a:pt x="1034" y="2439"/>
                </a:lnTo>
                <a:lnTo>
                  <a:pt x="1032" y="2455"/>
                </a:lnTo>
                <a:lnTo>
                  <a:pt x="1030" y="2472"/>
                </a:lnTo>
                <a:lnTo>
                  <a:pt x="1030" y="2488"/>
                </a:lnTo>
                <a:lnTo>
                  <a:pt x="1029" y="2505"/>
                </a:lnTo>
                <a:lnTo>
                  <a:pt x="1029" y="2540"/>
                </a:lnTo>
                <a:lnTo>
                  <a:pt x="1029" y="2558"/>
                </a:lnTo>
                <a:lnTo>
                  <a:pt x="1030" y="2575"/>
                </a:lnTo>
                <a:lnTo>
                  <a:pt x="1032" y="2611"/>
                </a:lnTo>
                <a:lnTo>
                  <a:pt x="1035" y="2646"/>
                </a:lnTo>
                <a:lnTo>
                  <a:pt x="1040" y="2680"/>
                </a:lnTo>
                <a:lnTo>
                  <a:pt x="1049" y="2745"/>
                </a:lnTo>
                <a:lnTo>
                  <a:pt x="1060" y="2805"/>
                </a:lnTo>
                <a:lnTo>
                  <a:pt x="1065" y="2833"/>
                </a:lnTo>
                <a:lnTo>
                  <a:pt x="1071" y="2857"/>
                </a:lnTo>
                <a:lnTo>
                  <a:pt x="1079" y="2896"/>
                </a:lnTo>
                <a:lnTo>
                  <a:pt x="857" y="2896"/>
                </a:lnTo>
                <a:lnTo>
                  <a:pt x="846" y="2868"/>
                </a:lnTo>
                <a:lnTo>
                  <a:pt x="834" y="2836"/>
                </a:lnTo>
                <a:lnTo>
                  <a:pt x="824" y="2802"/>
                </a:lnTo>
                <a:lnTo>
                  <a:pt x="812" y="2764"/>
                </a:lnTo>
                <a:lnTo>
                  <a:pt x="800" y="2726"/>
                </a:lnTo>
                <a:lnTo>
                  <a:pt x="789" y="2685"/>
                </a:lnTo>
                <a:lnTo>
                  <a:pt x="778" y="2641"/>
                </a:lnTo>
                <a:lnTo>
                  <a:pt x="768" y="2596"/>
                </a:lnTo>
                <a:lnTo>
                  <a:pt x="765" y="2572"/>
                </a:lnTo>
                <a:lnTo>
                  <a:pt x="760" y="2548"/>
                </a:lnTo>
                <a:lnTo>
                  <a:pt x="758" y="2524"/>
                </a:lnTo>
                <a:lnTo>
                  <a:pt x="754" y="2500"/>
                </a:lnTo>
                <a:lnTo>
                  <a:pt x="752" y="2475"/>
                </a:lnTo>
                <a:lnTo>
                  <a:pt x="749" y="2449"/>
                </a:lnTo>
                <a:lnTo>
                  <a:pt x="748" y="2424"/>
                </a:lnTo>
                <a:lnTo>
                  <a:pt x="747" y="2397"/>
                </a:lnTo>
                <a:lnTo>
                  <a:pt x="746" y="2371"/>
                </a:lnTo>
                <a:lnTo>
                  <a:pt x="747" y="2344"/>
                </a:lnTo>
                <a:lnTo>
                  <a:pt x="747" y="2317"/>
                </a:lnTo>
                <a:lnTo>
                  <a:pt x="748" y="2289"/>
                </a:lnTo>
                <a:lnTo>
                  <a:pt x="750" y="2262"/>
                </a:lnTo>
                <a:lnTo>
                  <a:pt x="754" y="2234"/>
                </a:lnTo>
                <a:lnTo>
                  <a:pt x="758" y="2206"/>
                </a:lnTo>
                <a:lnTo>
                  <a:pt x="762" y="2178"/>
                </a:lnTo>
                <a:lnTo>
                  <a:pt x="766" y="2156"/>
                </a:lnTo>
                <a:lnTo>
                  <a:pt x="770" y="2145"/>
                </a:lnTo>
                <a:lnTo>
                  <a:pt x="772" y="2134"/>
                </a:lnTo>
                <a:lnTo>
                  <a:pt x="776" y="2124"/>
                </a:lnTo>
                <a:lnTo>
                  <a:pt x="779" y="2112"/>
                </a:lnTo>
                <a:lnTo>
                  <a:pt x="789" y="2089"/>
                </a:lnTo>
                <a:lnTo>
                  <a:pt x="798" y="2065"/>
                </a:lnTo>
                <a:lnTo>
                  <a:pt x="809" y="2041"/>
                </a:lnTo>
                <a:lnTo>
                  <a:pt x="821" y="2017"/>
                </a:lnTo>
                <a:lnTo>
                  <a:pt x="834" y="1993"/>
                </a:lnTo>
                <a:lnTo>
                  <a:pt x="849" y="1968"/>
                </a:lnTo>
                <a:lnTo>
                  <a:pt x="863" y="1944"/>
                </a:lnTo>
                <a:lnTo>
                  <a:pt x="878" y="1919"/>
                </a:lnTo>
                <a:lnTo>
                  <a:pt x="894" y="1895"/>
                </a:lnTo>
                <a:lnTo>
                  <a:pt x="910" y="1869"/>
                </a:lnTo>
                <a:lnTo>
                  <a:pt x="927" y="1845"/>
                </a:lnTo>
                <a:lnTo>
                  <a:pt x="944" y="1821"/>
                </a:lnTo>
                <a:lnTo>
                  <a:pt x="960" y="1797"/>
                </a:lnTo>
                <a:lnTo>
                  <a:pt x="995" y="1752"/>
                </a:lnTo>
                <a:lnTo>
                  <a:pt x="1029" y="1709"/>
                </a:lnTo>
                <a:lnTo>
                  <a:pt x="1061" y="1669"/>
                </a:lnTo>
                <a:lnTo>
                  <a:pt x="1091" y="1633"/>
                </a:lnTo>
                <a:lnTo>
                  <a:pt x="1118" y="1601"/>
                </a:lnTo>
                <a:lnTo>
                  <a:pt x="1142" y="1573"/>
                </a:lnTo>
                <a:lnTo>
                  <a:pt x="1174" y="1536"/>
                </a:lnTo>
                <a:lnTo>
                  <a:pt x="1196" y="1511"/>
                </a:lnTo>
                <a:lnTo>
                  <a:pt x="1222" y="1481"/>
                </a:lnTo>
                <a:lnTo>
                  <a:pt x="1282" y="1409"/>
                </a:lnTo>
                <a:lnTo>
                  <a:pt x="1352" y="1325"/>
                </a:lnTo>
                <a:lnTo>
                  <a:pt x="1427" y="1235"/>
                </a:lnTo>
                <a:lnTo>
                  <a:pt x="1503" y="1142"/>
                </a:lnTo>
                <a:lnTo>
                  <a:pt x="1574" y="1054"/>
                </a:lnTo>
                <a:lnTo>
                  <a:pt x="1638" y="973"/>
                </a:lnTo>
                <a:lnTo>
                  <a:pt x="1666" y="938"/>
                </a:lnTo>
                <a:lnTo>
                  <a:pt x="1690" y="907"/>
                </a:lnTo>
                <a:lnTo>
                  <a:pt x="1702" y="890"/>
                </a:lnTo>
                <a:lnTo>
                  <a:pt x="1714" y="875"/>
                </a:lnTo>
                <a:lnTo>
                  <a:pt x="1725" y="859"/>
                </a:lnTo>
                <a:lnTo>
                  <a:pt x="1734" y="844"/>
                </a:lnTo>
                <a:lnTo>
                  <a:pt x="1743" y="828"/>
                </a:lnTo>
                <a:lnTo>
                  <a:pt x="1751" y="814"/>
                </a:lnTo>
                <a:lnTo>
                  <a:pt x="1758" y="799"/>
                </a:lnTo>
                <a:lnTo>
                  <a:pt x="1766" y="785"/>
                </a:lnTo>
                <a:lnTo>
                  <a:pt x="1772" y="772"/>
                </a:lnTo>
                <a:lnTo>
                  <a:pt x="1776" y="757"/>
                </a:lnTo>
                <a:lnTo>
                  <a:pt x="1781" y="744"/>
                </a:lnTo>
                <a:lnTo>
                  <a:pt x="1785" y="731"/>
                </a:lnTo>
                <a:lnTo>
                  <a:pt x="1787" y="718"/>
                </a:lnTo>
                <a:lnTo>
                  <a:pt x="1790" y="704"/>
                </a:lnTo>
                <a:lnTo>
                  <a:pt x="1791" y="691"/>
                </a:lnTo>
                <a:lnTo>
                  <a:pt x="1792" y="679"/>
                </a:lnTo>
                <a:lnTo>
                  <a:pt x="1792" y="666"/>
                </a:lnTo>
                <a:lnTo>
                  <a:pt x="1792" y="654"/>
                </a:lnTo>
                <a:lnTo>
                  <a:pt x="1791" y="641"/>
                </a:lnTo>
                <a:lnTo>
                  <a:pt x="1790" y="629"/>
                </a:lnTo>
                <a:lnTo>
                  <a:pt x="1787" y="616"/>
                </a:lnTo>
                <a:lnTo>
                  <a:pt x="1784" y="604"/>
                </a:lnTo>
                <a:lnTo>
                  <a:pt x="1782" y="598"/>
                </a:lnTo>
                <a:lnTo>
                  <a:pt x="1780" y="592"/>
                </a:lnTo>
                <a:lnTo>
                  <a:pt x="1776" y="578"/>
                </a:lnTo>
                <a:lnTo>
                  <a:pt x="1767" y="554"/>
                </a:lnTo>
                <a:lnTo>
                  <a:pt x="1761" y="541"/>
                </a:lnTo>
                <a:lnTo>
                  <a:pt x="1755" y="529"/>
                </a:lnTo>
                <a:lnTo>
                  <a:pt x="1740" y="503"/>
                </a:lnTo>
                <a:lnTo>
                  <a:pt x="1725" y="476"/>
                </a:lnTo>
                <a:lnTo>
                  <a:pt x="1726" y="475"/>
                </a:lnTo>
                <a:lnTo>
                  <a:pt x="1731" y="472"/>
                </a:lnTo>
                <a:lnTo>
                  <a:pt x="1749" y="458"/>
                </a:lnTo>
                <a:lnTo>
                  <a:pt x="1800" y="415"/>
                </a:lnTo>
                <a:lnTo>
                  <a:pt x="1875" y="352"/>
                </a:lnTo>
                <a:close/>
                <a:moveTo>
                  <a:pt x="1641" y="3193"/>
                </a:moveTo>
                <a:lnTo>
                  <a:pt x="1258" y="3193"/>
                </a:lnTo>
                <a:lnTo>
                  <a:pt x="1228" y="3103"/>
                </a:lnTo>
                <a:lnTo>
                  <a:pt x="1214" y="3056"/>
                </a:lnTo>
                <a:lnTo>
                  <a:pt x="1206" y="3032"/>
                </a:lnTo>
                <a:lnTo>
                  <a:pt x="1199" y="3008"/>
                </a:lnTo>
                <a:lnTo>
                  <a:pt x="1186" y="2959"/>
                </a:lnTo>
                <a:lnTo>
                  <a:pt x="1173" y="2909"/>
                </a:lnTo>
                <a:lnTo>
                  <a:pt x="1167" y="2884"/>
                </a:lnTo>
                <a:lnTo>
                  <a:pt x="1162" y="2859"/>
                </a:lnTo>
                <a:lnTo>
                  <a:pt x="1156" y="2834"/>
                </a:lnTo>
                <a:lnTo>
                  <a:pt x="1152" y="2809"/>
                </a:lnTo>
                <a:lnTo>
                  <a:pt x="1148" y="2784"/>
                </a:lnTo>
                <a:lnTo>
                  <a:pt x="1144" y="2758"/>
                </a:lnTo>
                <a:lnTo>
                  <a:pt x="1142" y="2733"/>
                </a:lnTo>
                <a:lnTo>
                  <a:pt x="1139" y="2708"/>
                </a:lnTo>
                <a:lnTo>
                  <a:pt x="1138" y="2683"/>
                </a:lnTo>
                <a:lnTo>
                  <a:pt x="1137" y="2658"/>
                </a:lnTo>
                <a:lnTo>
                  <a:pt x="1137" y="2634"/>
                </a:lnTo>
                <a:lnTo>
                  <a:pt x="1137" y="2608"/>
                </a:lnTo>
                <a:lnTo>
                  <a:pt x="1139" y="2584"/>
                </a:lnTo>
                <a:lnTo>
                  <a:pt x="1142" y="2559"/>
                </a:lnTo>
                <a:lnTo>
                  <a:pt x="1144" y="2535"/>
                </a:lnTo>
                <a:lnTo>
                  <a:pt x="1149" y="2511"/>
                </a:lnTo>
                <a:lnTo>
                  <a:pt x="1154" y="2488"/>
                </a:lnTo>
                <a:lnTo>
                  <a:pt x="1160" y="2464"/>
                </a:lnTo>
                <a:lnTo>
                  <a:pt x="1167" y="2442"/>
                </a:lnTo>
                <a:lnTo>
                  <a:pt x="1175" y="2419"/>
                </a:lnTo>
                <a:lnTo>
                  <a:pt x="1186" y="2395"/>
                </a:lnTo>
                <a:lnTo>
                  <a:pt x="1198" y="2370"/>
                </a:lnTo>
                <a:lnTo>
                  <a:pt x="1212" y="2343"/>
                </a:lnTo>
                <a:lnTo>
                  <a:pt x="1229" y="2318"/>
                </a:lnTo>
                <a:lnTo>
                  <a:pt x="1247" y="2290"/>
                </a:lnTo>
                <a:lnTo>
                  <a:pt x="1266" y="2264"/>
                </a:lnTo>
                <a:lnTo>
                  <a:pt x="1288" y="2235"/>
                </a:lnTo>
                <a:lnTo>
                  <a:pt x="1311" y="2208"/>
                </a:lnTo>
                <a:lnTo>
                  <a:pt x="1335" y="2179"/>
                </a:lnTo>
                <a:lnTo>
                  <a:pt x="1360" y="2150"/>
                </a:lnTo>
                <a:lnTo>
                  <a:pt x="1386" y="2120"/>
                </a:lnTo>
                <a:lnTo>
                  <a:pt x="1414" y="2090"/>
                </a:lnTo>
                <a:lnTo>
                  <a:pt x="1470" y="2030"/>
                </a:lnTo>
                <a:lnTo>
                  <a:pt x="1532" y="1969"/>
                </a:lnTo>
                <a:lnTo>
                  <a:pt x="1594" y="1907"/>
                </a:lnTo>
                <a:lnTo>
                  <a:pt x="1658" y="1844"/>
                </a:lnTo>
                <a:lnTo>
                  <a:pt x="1786" y="1718"/>
                </a:lnTo>
                <a:lnTo>
                  <a:pt x="1850" y="1656"/>
                </a:lnTo>
                <a:lnTo>
                  <a:pt x="1911" y="1593"/>
                </a:lnTo>
                <a:lnTo>
                  <a:pt x="1941" y="1562"/>
                </a:lnTo>
                <a:lnTo>
                  <a:pt x="1970" y="1532"/>
                </a:lnTo>
                <a:lnTo>
                  <a:pt x="1998" y="1501"/>
                </a:lnTo>
                <a:lnTo>
                  <a:pt x="2026" y="1471"/>
                </a:lnTo>
                <a:lnTo>
                  <a:pt x="2054" y="1436"/>
                </a:lnTo>
                <a:lnTo>
                  <a:pt x="2079" y="1401"/>
                </a:lnTo>
                <a:lnTo>
                  <a:pt x="2091" y="1386"/>
                </a:lnTo>
                <a:lnTo>
                  <a:pt x="2102" y="1369"/>
                </a:lnTo>
                <a:lnTo>
                  <a:pt x="2112" y="1353"/>
                </a:lnTo>
                <a:lnTo>
                  <a:pt x="2123" y="1338"/>
                </a:lnTo>
                <a:lnTo>
                  <a:pt x="2141" y="1308"/>
                </a:lnTo>
                <a:lnTo>
                  <a:pt x="2156" y="1278"/>
                </a:lnTo>
                <a:lnTo>
                  <a:pt x="2169" y="1249"/>
                </a:lnTo>
                <a:lnTo>
                  <a:pt x="2174" y="1235"/>
                </a:lnTo>
                <a:lnTo>
                  <a:pt x="2178" y="1220"/>
                </a:lnTo>
                <a:lnTo>
                  <a:pt x="2182" y="1206"/>
                </a:lnTo>
                <a:lnTo>
                  <a:pt x="2186" y="1193"/>
                </a:lnTo>
                <a:lnTo>
                  <a:pt x="2187" y="1178"/>
                </a:lnTo>
                <a:lnTo>
                  <a:pt x="2189" y="1164"/>
                </a:lnTo>
                <a:lnTo>
                  <a:pt x="2189" y="1151"/>
                </a:lnTo>
                <a:lnTo>
                  <a:pt x="2189" y="1136"/>
                </a:lnTo>
                <a:lnTo>
                  <a:pt x="2189" y="1122"/>
                </a:lnTo>
                <a:lnTo>
                  <a:pt x="2187" y="1108"/>
                </a:lnTo>
                <a:lnTo>
                  <a:pt x="2184" y="1093"/>
                </a:lnTo>
                <a:lnTo>
                  <a:pt x="2182" y="1079"/>
                </a:lnTo>
                <a:lnTo>
                  <a:pt x="2177" y="1064"/>
                </a:lnTo>
                <a:lnTo>
                  <a:pt x="2172" y="1050"/>
                </a:lnTo>
                <a:lnTo>
                  <a:pt x="2168" y="1036"/>
                </a:lnTo>
                <a:lnTo>
                  <a:pt x="2160" y="1020"/>
                </a:lnTo>
                <a:lnTo>
                  <a:pt x="2153" y="1006"/>
                </a:lnTo>
                <a:lnTo>
                  <a:pt x="2145" y="990"/>
                </a:lnTo>
                <a:lnTo>
                  <a:pt x="2297" y="864"/>
                </a:lnTo>
                <a:lnTo>
                  <a:pt x="2312" y="877"/>
                </a:lnTo>
                <a:lnTo>
                  <a:pt x="2327" y="893"/>
                </a:lnTo>
                <a:lnTo>
                  <a:pt x="2342" y="908"/>
                </a:lnTo>
                <a:lnTo>
                  <a:pt x="2355" y="926"/>
                </a:lnTo>
                <a:lnTo>
                  <a:pt x="2369" y="944"/>
                </a:lnTo>
                <a:lnTo>
                  <a:pt x="2382" y="964"/>
                </a:lnTo>
                <a:lnTo>
                  <a:pt x="2394" y="984"/>
                </a:lnTo>
                <a:lnTo>
                  <a:pt x="2406" y="1006"/>
                </a:lnTo>
                <a:lnTo>
                  <a:pt x="2417" y="1028"/>
                </a:lnTo>
                <a:lnTo>
                  <a:pt x="2428" y="1051"/>
                </a:lnTo>
                <a:lnTo>
                  <a:pt x="2439" y="1074"/>
                </a:lnTo>
                <a:lnTo>
                  <a:pt x="2447" y="1098"/>
                </a:lnTo>
                <a:lnTo>
                  <a:pt x="2456" y="1123"/>
                </a:lnTo>
                <a:lnTo>
                  <a:pt x="2464" y="1148"/>
                </a:lnTo>
                <a:lnTo>
                  <a:pt x="2470" y="1174"/>
                </a:lnTo>
                <a:lnTo>
                  <a:pt x="2476" y="1200"/>
                </a:lnTo>
                <a:lnTo>
                  <a:pt x="2481" y="1225"/>
                </a:lnTo>
                <a:lnTo>
                  <a:pt x="2482" y="1238"/>
                </a:lnTo>
                <a:lnTo>
                  <a:pt x="2484" y="1251"/>
                </a:lnTo>
                <a:lnTo>
                  <a:pt x="2487" y="1278"/>
                </a:lnTo>
                <a:lnTo>
                  <a:pt x="2488" y="1304"/>
                </a:lnTo>
                <a:lnTo>
                  <a:pt x="2488" y="1331"/>
                </a:lnTo>
                <a:lnTo>
                  <a:pt x="2488" y="1357"/>
                </a:lnTo>
                <a:lnTo>
                  <a:pt x="2486" y="1383"/>
                </a:lnTo>
                <a:lnTo>
                  <a:pt x="2482" y="1410"/>
                </a:lnTo>
                <a:lnTo>
                  <a:pt x="2477" y="1435"/>
                </a:lnTo>
                <a:lnTo>
                  <a:pt x="2471" y="1461"/>
                </a:lnTo>
                <a:lnTo>
                  <a:pt x="2466" y="1473"/>
                </a:lnTo>
                <a:lnTo>
                  <a:pt x="2463" y="1485"/>
                </a:lnTo>
                <a:lnTo>
                  <a:pt x="2458" y="1499"/>
                </a:lnTo>
                <a:lnTo>
                  <a:pt x="2453" y="1511"/>
                </a:lnTo>
                <a:lnTo>
                  <a:pt x="2442" y="1535"/>
                </a:lnTo>
                <a:lnTo>
                  <a:pt x="2430" y="1557"/>
                </a:lnTo>
                <a:lnTo>
                  <a:pt x="2423" y="1569"/>
                </a:lnTo>
                <a:lnTo>
                  <a:pt x="2416" y="1580"/>
                </a:lnTo>
                <a:lnTo>
                  <a:pt x="2400" y="1602"/>
                </a:lnTo>
                <a:lnTo>
                  <a:pt x="2361" y="1653"/>
                </a:lnTo>
                <a:lnTo>
                  <a:pt x="2320" y="1703"/>
                </a:lnTo>
                <a:lnTo>
                  <a:pt x="2277" y="1752"/>
                </a:lnTo>
                <a:lnTo>
                  <a:pt x="2256" y="1777"/>
                </a:lnTo>
                <a:lnTo>
                  <a:pt x="2234" y="1801"/>
                </a:lnTo>
                <a:lnTo>
                  <a:pt x="2189" y="1851"/>
                </a:lnTo>
                <a:lnTo>
                  <a:pt x="2141" y="1903"/>
                </a:lnTo>
                <a:lnTo>
                  <a:pt x="2039" y="2013"/>
                </a:lnTo>
                <a:lnTo>
                  <a:pt x="1988" y="2069"/>
                </a:lnTo>
                <a:lnTo>
                  <a:pt x="1934" y="2124"/>
                </a:lnTo>
                <a:lnTo>
                  <a:pt x="1824" y="2236"/>
                </a:lnTo>
                <a:lnTo>
                  <a:pt x="1766" y="2298"/>
                </a:lnTo>
                <a:lnTo>
                  <a:pt x="1704" y="2362"/>
                </a:lnTo>
                <a:lnTo>
                  <a:pt x="1673" y="2397"/>
                </a:lnTo>
                <a:lnTo>
                  <a:pt x="1641" y="2433"/>
                </a:lnTo>
                <a:lnTo>
                  <a:pt x="1607" y="2472"/>
                </a:lnTo>
                <a:lnTo>
                  <a:pt x="1571" y="2511"/>
                </a:lnTo>
                <a:lnTo>
                  <a:pt x="1565" y="2520"/>
                </a:lnTo>
                <a:lnTo>
                  <a:pt x="1559" y="2527"/>
                </a:lnTo>
                <a:lnTo>
                  <a:pt x="1548" y="2545"/>
                </a:lnTo>
                <a:lnTo>
                  <a:pt x="1544" y="2553"/>
                </a:lnTo>
                <a:lnTo>
                  <a:pt x="1539" y="2562"/>
                </a:lnTo>
                <a:lnTo>
                  <a:pt x="1530" y="2581"/>
                </a:lnTo>
                <a:lnTo>
                  <a:pt x="1528" y="2590"/>
                </a:lnTo>
                <a:lnTo>
                  <a:pt x="1524" y="2600"/>
                </a:lnTo>
                <a:lnTo>
                  <a:pt x="1522" y="2610"/>
                </a:lnTo>
                <a:lnTo>
                  <a:pt x="1520" y="2620"/>
                </a:lnTo>
                <a:lnTo>
                  <a:pt x="1516" y="2641"/>
                </a:lnTo>
                <a:lnTo>
                  <a:pt x="1515" y="2652"/>
                </a:lnTo>
                <a:lnTo>
                  <a:pt x="1514" y="2662"/>
                </a:lnTo>
                <a:lnTo>
                  <a:pt x="1514" y="2684"/>
                </a:lnTo>
                <a:lnTo>
                  <a:pt x="1514" y="2707"/>
                </a:lnTo>
                <a:lnTo>
                  <a:pt x="1514" y="2730"/>
                </a:lnTo>
                <a:lnTo>
                  <a:pt x="1516" y="2752"/>
                </a:lnTo>
                <a:lnTo>
                  <a:pt x="1520" y="2775"/>
                </a:lnTo>
                <a:lnTo>
                  <a:pt x="1523" y="2799"/>
                </a:lnTo>
                <a:lnTo>
                  <a:pt x="1527" y="2822"/>
                </a:lnTo>
                <a:lnTo>
                  <a:pt x="1533" y="2846"/>
                </a:lnTo>
                <a:lnTo>
                  <a:pt x="1538" y="2870"/>
                </a:lnTo>
                <a:lnTo>
                  <a:pt x="1545" y="2894"/>
                </a:lnTo>
                <a:lnTo>
                  <a:pt x="1558" y="2941"/>
                </a:lnTo>
                <a:lnTo>
                  <a:pt x="1572" y="2987"/>
                </a:lnTo>
                <a:lnTo>
                  <a:pt x="1588" y="3033"/>
                </a:lnTo>
                <a:lnTo>
                  <a:pt x="1617" y="3118"/>
                </a:lnTo>
                <a:lnTo>
                  <a:pt x="1630" y="3157"/>
                </a:lnTo>
                <a:lnTo>
                  <a:pt x="1641" y="3193"/>
                </a:lnTo>
                <a:close/>
                <a:moveTo>
                  <a:pt x="2080" y="3193"/>
                </a:moveTo>
                <a:lnTo>
                  <a:pt x="1755" y="3193"/>
                </a:lnTo>
                <a:lnTo>
                  <a:pt x="1749" y="3171"/>
                </a:lnTo>
                <a:lnTo>
                  <a:pt x="1743" y="3148"/>
                </a:lnTo>
                <a:lnTo>
                  <a:pt x="1730" y="3104"/>
                </a:lnTo>
                <a:lnTo>
                  <a:pt x="1702" y="3015"/>
                </a:lnTo>
                <a:lnTo>
                  <a:pt x="1688" y="2971"/>
                </a:lnTo>
                <a:lnTo>
                  <a:pt x="1676" y="2926"/>
                </a:lnTo>
                <a:lnTo>
                  <a:pt x="1670" y="2904"/>
                </a:lnTo>
                <a:lnTo>
                  <a:pt x="1665" y="2881"/>
                </a:lnTo>
                <a:lnTo>
                  <a:pt x="1660" y="2859"/>
                </a:lnTo>
                <a:lnTo>
                  <a:pt x="1656" y="2836"/>
                </a:lnTo>
                <a:lnTo>
                  <a:pt x="1653" y="2810"/>
                </a:lnTo>
                <a:lnTo>
                  <a:pt x="1649" y="2785"/>
                </a:lnTo>
                <a:lnTo>
                  <a:pt x="1648" y="2761"/>
                </a:lnTo>
                <a:lnTo>
                  <a:pt x="1647" y="2738"/>
                </a:lnTo>
                <a:lnTo>
                  <a:pt x="1647" y="2716"/>
                </a:lnTo>
                <a:lnTo>
                  <a:pt x="1648" y="2696"/>
                </a:lnTo>
                <a:lnTo>
                  <a:pt x="1650" y="2676"/>
                </a:lnTo>
                <a:lnTo>
                  <a:pt x="1654" y="2655"/>
                </a:lnTo>
                <a:lnTo>
                  <a:pt x="1656" y="2646"/>
                </a:lnTo>
                <a:lnTo>
                  <a:pt x="1660" y="2636"/>
                </a:lnTo>
                <a:lnTo>
                  <a:pt x="1667" y="2618"/>
                </a:lnTo>
                <a:lnTo>
                  <a:pt x="1671" y="2608"/>
                </a:lnTo>
                <a:lnTo>
                  <a:pt x="1676" y="2599"/>
                </a:lnTo>
                <a:lnTo>
                  <a:pt x="1686" y="2581"/>
                </a:lnTo>
                <a:lnTo>
                  <a:pt x="1698" y="2562"/>
                </a:lnTo>
                <a:lnTo>
                  <a:pt x="1713" y="2542"/>
                </a:lnTo>
                <a:lnTo>
                  <a:pt x="1728" y="2523"/>
                </a:lnTo>
                <a:lnTo>
                  <a:pt x="1748" y="2504"/>
                </a:lnTo>
                <a:lnTo>
                  <a:pt x="1762" y="2490"/>
                </a:lnTo>
                <a:lnTo>
                  <a:pt x="1778" y="2474"/>
                </a:lnTo>
                <a:lnTo>
                  <a:pt x="1812" y="2443"/>
                </a:lnTo>
                <a:lnTo>
                  <a:pt x="1850" y="2410"/>
                </a:lnTo>
                <a:lnTo>
                  <a:pt x="1892" y="2377"/>
                </a:lnTo>
                <a:lnTo>
                  <a:pt x="1935" y="2342"/>
                </a:lnTo>
                <a:lnTo>
                  <a:pt x="1979" y="2306"/>
                </a:lnTo>
                <a:lnTo>
                  <a:pt x="2070" y="2235"/>
                </a:lnTo>
                <a:lnTo>
                  <a:pt x="2159" y="2166"/>
                </a:lnTo>
                <a:lnTo>
                  <a:pt x="2200" y="2132"/>
                </a:lnTo>
                <a:lnTo>
                  <a:pt x="2238" y="2101"/>
                </a:lnTo>
                <a:lnTo>
                  <a:pt x="2273" y="2071"/>
                </a:lnTo>
                <a:lnTo>
                  <a:pt x="2303" y="2043"/>
                </a:lnTo>
                <a:lnTo>
                  <a:pt x="2330" y="2018"/>
                </a:lnTo>
                <a:lnTo>
                  <a:pt x="2339" y="2006"/>
                </a:lnTo>
                <a:lnTo>
                  <a:pt x="2349" y="1995"/>
                </a:lnTo>
                <a:lnTo>
                  <a:pt x="2355" y="1986"/>
                </a:lnTo>
                <a:lnTo>
                  <a:pt x="2362" y="1976"/>
                </a:lnTo>
                <a:lnTo>
                  <a:pt x="2367" y="1968"/>
                </a:lnTo>
                <a:lnTo>
                  <a:pt x="2372" y="1958"/>
                </a:lnTo>
                <a:lnTo>
                  <a:pt x="2376" y="1949"/>
                </a:lnTo>
                <a:lnTo>
                  <a:pt x="2380" y="1939"/>
                </a:lnTo>
                <a:lnTo>
                  <a:pt x="2382" y="1929"/>
                </a:lnTo>
                <a:lnTo>
                  <a:pt x="2385" y="1920"/>
                </a:lnTo>
                <a:lnTo>
                  <a:pt x="2387" y="1910"/>
                </a:lnTo>
                <a:lnTo>
                  <a:pt x="2390" y="1901"/>
                </a:lnTo>
                <a:lnTo>
                  <a:pt x="2392" y="1883"/>
                </a:lnTo>
                <a:lnTo>
                  <a:pt x="2392" y="1865"/>
                </a:lnTo>
                <a:lnTo>
                  <a:pt x="2392" y="1848"/>
                </a:lnTo>
                <a:lnTo>
                  <a:pt x="2391" y="1832"/>
                </a:lnTo>
                <a:lnTo>
                  <a:pt x="2390" y="1818"/>
                </a:lnTo>
                <a:lnTo>
                  <a:pt x="2387" y="1805"/>
                </a:lnTo>
                <a:lnTo>
                  <a:pt x="2385" y="1794"/>
                </a:lnTo>
                <a:lnTo>
                  <a:pt x="2381" y="1778"/>
                </a:lnTo>
                <a:lnTo>
                  <a:pt x="2379" y="1773"/>
                </a:lnTo>
                <a:lnTo>
                  <a:pt x="2454" y="1711"/>
                </a:lnTo>
                <a:lnTo>
                  <a:pt x="2529" y="1649"/>
                </a:lnTo>
                <a:lnTo>
                  <a:pt x="2546" y="1669"/>
                </a:lnTo>
                <a:lnTo>
                  <a:pt x="2553" y="1679"/>
                </a:lnTo>
                <a:lnTo>
                  <a:pt x="2561" y="1689"/>
                </a:lnTo>
                <a:lnTo>
                  <a:pt x="2574" y="1711"/>
                </a:lnTo>
                <a:lnTo>
                  <a:pt x="2582" y="1722"/>
                </a:lnTo>
                <a:lnTo>
                  <a:pt x="2588" y="1733"/>
                </a:lnTo>
                <a:lnTo>
                  <a:pt x="2600" y="1755"/>
                </a:lnTo>
                <a:lnTo>
                  <a:pt x="2609" y="1778"/>
                </a:lnTo>
                <a:lnTo>
                  <a:pt x="2619" y="1801"/>
                </a:lnTo>
                <a:lnTo>
                  <a:pt x="2626" y="1824"/>
                </a:lnTo>
                <a:lnTo>
                  <a:pt x="2633" y="1847"/>
                </a:lnTo>
                <a:lnTo>
                  <a:pt x="2638" y="1871"/>
                </a:lnTo>
                <a:lnTo>
                  <a:pt x="2643" y="1893"/>
                </a:lnTo>
                <a:lnTo>
                  <a:pt x="2645" y="1917"/>
                </a:lnTo>
                <a:lnTo>
                  <a:pt x="2648" y="1940"/>
                </a:lnTo>
                <a:lnTo>
                  <a:pt x="2649" y="1963"/>
                </a:lnTo>
                <a:lnTo>
                  <a:pt x="2649" y="1986"/>
                </a:lnTo>
                <a:lnTo>
                  <a:pt x="2649" y="2009"/>
                </a:lnTo>
                <a:lnTo>
                  <a:pt x="2646" y="2031"/>
                </a:lnTo>
                <a:lnTo>
                  <a:pt x="2644" y="2053"/>
                </a:lnTo>
                <a:lnTo>
                  <a:pt x="2640" y="2075"/>
                </a:lnTo>
                <a:lnTo>
                  <a:pt x="2636" y="2096"/>
                </a:lnTo>
                <a:lnTo>
                  <a:pt x="2631" y="2116"/>
                </a:lnTo>
                <a:lnTo>
                  <a:pt x="2625" y="2137"/>
                </a:lnTo>
                <a:lnTo>
                  <a:pt x="2618" y="2157"/>
                </a:lnTo>
                <a:lnTo>
                  <a:pt x="2609" y="2175"/>
                </a:lnTo>
                <a:lnTo>
                  <a:pt x="2601" y="2194"/>
                </a:lnTo>
                <a:lnTo>
                  <a:pt x="2592" y="2211"/>
                </a:lnTo>
                <a:lnTo>
                  <a:pt x="2583" y="2228"/>
                </a:lnTo>
                <a:lnTo>
                  <a:pt x="2572" y="2244"/>
                </a:lnTo>
                <a:lnTo>
                  <a:pt x="2561" y="2258"/>
                </a:lnTo>
                <a:lnTo>
                  <a:pt x="2549" y="2272"/>
                </a:lnTo>
                <a:lnTo>
                  <a:pt x="2537" y="2284"/>
                </a:lnTo>
                <a:lnTo>
                  <a:pt x="2530" y="2290"/>
                </a:lnTo>
                <a:lnTo>
                  <a:pt x="2524" y="2296"/>
                </a:lnTo>
                <a:lnTo>
                  <a:pt x="2429" y="2377"/>
                </a:lnTo>
                <a:lnTo>
                  <a:pt x="2309" y="2480"/>
                </a:lnTo>
                <a:lnTo>
                  <a:pt x="2277" y="2508"/>
                </a:lnTo>
                <a:lnTo>
                  <a:pt x="2244" y="2536"/>
                </a:lnTo>
                <a:lnTo>
                  <a:pt x="2181" y="2594"/>
                </a:lnTo>
                <a:lnTo>
                  <a:pt x="2150" y="2623"/>
                </a:lnTo>
                <a:lnTo>
                  <a:pt x="2120" y="2650"/>
                </a:lnTo>
                <a:lnTo>
                  <a:pt x="2090" y="2679"/>
                </a:lnTo>
                <a:lnTo>
                  <a:pt x="2062" y="2706"/>
                </a:lnTo>
                <a:lnTo>
                  <a:pt x="2037" y="2732"/>
                </a:lnTo>
                <a:lnTo>
                  <a:pt x="2026" y="2744"/>
                </a:lnTo>
                <a:lnTo>
                  <a:pt x="2018" y="2755"/>
                </a:lnTo>
                <a:lnTo>
                  <a:pt x="2009" y="2764"/>
                </a:lnTo>
                <a:lnTo>
                  <a:pt x="2003" y="2774"/>
                </a:lnTo>
                <a:lnTo>
                  <a:pt x="1998" y="2784"/>
                </a:lnTo>
                <a:lnTo>
                  <a:pt x="1995" y="2793"/>
                </a:lnTo>
                <a:lnTo>
                  <a:pt x="1994" y="2798"/>
                </a:lnTo>
                <a:lnTo>
                  <a:pt x="1994" y="2803"/>
                </a:lnTo>
                <a:lnTo>
                  <a:pt x="1992" y="2814"/>
                </a:lnTo>
                <a:lnTo>
                  <a:pt x="1992" y="2827"/>
                </a:lnTo>
                <a:lnTo>
                  <a:pt x="1994" y="2840"/>
                </a:lnTo>
                <a:lnTo>
                  <a:pt x="1995" y="2854"/>
                </a:lnTo>
                <a:lnTo>
                  <a:pt x="1998" y="2872"/>
                </a:lnTo>
                <a:lnTo>
                  <a:pt x="2007" y="2912"/>
                </a:lnTo>
                <a:lnTo>
                  <a:pt x="2025" y="2986"/>
                </a:lnTo>
                <a:lnTo>
                  <a:pt x="2044" y="3063"/>
                </a:lnTo>
                <a:lnTo>
                  <a:pt x="2063" y="3134"/>
                </a:lnTo>
                <a:lnTo>
                  <a:pt x="2080" y="3193"/>
                </a:lnTo>
                <a:close/>
                <a:moveTo>
                  <a:pt x="657" y="2306"/>
                </a:moveTo>
                <a:lnTo>
                  <a:pt x="641" y="2282"/>
                </a:lnTo>
                <a:lnTo>
                  <a:pt x="626" y="2259"/>
                </a:lnTo>
                <a:lnTo>
                  <a:pt x="612" y="2235"/>
                </a:lnTo>
                <a:lnTo>
                  <a:pt x="599" y="2211"/>
                </a:lnTo>
                <a:lnTo>
                  <a:pt x="587" y="2187"/>
                </a:lnTo>
                <a:lnTo>
                  <a:pt x="576" y="2163"/>
                </a:lnTo>
                <a:lnTo>
                  <a:pt x="567" y="2138"/>
                </a:lnTo>
                <a:lnTo>
                  <a:pt x="557" y="2114"/>
                </a:lnTo>
                <a:lnTo>
                  <a:pt x="549" y="2089"/>
                </a:lnTo>
                <a:lnTo>
                  <a:pt x="542" y="2064"/>
                </a:lnTo>
                <a:lnTo>
                  <a:pt x="536" y="2037"/>
                </a:lnTo>
                <a:lnTo>
                  <a:pt x="533" y="2024"/>
                </a:lnTo>
                <a:lnTo>
                  <a:pt x="531" y="2011"/>
                </a:lnTo>
                <a:lnTo>
                  <a:pt x="526" y="1983"/>
                </a:lnTo>
                <a:lnTo>
                  <a:pt x="521" y="1956"/>
                </a:lnTo>
                <a:lnTo>
                  <a:pt x="519" y="1926"/>
                </a:lnTo>
                <a:lnTo>
                  <a:pt x="516" y="1897"/>
                </a:lnTo>
                <a:lnTo>
                  <a:pt x="515" y="1880"/>
                </a:lnTo>
                <a:lnTo>
                  <a:pt x="515" y="1863"/>
                </a:lnTo>
                <a:lnTo>
                  <a:pt x="515" y="1847"/>
                </a:lnTo>
                <a:lnTo>
                  <a:pt x="515" y="1830"/>
                </a:lnTo>
                <a:lnTo>
                  <a:pt x="516" y="1813"/>
                </a:lnTo>
                <a:lnTo>
                  <a:pt x="518" y="1796"/>
                </a:lnTo>
                <a:lnTo>
                  <a:pt x="521" y="1764"/>
                </a:lnTo>
                <a:lnTo>
                  <a:pt x="526" y="1731"/>
                </a:lnTo>
                <a:lnTo>
                  <a:pt x="532" y="1699"/>
                </a:lnTo>
                <a:lnTo>
                  <a:pt x="539" y="1668"/>
                </a:lnTo>
                <a:lnTo>
                  <a:pt x="548" y="1637"/>
                </a:lnTo>
                <a:lnTo>
                  <a:pt x="557" y="1605"/>
                </a:lnTo>
                <a:lnTo>
                  <a:pt x="568" y="1574"/>
                </a:lnTo>
                <a:lnTo>
                  <a:pt x="580" y="1543"/>
                </a:lnTo>
                <a:lnTo>
                  <a:pt x="593" y="1513"/>
                </a:lnTo>
                <a:lnTo>
                  <a:pt x="608" y="1483"/>
                </a:lnTo>
                <a:lnTo>
                  <a:pt x="622" y="1453"/>
                </a:lnTo>
                <a:lnTo>
                  <a:pt x="638" y="1423"/>
                </a:lnTo>
                <a:lnTo>
                  <a:pt x="654" y="1394"/>
                </a:lnTo>
                <a:lnTo>
                  <a:pt x="671" y="1364"/>
                </a:lnTo>
                <a:lnTo>
                  <a:pt x="689" y="1335"/>
                </a:lnTo>
                <a:lnTo>
                  <a:pt x="707" y="1305"/>
                </a:lnTo>
                <a:lnTo>
                  <a:pt x="726" y="1277"/>
                </a:lnTo>
                <a:lnTo>
                  <a:pt x="766" y="1219"/>
                </a:lnTo>
                <a:lnTo>
                  <a:pt x="806" y="1163"/>
                </a:lnTo>
                <a:lnTo>
                  <a:pt x="848" y="1105"/>
                </a:lnTo>
                <a:lnTo>
                  <a:pt x="888" y="1049"/>
                </a:lnTo>
                <a:lnTo>
                  <a:pt x="930" y="991"/>
                </a:lnTo>
                <a:lnTo>
                  <a:pt x="971" y="935"/>
                </a:lnTo>
                <a:lnTo>
                  <a:pt x="1107" y="745"/>
                </a:lnTo>
                <a:lnTo>
                  <a:pt x="1168" y="658"/>
                </a:lnTo>
                <a:lnTo>
                  <a:pt x="1223" y="576"/>
                </a:lnTo>
                <a:lnTo>
                  <a:pt x="1248" y="538"/>
                </a:lnTo>
                <a:lnTo>
                  <a:pt x="1271" y="502"/>
                </a:lnTo>
                <a:lnTo>
                  <a:pt x="1292" y="468"/>
                </a:lnTo>
                <a:lnTo>
                  <a:pt x="1310" y="437"/>
                </a:lnTo>
                <a:lnTo>
                  <a:pt x="1325" y="408"/>
                </a:lnTo>
                <a:lnTo>
                  <a:pt x="1337" y="382"/>
                </a:lnTo>
                <a:lnTo>
                  <a:pt x="1342" y="370"/>
                </a:lnTo>
                <a:lnTo>
                  <a:pt x="1347" y="358"/>
                </a:lnTo>
                <a:lnTo>
                  <a:pt x="1350" y="347"/>
                </a:lnTo>
                <a:lnTo>
                  <a:pt x="1353" y="337"/>
                </a:lnTo>
                <a:lnTo>
                  <a:pt x="1355" y="323"/>
                </a:lnTo>
                <a:lnTo>
                  <a:pt x="1356" y="309"/>
                </a:lnTo>
                <a:lnTo>
                  <a:pt x="1356" y="294"/>
                </a:lnTo>
                <a:lnTo>
                  <a:pt x="1356" y="280"/>
                </a:lnTo>
                <a:lnTo>
                  <a:pt x="1355" y="265"/>
                </a:lnTo>
                <a:lnTo>
                  <a:pt x="1353" y="252"/>
                </a:lnTo>
                <a:lnTo>
                  <a:pt x="1350" y="238"/>
                </a:lnTo>
                <a:lnTo>
                  <a:pt x="1347" y="223"/>
                </a:lnTo>
                <a:lnTo>
                  <a:pt x="1344" y="210"/>
                </a:lnTo>
                <a:lnTo>
                  <a:pt x="1340" y="197"/>
                </a:lnTo>
                <a:lnTo>
                  <a:pt x="1331" y="172"/>
                </a:lnTo>
                <a:lnTo>
                  <a:pt x="1322" y="149"/>
                </a:lnTo>
                <a:lnTo>
                  <a:pt x="1313" y="129"/>
                </a:lnTo>
                <a:lnTo>
                  <a:pt x="1384" y="69"/>
                </a:lnTo>
                <a:lnTo>
                  <a:pt x="1436" y="25"/>
                </a:lnTo>
                <a:lnTo>
                  <a:pt x="1455" y="10"/>
                </a:lnTo>
                <a:lnTo>
                  <a:pt x="1467" y="0"/>
                </a:lnTo>
                <a:lnTo>
                  <a:pt x="1485" y="18"/>
                </a:lnTo>
                <a:lnTo>
                  <a:pt x="1502" y="36"/>
                </a:lnTo>
                <a:lnTo>
                  <a:pt x="1517" y="54"/>
                </a:lnTo>
                <a:lnTo>
                  <a:pt x="1533" y="73"/>
                </a:lnTo>
                <a:lnTo>
                  <a:pt x="1540" y="83"/>
                </a:lnTo>
                <a:lnTo>
                  <a:pt x="1546" y="93"/>
                </a:lnTo>
                <a:lnTo>
                  <a:pt x="1559" y="113"/>
                </a:lnTo>
                <a:lnTo>
                  <a:pt x="1571" y="133"/>
                </a:lnTo>
                <a:lnTo>
                  <a:pt x="1582" y="154"/>
                </a:lnTo>
                <a:lnTo>
                  <a:pt x="1592" y="174"/>
                </a:lnTo>
                <a:lnTo>
                  <a:pt x="1601" y="196"/>
                </a:lnTo>
                <a:lnTo>
                  <a:pt x="1608" y="217"/>
                </a:lnTo>
                <a:lnTo>
                  <a:pt x="1616" y="239"/>
                </a:lnTo>
                <a:lnTo>
                  <a:pt x="1622" y="262"/>
                </a:lnTo>
                <a:lnTo>
                  <a:pt x="1628" y="283"/>
                </a:lnTo>
                <a:lnTo>
                  <a:pt x="1631" y="306"/>
                </a:lnTo>
                <a:lnTo>
                  <a:pt x="1635" y="329"/>
                </a:lnTo>
                <a:lnTo>
                  <a:pt x="1637" y="351"/>
                </a:lnTo>
                <a:lnTo>
                  <a:pt x="1638" y="373"/>
                </a:lnTo>
                <a:lnTo>
                  <a:pt x="1640" y="396"/>
                </a:lnTo>
                <a:lnTo>
                  <a:pt x="1640" y="419"/>
                </a:lnTo>
                <a:lnTo>
                  <a:pt x="1638" y="442"/>
                </a:lnTo>
                <a:lnTo>
                  <a:pt x="1636" y="464"/>
                </a:lnTo>
                <a:lnTo>
                  <a:pt x="1634" y="486"/>
                </a:lnTo>
                <a:lnTo>
                  <a:pt x="1630" y="509"/>
                </a:lnTo>
                <a:lnTo>
                  <a:pt x="1626" y="530"/>
                </a:lnTo>
                <a:lnTo>
                  <a:pt x="1622" y="553"/>
                </a:lnTo>
                <a:lnTo>
                  <a:pt x="1616" y="575"/>
                </a:lnTo>
                <a:lnTo>
                  <a:pt x="1610" y="596"/>
                </a:lnTo>
                <a:lnTo>
                  <a:pt x="1602" y="617"/>
                </a:lnTo>
                <a:lnTo>
                  <a:pt x="1594" y="638"/>
                </a:lnTo>
                <a:lnTo>
                  <a:pt x="1586" y="659"/>
                </a:lnTo>
                <a:lnTo>
                  <a:pt x="1577" y="679"/>
                </a:lnTo>
                <a:lnTo>
                  <a:pt x="1566" y="702"/>
                </a:lnTo>
                <a:lnTo>
                  <a:pt x="1554" y="725"/>
                </a:lnTo>
                <a:lnTo>
                  <a:pt x="1541" y="748"/>
                </a:lnTo>
                <a:lnTo>
                  <a:pt x="1528" y="770"/>
                </a:lnTo>
                <a:lnTo>
                  <a:pt x="1515" y="793"/>
                </a:lnTo>
                <a:lnTo>
                  <a:pt x="1500" y="817"/>
                </a:lnTo>
                <a:lnTo>
                  <a:pt x="1469" y="865"/>
                </a:lnTo>
                <a:lnTo>
                  <a:pt x="1437" y="913"/>
                </a:lnTo>
                <a:lnTo>
                  <a:pt x="1402" y="962"/>
                </a:lnTo>
                <a:lnTo>
                  <a:pt x="1366" y="1012"/>
                </a:lnTo>
                <a:lnTo>
                  <a:pt x="1328" y="1061"/>
                </a:lnTo>
                <a:lnTo>
                  <a:pt x="1250" y="1163"/>
                </a:lnTo>
                <a:lnTo>
                  <a:pt x="1168" y="1265"/>
                </a:lnTo>
                <a:lnTo>
                  <a:pt x="1086" y="1369"/>
                </a:lnTo>
                <a:lnTo>
                  <a:pt x="1047" y="1422"/>
                </a:lnTo>
                <a:lnTo>
                  <a:pt x="1007" y="1475"/>
                </a:lnTo>
                <a:lnTo>
                  <a:pt x="968" y="1527"/>
                </a:lnTo>
                <a:lnTo>
                  <a:pt x="930" y="1580"/>
                </a:lnTo>
                <a:lnTo>
                  <a:pt x="893" y="1633"/>
                </a:lnTo>
                <a:lnTo>
                  <a:pt x="858" y="1686"/>
                </a:lnTo>
                <a:lnTo>
                  <a:pt x="826" y="1739"/>
                </a:lnTo>
                <a:lnTo>
                  <a:pt x="810" y="1765"/>
                </a:lnTo>
                <a:lnTo>
                  <a:pt x="795" y="1791"/>
                </a:lnTo>
                <a:lnTo>
                  <a:pt x="780" y="1818"/>
                </a:lnTo>
                <a:lnTo>
                  <a:pt x="766" y="1844"/>
                </a:lnTo>
                <a:lnTo>
                  <a:pt x="753" y="1871"/>
                </a:lnTo>
                <a:lnTo>
                  <a:pt x="741" y="1897"/>
                </a:lnTo>
                <a:lnTo>
                  <a:pt x="729" y="1923"/>
                </a:lnTo>
                <a:lnTo>
                  <a:pt x="718" y="1950"/>
                </a:lnTo>
                <a:lnTo>
                  <a:pt x="707" y="1975"/>
                </a:lnTo>
                <a:lnTo>
                  <a:pt x="698" y="2001"/>
                </a:lnTo>
                <a:lnTo>
                  <a:pt x="689" y="2028"/>
                </a:lnTo>
                <a:lnTo>
                  <a:pt x="681" y="2053"/>
                </a:lnTo>
                <a:lnTo>
                  <a:pt x="674" y="2079"/>
                </a:lnTo>
                <a:lnTo>
                  <a:pt x="668" y="2104"/>
                </a:lnTo>
                <a:lnTo>
                  <a:pt x="663" y="2130"/>
                </a:lnTo>
                <a:lnTo>
                  <a:pt x="659" y="2156"/>
                </a:lnTo>
                <a:lnTo>
                  <a:pt x="656" y="2181"/>
                </a:lnTo>
                <a:lnTo>
                  <a:pt x="653" y="2206"/>
                </a:lnTo>
                <a:lnTo>
                  <a:pt x="653" y="2232"/>
                </a:lnTo>
                <a:lnTo>
                  <a:pt x="653" y="2257"/>
                </a:lnTo>
                <a:lnTo>
                  <a:pt x="654" y="2282"/>
                </a:lnTo>
                <a:lnTo>
                  <a:pt x="657" y="2306"/>
                </a:lnTo>
                <a:close/>
                <a:moveTo>
                  <a:pt x="1857" y="7179"/>
                </a:moveTo>
                <a:lnTo>
                  <a:pt x="1308" y="7179"/>
                </a:lnTo>
                <a:lnTo>
                  <a:pt x="1308" y="6458"/>
                </a:lnTo>
                <a:lnTo>
                  <a:pt x="1308" y="5737"/>
                </a:lnTo>
                <a:lnTo>
                  <a:pt x="1308" y="5016"/>
                </a:lnTo>
                <a:lnTo>
                  <a:pt x="1308" y="4296"/>
                </a:lnTo>
                <a:lnTo>
                  <a:pt x="1316" y="4299"/>
                </a:lnTo>
                <a:lnTo>
                  <a:pt x="1354" y="4308"/>
                </a:lnTo>
                <a:lnTo>
                  <a:pt x="1390" y="4318"/>
                </a:lnTo>
                <a:lnTo>
                  <a:pt x="1425" y="4326"/>
                </a:lnTo>
                <a:lnTo>
                  <a:pt x="1458" y="4332"/>
                </a:lnTo>
                <a:lnTo>
                  <a:pt x="1491" y="4337"/>
                </a:lnTo>
                <a:lnTo>
                  <a:pt x="1506" y="4340"/>
                </a:lnTo>
                <a:lnTo>
                  <a:pt x="1522" y="4342"/>
                </a:lnTo>
                <a:lnTo>
                  <a:pt x="1552" y="4344"/>
                </a:lnTo>
                <a:lnTo>
                  <a:pt x="1582" y="4346"/>
                </a:lnTo>
                <a:lnTo>
                  <a:pt x="1613" y="4346"/>
                </a:lnTo>
                <a:lnTo>
                  <a:pt x="1643" y="4343"/>
                </a:lnTo>
                <a:lnTo>
                  <a:pt x="1674" y="4340"/>
                </a:lnTo>
                <a:lnTo>
                  <a:pt x="1707" y="4335"/>
                </a:lnTo>
                <a:lnTo>
                  <a:pt x="1722" y="4332"/>
                </a:lnTo>
                <a:lnTo>
                  <a:pt x="1739" y="4329"/>
                </a:lnTo>
                <a:lnTo>
                  <a:pt x="1774" y="4320"/>
                </a:lnTo>
                <a:lnTo>
                  <a:pt x="1811" y="4311"/>
                </a:lnTo>
                <a:lnTo>
                  <a:pt x="1850" y="4299"/>
                </a:lnTo>
                <a:lnTo>
                  <a:pt x="1857" y="4296"/>
                </a:lnTo>
                <a:lnTo>
                  <a:pt x="1857" y="5016"/>
                </a:lnTo>
                <a:lnTo>
                  <a:pt x="1857" y="5737"/>
                </a:lnTo>
                <a:lnTo>
                  <a:pt x="1857" y="6458"/>
                </a:lnTo>
                <a:lnTo>
                  <a:pt x="1857" y="7179"/>
                </a:lnTo>
                <a:close/>
                <a:moveTo>
                  <a:pt x="1582" y="4163"/>
                </a:moveTo>
                <a:lnTo>
                  <a:pt x="1548" y="4163"/>
                </a:lnTo>
                <a:lnTo>
                  <a:pt x="1515" y="4162"/>
                </a:lnTo>
                <a:lnTo>
                  <a:pt x="1482" y="4161"/>
                </a:lnTo>
                <a:lnTo>
                  <a:pt x="1449" y="4158"/>
                </a:lnTo>
                <a:lnTo>
                  <a:pt x="1416" y="4156"/>
                </a:lnTo>
                <a:lnTo>
                  <a:pt x="1384" y="4152"/>
                </a:lnTo>
                <a:lnTo>
                  <a:pt x="1352" y="4149"/>
                </a:lnTo>
                <a:lnTo>
                  <a:pt x="1320" y="4144"/>
                </a:lnTo>
                <a:lnTo>
                  <a:pt x="1288" y="4139"/>
                </a:lnTo>
                <a:lnTo>
                  <a:pt x="1257" y="4134"/>
                </a:lnTo>
                <a:lnTo>
                  <a:pt x="1226" y="4128"/>
                </a:lnTo>
                <a:lnTo>
                  <a:pt x="1194" y="4121"/>
                </a:lnTo>
                <a:lnTo>
                  <a:pt x="1163" y="4114"/>
                </a:lnTo>
                <a:lnTo>
                  <a:pt x="1133" y="4107"/>
                </a:lnTo>
                <a:lnTo>
                  <a:pt x="1103" y="4098"/>
                </a:lnTo>
                <a:lnTo>
                  <a:pt x="1073" y="4090"/>
                </a:lnTo>
                <a:lnTo>
                  <a:pt x="1043" y="4082"/>
                </a:lnTo>
                <a:lnTo>
                  <a:pt x="1014" y="4072"/>
                </a:lnTo>
                <a:lnTo>
                  <a:pt x="984" y="4062"/>
                </a:lnTo>
                <a:lnTo>
                  <a:pt x="956" y="4052"/>
                </a:lnTo>
                <a:lnTo>
                  <a:pt x="899" y="4030"/>
                </a:lnTo>
                <a:lnTo>
                  <a:pt x="870" y="4018"/>
                </a:lnTo>
                <a:lnTo>
                  <a:pt x="843" y="4006"/>
                </a:lnTo>
                <a:lnTo>
                  <a:pt x="815" y="3993"/>
                </a:lnTo>
                <a:lnTo>
                  <a:pt x="789" y="3981"/>
                </a:lnTo>
                <a:lnTo>
                  <a:pt x="735" y="3953"/>
                </a:lnTo>
                <a:lnTo>
                  <a:pt x="683" y="3926"/>
                </a:lnTo>
                <a:lnTo>
                  <a:pt x="657" y="3911"/>
                </a:lnTo>
                <a:lnTo>
                  <a:pt x="632" y="3896"/>
                </a:lnTo>
                <a:lnTo>
                  <a:pt x="582" y="3866"/>
                </a:lnTo>
                <a:lnTo>
                  <a:pt x="557" y="3849"/>
                </a:lnTo>
                <a:lnTo>
                  <a:pt x="533" y="3833"/>
                </a:lnTo>
                <a:lnTo>
                  <a:pt x="510" y="3816"/>
                </a:lnTo>
                <a:lnTo>
                  <a:pt x="486" y="3800"/>
                </a:lnTo>
                <a:lnTo>
                  <a:pt x="464" y="3783"/>
                </a:lnTo>
                <a:lnTo>
                  <a:pt x="441" y="3766"/>
                </a:lnTo>
                <a:lnTo>
                  <a:pt x="396" y="3730"/>
                </a:lnTo>
                <a:lnTo>
                  <a:pt x="353" y="3694"/>
                </a:lnTo>
                <a:lnTo>
                  <a:pt x="312" y="3657"/>
                </a:lnTo>
                <a:lnTo>
                  <a:pt x="292" y="3639"/>
                </a:lnTo>
                <a:lnTo>
                  <a:pt x="272" y="3620"/>
                </a:lnTo>
                <a:lnTo>
                  <a:pt x="252" y="3601"/>
                </a:lnTo>
                <a:lnTo>
                  <a:pt x="233" y="3581"/>
                </a:lnTo>
                <a:lnTo>
                  <a:pt x="196" y="3542"/>
                </a:lnTo>
                <a:lnTo>
                  <a:pt x="161" y="3503"/>
                </a:lnTo>
                <a:lnTo>
                  <a:pt x="143" y="3483"/>
                </a:lnTo>
                <a:lnTo>
                  <a:pt x="126" y="3463"/>
                </a:lnTo>
                <a:lnTo>
                  <a:pt x="94" y="3423"/>
                </a:lnTo>
                <a:lnTo>
                  <a:pt x="63" y="3382"/>
                </a:lnTo>
                <a:lnTo>
                  <a:pt x="34" y="3341"/>
                </a:lnTo>
                <a:lnTo>
                  <a:pt x="20" y="3321"/>
                </a:lnTo>
                <a:lnTo>
                  <a:pt x="6" y="3301"/>
                </a:lnTo>
                <a:lnTo>
                  <a:pt x="0" y="3291"/>
                </a:lnTo>
                <a:lnTo>
                  <a:pt x="791" y="3291"/>
                </a:lnTo>
                <a:lnTo>
                  <a:pt x="1582" y="3291"/>
                </a:lnTo>
                <a:lnTo>
                  <a:pt x="2373" y="3291"/>
                </a:lnTo>
                <a:lnTo>
                  <a:pt x="3164" y="3291"/>
                </a:lnTo>
                <a:lnTo>
                  <a:pt x="3158" y="3299"/>
                </a:lnTo>
                <a:lnTo>
                  <a:pt x="3125" y="3350"/>
                </a:lnTo>
                <a:lnTo>
                  <a:pt x="3092" y="3399"/>
                </a:lnTo>
                <a:lnTo>
                  <a:pt x="3074" y="3423"/>
                </a:lnTo>
                <a:lnTo>
                  <a:pt x="3056" y="3447"/>
                </a:lnTo>
                <a:lnTo>
                  <a:pt x="3020" y="3493"/>
                </a:lnTo>
                <a:lnTo>
                  <a:pt x="3000" y="3515"/>
                </a:lnTo>
                <a:lnTo>
                  <a:pt x="2981" y="3538"/>
                </a:lnTo>
                <a:lnTo>
                  <a:pt x="2943" y="3581"/>
                </a:lnTo>
                <a:lnTo>
                  <a:pt x="2922" y="3603"/>
                </a:lnTo>
                <a:lnTo>
                  <a:pt x="2902" y="3623"/>
                </a:lnTo>
                <a:lnTo>
                  <a:pt x="2882" y="3644"/>
                </a:lnTo>
                <a:lnTo>
                  <a:pt x="2861" y="3664"/>
                </a:lnTo>
                <a:lnTo>
                  <a:pt x="2818" y="3704"/>
                </a:lnTo>
                <a:lnTo>
                  <a:pt x="2796" y="3722"/>
                </a:lnTo>
                <a:lnTo>
                  <a:pt x="2774" y="3741"/>
                </a:lnTo>
                <a:lnTo>
                  <a:pt x="2752" y="3759"/>
                </a:lnTo>
                <a:lnTo>
                  <a:pt x="2729" y="3777"/>
                </a:lnTo>
                <a:lnTo>
                  <a:pt x="2684" y="3812"/>
                </a:lnTo>
                <a:lnTo>
                  <a:pt x="2660" y="3828"/>
                </a:lnTo>
                <a:lnTo>
                  <a:pt x="2637" y="3845"/>
                </a:lnTo>
                <a:lnTo>
                  <a:pt x="2588" y="3876"/>
                </a:lnTo>
                <a:lnTo>
                  <a:pt x="2564" y="3892"/>
                </a:lnTo>
                <a:lnTo>
                  <a:pt x="2540" y="3906"/>
                </a:lnTo>
                <a:lnTo>
                  <a:pt x="2514" y="3921"/>
                </a:lnTo>
                <a:lnTo>
                  <a:pt x="2489" y="3935"/>
                </a:lnTo>
                <a:lnTo>
                  <a:pt x="2464" y="3950"/>
                </a:lnTo>
                <a:lnTo>
                  <a:pt x="2439" y="3963"/>
                </a:lnTo>
                <a:lnTo>
                  <a:pt x="2386" y="3988"/>
                </a:lnTo>
                <a:lnTo>
                  <a:pt x="2361" y="4000"/>
                </a:lnTo>
                <a:lnTo>
                  <a:pt x="2333" y="4012"/>
                </a:lnTo>
                <a:lnTo>
                  <a:pt x="2280" y="4034"/>
                </a:lnTo>
                <a:lnTo>
                  <a:pt x="2253" y="4044"/>
                </a:lnTo>
                <a:lnTo>
                  <a:pt x="2226" y="4054"/>
                </a:lnTo>
                <a:lnTo>
                  <a:pt x="2199" y="4064"/>
                </a:lnTo>
                <a:lnTo>
                  <a:pt x="2171" y="4073"/>
                </a:lnTo>
                <a:lnTo>
                  <a:pt x="2115" y="4090"/>
                </a:lnTo>
                <a:lnTo>
                  <a:pt x="2087" y="4097"/>
                </a:lnTo>
                <a:lnTo>
                  <a:pt x="2058" y="4106"/>
                </a:lnTo>
                <a:lnTo>
                  <a:pt x="2030" y="4112"/>
                </a:lnTo>
                <a:lnTo>
                  <a:pt x="2001" y="4119"/>
                </a:lnTo>
                <a:lnTo>
                  <a:pt x="1943" y="4131"/>
                </a:lnTo>
                <a:lnTo>
                  <a:pt x="1884" y="4140"/>
                </a:lnTo>
                <a:lnTo>
                  <a:pt x="1824" y="4149"/>
                </a:lnTo>
                <a:lnTo>
                  <a:pt x="1766" y="4155"/>
                </a:lnTo>
                <a:lnTo>
                  <a:pt x="1704" y="4160"/>
                </a:lnTo>
                <a:lnTo>
                  <a:pt x="1674" y="4162"/>
                </a:lnTo>
                <a:lnTo>
                  <a:pt x="1643" y="4163"/>
                </a:lnTo>
                <a:lnTo>
                  <a:pt x="1582" y="416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09978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Half Picture 2 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79376" y="0"/>
            <a:ext cx="575968" cy="1268760"/>
            <a:chOff x="5372826" y="1844824"/>
            <a:chExt cx="1457091" cy="3209730"/>
          </a:xfrm>
        </p:grpSpPr>
        <p:sp>
          <p:nvSpPr>
            <p:cNvPr id="10" name="Rectangle 9"/>
            <p:cNvSpPr/>
            <p:nvPr/>
          </p:nvSpPr>
          <p:spPr>
            <a:xfrm>
              <a:off x="5372826" y="1844824"/>
              <a:ext cx="1457091" cy="320973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1" name="Freeform 6"/>
            <p:cNvSpPr>
              <a:spLocks noChangeAspect="1" noEditPoints="1"/>
            </p:cNvSpPr>
            <p:nvPr/>
          </p:nvSpPr>
          <p:spPr bwMode="auto">
            <a:xfrm>
              <a:off x="5760666" y="3050717"/>
              <a:ext cx="681408" cy="1548248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9" y="3789039"/>
            <a:ext cx="10656886" cy="86409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B958F-8E91-4B36-BC0D-5501EDD50FF4}" type="datetimeFigureOut">
              <a:rPr lang="fi-FI" smtClean="0"/>
              <a:t>26.9.2022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B86FA-F224-4414-8485-B2E0C8654CBE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055440" y="4797152"/>
            <a:ext cx="10657135" cy="1368698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Picture Placehold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3357563"/>
          </a:xfrm>
          <a:custGeom>
            <a:avLst/>
            <a:gdLst/>
            <a:ahLst/>
            <a:cxnLst/>
            <a:rect l="l" t="t" r="r" b="b"/>
            <a:pathLst>
              <a:path w="12192000" h="3357563">
                <a:moveTo>
                  <a:pt x="0" y="0"/>
                </a:moveTo>
                <a:lnTo>
                  <a:pt x="479376" y="0"/>
                </a:lnTo>
                <a:lnTo>
                  <a:pt x="479376" y="1268760"/>
                </a:lnTo>
                <a:lnTo>
                  <a:pt x="1055344" y="1268760"/>
                </a:lnTo>
                <a:lnTo>
                  <a:pt x="1055344" y="0"/>
                </a:lnTo>
                <a:lnTo>
                  <a:pt x="12192000" y="0"/>
                </a:lnTo>
                <a:lnTo>
                  <a:pt x="12192000" y="3357563"/>
                </a:lnTo>
                <a:lnTo>
                  <a:pt x="0" y="335756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r">
              <a:buFontTx/>
              <a:buNone/>
              <a:defRPr sz="10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75631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Half Picture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9" y="3789039"/>
            <a:ext cx="10656886" cy="86409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7B958F-8E91-4B36-BC0D-5501EDD50FF4}" type="datetimeFigureOut">
              <a:rPr lang="fi-FI" smtClean="0"/>
              <a:t>26.9.2022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61B86FA-F224-4414-8485-B2E0C8654CBE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055440" y="4797152"/>
            <a:ext cx="10657135" cy="1368698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  <a:lvl6pPr>
              <a:buClr>
                <a:schemeClr val="accent2"/>
              </a:buClr>
              <a:defRPr>
                <a:solidFill>
                  <a:schemeClr val="bg1"/>
                </a:solidFill>
              </a:defRPr>
            </a:lvl6pPr>
            <a:lvl7pPr>
              <a:buClr>
                <a:schemeClr val="accent2"/>
              </a:buClr>
              <a:defRPr>
                <a:solidFill>
                  <a:schemeClr val="bg1"/>
                </a:solidFill>
              </a:defRPr>
            </a:lvl7pPr>
            <a:lvl8pPr>
              <a:buClr>
                <a:schemeClr val="accent2"/>
              </a:buClr>
              <a:defRPr>
                <a:solidFill>
                  <a:schemeClr val="bg1"/>
                </a:solidFill>
              </a:defRPr>
            </a:lvl8pPr>
            <a:lvl9pPr>
              <a:buClr>
                <a:schemeClr val="accent2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Picture Placehold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3357563"/>
          </a:xfrm>
          <a:custGeom>
            <a:avLst/>
            <a:gdLst/>
            <a:ahLst/>
            <a:cxnLst/>
            <a:rect l="l" t="t" r="r" b="b"/>
            <a:pathLst>
              <a:path w="12192000" h="3357563">
                <a:moveTo>
                  <a:pt x="0" y="0"/>
                </a:moveTo>
                <a:lnTo>
                  <a:pt x="479376" y="0"/>
                </a:lnTo>
                <a:lnTo>
                  <a:pt x="479376" y="1268760"/>
                </a:lnTo>
                <a:lnTo>
                  <a:pt x="1055344" y="1268760"/>
                </a:lnTo>
                <a:lnTo>
                  <a:pt x="1055344" y="0"/>
                </a:lnTo>
                <a:lnTo>
                  <a:pt x="12192000" y="0"/>
                </a:lnTo>
                <a:lnTo>
                  <a:pt x="12192000" y="3357563"/>
                </a:lnTo>
                <a:lnTo>
                  <a:pt x="0" y="335756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r">
              <a:buFontTx/>
              <a:buNone/>
              <a:defRPr sz="10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  <p:grpSp>
        <p:nvGrpSpPr>
          <p:cNvPr id="9" name="Group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79376" y="0"/>
            <a:ext cx="575968" cy="1268760"/>
            <a:chOff x="5372826" y="1844824"/>
            <a:chExt cx="1457091" cy="3209730"/>
          </a:xfrm>
        </p:grpSpPr>
        <p:sp>
          <p:nvSpPr>
            <p:cNvPr id="10" name="Rectangle 9"/>
            <p:cNvSpPr/>
            <p:nvPr/>
          </p:nvSpPr>
          <p:spPr>
            <a:xfrm>
              <a:off x="5372826" y="1844824"/>
              <a:ext cx="1457091" cy="320973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1" name="Freeform 6"/>
            <p:cNvSpPr>
              <a:spLocks noChangeAspect="1" noEditPoints="1"/>
            </p:cNvSpPr>
            <p:nvPr/>
          </p:nvSpPr>
          <p:spPr bwMode="auto">
            <a:xfrm>
              <a:off x="5760666" y="3050717"/>
              <a:ext cx="681408" cy="1548248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682144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Half Picture 4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479376" y="0"/>
                </a:lnTo>
                <a:lnTo>
                  <a:pt x="479376" y="1268760"/>
                </a:lnTo>
                <a:lnTo>
                  <a:pt x="1055344" y="1268760"/>
                </a:lnTo>
                <a:lnTo>
                  <a:pt x="1055344" y="0"/>
                </a:lnTo>
                <a:lnTo>
                  <a:pt x="12192000" y="0"/>
                </a:lnTo>
                <a:lnTo>
                  <a:pt x="12192000" y="6309320"/>
                </a:lnTo>
                <a:lnTo>
                  <a:pt x="12192000" y="6669088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6669088"/>
                </a:lnTo>
                <a:lnTo>
                  <a:pt x="0" y="630932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r">
              <a:buFontTx/>
              <a:buNone/>
              <a:defRPr sz="10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096000" y="0"/>
            <a:ext cx="6096000" cy="6858000"/>
          </a:xfrm>
          <a:solidFill>
            <a:schemeClr val="accent2">
              <a:alpha val="70000"/>
            </a:schemeClr>
          </a:solidFill>
        </p:spPr>
        <p:txBody>
          <a:bodyPr lIns="576000" tIns="2422800" rIns="1080000" bIns="108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Freeform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32682" y="476672"/>
            <a:ext cx="269351" cy="612000"/>
          </a:xfrm>
          <a:custGeom>
            <a:avLst/>
            <a:gdLst>
              <a:gd name="T0" fmla="*/ 2014 w 3164"/>
              <a:gd name="T1" fmla="*/ 541 h 7179"/>
              <a:gd name="T2" fmla="*/ 2075 w 3164"/>
              <a:gd name="T3" fmla="*/ 842 h 7179"/>
              <a:gd name="T4" fmla="*/ 2013 w 3164"/>
              <a:gd name="T5" fmla="*/ 1104 h 7179"/>
              <a:gd name="T6" fmla="*/ 1698 w 3164"/>
              <a:gd name="T7" fmla="*/ 1547 h 7179"/>
              <a:gd name="T8" fmla="*/ 1150 w 3164"/>
              <a:gd name="T9" fmla="*/ 2192 h 7179"/>
              <a:gd name="T10" fmla="*/ 1032 w 3164"/>
              <a:gd name="T11" fmla="*/ 2455 h 7179"/>
              <a:gd name="T12" fmla="*/ 1071 w 3164"/>
              <a:gd name="T13" fmla="*/ 2857 h 7179"/>
              <a:gd name="T14" fmla="*/ 758 w 3164"/>
              <a:gd name="T15" fmla="*/ 2524 h 7179"/>
              <a:gd name="T16" fmla="*/ 762 w 3164"/>
              <a:gd name="T17" fmla="*/ 2178 h 7179"/>
              <a:gd name="T18" fmla="*/ 878 w 3164"/>
              <a:gd name="T19" fmla="*/ 1919 h 7179"/>
              <a:gd name="T20" fmla="*/ 1196 w 3164"/>
              <a:gd name="T21" fmla="*/ 1511 h 7179"/>
              <a:gd name="T22" fmla="*/ 1734 w 3164"/>
              <a:gd name="T23" fmla="*/ 844 h 7179"/>
              <a:gd name="T24" fmla="*/ 1792 w 3164"/>
              <a:gd name="T25" fmla="*/ 666 h 7179"/>
              <a:gd name="T26" fmla="*/ 1725 w 3164"/>
              <a:gd name="T27" fmla="*/ 476 h 7179"/>
              <a:gd name="T28" fmla="*/ 1173 w 3164"/>
              <a:gd name="T29" fmla="*/ 2909 h 7179"/>
              <a:gd name="T30" fmla="*/ 1139 w 3164"/>
              <a:gd name="T31" fmla="*/ 2584 h 7179"/>
              <a:gd name="T32" fmla="*/ 1266 w 3164"/>
              <a:gd name="T33" fmla="*/ 2264 h 7179"/>
              <a:gd name="T34" fmla="*/ 1911 w 3164"/>
              <a:gd name="T35" fmla="*/ 1593 h 7179"/>
              <a:gd name="T36" fmla="*/ 2169 w 3164"/>
              <a:gd name="T37" fmla="*/ 1249 h 7179"/>
              <a:gd name="T38" fmla="*/ 2177 w 3164"/>
              <a:gd name="T39" fmla="*/ 1064 h 7179"/>
              <a:gd name="T40" fmla="*/ 2394 w 3164"/>
              <a:gd name="T41" fmla="*/ 984 h 7179"/>
              <a:gd name="T42" fmla="*/ 2487 w 3164"/>
              <a:gd name="T43" fmla="*/ 1278 h 7179"/>
              <a:gd name="T44" fmla="*/ 2430 w 3164"/>
              <a:gd name="T45" fmla="*/ 1557 h 7179"/>
              <a:gd name="T46" fmla="*/ 1934 w 3164"/>
              <a:gd name="T47" fmla="*/ 2124 h 7179"/>
              <a:gd name="T48" fmla="*/ 1530 w 3164"/>
              <a:gd name="T49" fmla="*/ 2581 h 7179"/>
              <a:gd name="T50" fmla="*/ 1523 w 3164"/>
              <a:gd name="T51" fmla="*/ 2799 h 7179"/>
              <a:gd name="T52" fmla="*/ 1749 w 3164"/>
              <a:gd name="T53" fmla="*/ 3171 h 7179"/>
              <a:gd name="T54" fmla="*/ 1647 w 3164"/>
              <a:gd name="T55" fmla="*/ 2738 h 7179"/>
              <a:gd name="T56" fmla="*/ 1728 w 3164"/>
              <a:gd name="T57" fmla="*/ 2523 h 7179"/>
              <a:gd name="T58" fmla="*/ 2273 w 3164"/>
              <a:gd name="T59" fmla="*/ 2071 h 7179"/>
              <a:gd name="T60" fmla="*/ 2387 w 3164"/>
              <a:gd name="T61" fmla="*/ 1910 h 7179"/>
              <a:gd name="T62" fmla="*/ 2546 w 3164"/>
              <a:gd name="T63" fmla="*/ 1669 h 7179"/>
              <a:gd name="T64" fmla="*/ 2645 w 3164"/>
              <a:gd name="T65" fmla="*/ 1917 h 7179"/>
              <a:gd name="T66" fmla="*/ 2601 w 3164"/>
              <a:gd name="T67" fmla="*/ 2194 h 7179"/>
              <a:gd name="T68" fmla="*/ 2181 w 3164"/>
              <a:gd name="T69" fmla="*/ 2594 h 7179"/>
              <a:gd name="T70" fmla="*/ 1994 w 3164"/>
              <a:gd name="T71" fmla="*/ 2803 h 7179"/>
              <a:gd name="T72" fmla="*/ 626 w 3164"/>
              <a:gd name="T73" fmla="*/ 2259 h 7179"/>
              <a:gd name="T74" fmla="*/ 521 w 3164"/>
              <a:gd name="T75" fmla="*/ 1956 h 7179"/>
              <a:gd name="T76" fmla="*/ 548 w 3164"/>
              <a:gd name="T77" fmla="*/ 1637 h 7179"/>
              <a:gd name="T78" fmla="*/ 766 w 3164"/>
              <a:gd name="T79" fmla="*/ 1219 h 7179"/>
              <a:gd name="T80" fmla="*/ 1325 w 3164"/>
              <a:gd name="T81" fmla="*/ 408 h 7179"/>
              <a:gd name="T82" fmla="*/ 1347 w 3164"/>
              <a:gd name="T83" fmla="*/ 223 h 7179"/>
              <a:gd name="T84" fmla="*/ 1533 w 3164"/>
              <a:gd name="T85" fmla="*/ 73 h 7179"/>
              <a:gd name="T86" fmla="*/ 1635 w 3164"/>
              <a:gd name="T87" fmla="*/ 329 h 7179"/>
              <a:gd name="T88" fmla="*/ 1602 w 3164"/>
              <a:gd name="T89" fmla="*/ 617 h 7179"/>
              <a:gd name="T90" fmla="*/ 1366 w 3164"/>
              <a:gd name="T91" fmla="*/ 1012 h 7179"/>
              <a:gd name="T92" fmla="*/ 795 w 3164"/>
              <a:gd name="T93" fmla="*/ 1791 h 7179"/>
              <a:gd name="T94" fmla="*/ 663 w 3164"/>
              <a:gd name="T95" fmla="*/ 2130 h 7179"/>
              <a:gd name="T96" fmla="*/ 1308 w 3164"/>
              <a:gd name="T97" fmla="*/ 4296 h 7179"/>
              <a:gd name="T98" fmla="*/ 1674 w 3164"/>
              <a:gd name="T99" fmla="*/ 4340 h 7179"/>
              <a:gd name="T100" fmla="*/ 1548 w 3164"/>
              <a:gd name="T101" fmla="*/ 4163 h 7179"/>
              <a:gd name="T102" fmla="*/ 1133 w 3164"/>
              <a:gd name="T103" fmla="*/ 4107 h 7179"/>
              <a:gd name="T104" fmla="*/ 683 w 3164"/>
              <a:gd name="T105" fmla="*/ 3926 h 7179"/>
              <a:gd name="T106" fmla="*/ 292 w 3164"/>
              <a:gd name="T107" fmla="*/ 3639 h 7179"/>
              <a:gd name="T108" fmla="*/ 0 w 3164"/>
              <a:gd name="T109" fmla="*/ 3291 h 7179"/>
              <a:gd name="T110" fmla="*/ 2943 w 3164"/>
              <a:gd name="T111" fmla="*/ 3581 h 7179"/>
              <a:gd name="T112" fmla="*/ 2588 w 3164"/>
              <a:gd name="T113" fmla="*/ 3876 h 7179"/>
              <a:gd name="T114" fmla="*/ 2199 w 3164"/>
              <a:gd name="T115" fmla="*/ 4064 h 7179"/>
              <a:gd name="T116" fmla="*/ 1643 w 3164"/>
              <a:gd name="T117" fmla="*/ 4163 h 7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164" h="7179">
                <a:moveTo>
                  <a:pt x="1875" y="352"/>
                </a:moveTo>
                <a:lnTo>
                  <a:pt x="1888" y="364"/>
                </a:lnTo>
                <a:lnTo>
                  <a:pt x="1899" y="376"/>
                </a:lnTo>
                <a:lnTo>
                  <a:pt x="1911" y="388"/>
                </a:lnTo>
                <a:lnTo>
                  <a:pt x="1922" y="400"/>
                </a:lnTo>
                <a:lnTo>
                  <a:pt x="1932" y="413"/>
                </a:lnTo>
                <a:lnTo>
                  <a:pt x="1942" y="425"/>
                </a:lnTo>
                <a:lnTo>
                  <a:pt x="1961" y="450"/>
                </a:lnTo>
                <a:lnTo>
                  <a:pt x="1970" y="463"/>
                </a:lnTo>
                <a:lnTo>
                  <a:pt x="1978" y="476"/>
                </a:lnTo>
                <a:lnTo>
                  <a:pt x="1994" y="502"/>
                </a:lnTo>
                <a:lnTo>
                  <a:pt x="2007" y="528"/>
                </a:lnTo>
                <a:lnTo>
                  <a:pt x="2014" y="541"/>
                </a:lnTo>
                <a:lnTo>
                  <a:pt x="2020" y="554"/>
                </a:lnTo>
                <a:lnTo>
                  <a:pt x="2031" y="582"/>
                </a:lnTo>
                <a:lnTo>
                  <a:pt x="2040" y="608"/>
                </a:lnTo>
                <a:lnTo>
                  <a:pt x="2049" y="636"/>
                </a:lnTo>
                <a:lnTo>
                  <a:pt x="2056" y="662"/>
                </a:lnTo>
                <a:lnTo>
                  <a:pt x="2058" y="676"/>
                </a:lnTo>
                <a:lnTo>
                  <a:pt x="2062" y="689"/>
                </a:lnTo>
                <a:lnTo>
                  <a:pt x="2066" y="715"/>
                </a:lnTo>
                <a:lnTo>
                  <a:pt x="2069" y="742"/>
                </a:lnTo>
                <a:lnTo>
                  <a:pt x="2073" y="768"/>
                </a:lnTo>
                <a:lnTo>
                  <a:pt x="2074" y="793"/>
                </a:lnTo>
                <a:lnTo>
                  <a:pt x="2075" y="818"/>
                </a:lnTo>
                <a:lnTo>
                  <a:pt x="2075" y="842"/>
                </a:lnTo>
                <a:lnTo>
                  <a:pt x="2074" y="856"/>
                </a:lnTo>
                <a:lnTo>
                  <a:pt x="2074" y="866"/>
                </a:lnTo>
                <a:lnTo>
                  <a:pt x="2073" y="890"/>
                </a:lnTo>
                <a:lnTo>
                  <a:pt x="2070" y="913"/>
                </a:lnTo>
                <a:lnTo>
                  <a:pt x="2064" y="955"/>
                </a:lnTo>
                <a:lnTo>
                  <a:pt x="2060" y="976"/>
                </a:lnTo>
                <a:lnTo>
                  <a:pt x="2056" y="994"/>
                </a:lnTo>
                <a:lnTo>
                  <a:pt x="2051" y="1012"/>
                </a:lnTo>
                <a:lnTo>
                  <a:pt x="2046" y="1028"/>
                </a:lnTo>
                <a:lnTo>
                  <a:pt x="2036" y="1057"/>
                </a:lnTo>
                <a:lnTo>
                  <a:pt x="2031" y="1070"/>
                </a:lnTo>
                <a:lnTo>
                  <a:pt x="2025" y="1081"/>
                </a:lnTo>
                <a:lnTo>
                  <a:pt x="2013" y="1104"/>
                </a:lnTo>
                <a:lnTo>
                  <a:pt x="2000" y="1128"/>
                </a:lnTo>
                <a:lnTo>
                  <a:pt x="1986" y="1152"/>
                </a:lnTo>
                <a:lnTo>
                  <a:pt x="1972" y="1175"/>
                </a:lnTo>
                <a:lnTo>
                  <a:pt x="1964" y="1188"/>
                </a:lnTo>
                <a:lnTo>
                  <a:pt x="1956" y="1200"/>
                </a:lnTo>
                <a:lnTo>
                  <a:pt x="1941" y="1224"/>
                </a:lnTo>
                <a:lnTo>
                  <a:pt x="1908" y="1272"/>
                </a:lnTo>
                <a:lnTo>
                  <a:pt x="1874" y="1321"/>
                </a:lnTo>
                <a:lnTo>
                  <a:pt x="1838" y="1369"/>
                </a:lnTo>
                <a:lnTo>
                  <a:pt x="1803" y="1416"/>
                </a:lnTo>
                <a:lnTo>
                  <a:pt x="1767" y="1461"/>
                </a:lnTo>
                <a:lnTo>
                  <a:pt x="1732" y="1506"/>
                </a:lnTo>
                <a:lnTo>
                  <a:pt x="1698" y="1547"/>
                </a:lnTo>
                <a:lnTo>
                  <a:pt x="1636" y="1621"/>
                </a:lnTo>
                <a:lnTo>
                  <a:pt x="1584" y="1681"/>
                </a:lnTo>
                <a:lnTo>
                  <a:pt x="1550" y="1724"/>
                </a:lnTo>
                <a:lnTo>
                  <a:pt x="1524" y="1753"/>
                </a:lnTo>
                <a:lnTo>
                  <a:pt x="1496" y="1787"/>
                </a:lnTo>
                <a:lnTo>
                  <a:pt x="1425" y="1863"/>
                </a:lnTo>
                <a:lnTo>
                  <a:pt x="1346" y="1952"/>
                </a:lnTo>
                <a:lnTo>
                  <a:pt x="1305" y="1999"/>
                </a:lnTo>
                <a:lnTo>
                  <a:pt x="1264" y="2047"/>
                </a:lnTo>
                <a:lnTo>
                  <a:pt x="1224" y="2096"/>
                </a:lnTo>
                <a:lnTo>
                  <a:pt x="1205" y="2120"/>
                </a:lnTo>
                <a:lnTo>
                  <a:pt x="1186" y="2144"/>
                </a:lnTo>
                <a:lnTo>
                  <a:pt x="1150" y="2192"/>
                </a:lnTo>
                <a:lnTo>
                  <a:pt x="1134" y="2216"/>
                </a:lnTo>
                <a:lnTo>
                  <a:pt x="1119" y="2240"/>
                </a:lnTo>
                <a:lnTo>
                  <a:pt x="1103" y="2263"/>
                </a:lnTo>
                <a:lnTo>
                  <a:pt x="1090" y="2286"/>
                </a:lnTo>
                <a:lnTo>
                  <a:pt x="1078" y="2307"/>
                </a:lnTo>
                <a:lnTo>
                  <a:pt x="1067" y="2329"/>
                </a:lnTo>
                <a:lnTo>
                  <a:pt x="1058" y="2349"/>
                </a:lnTo>
                <a:lnTo>
                  <a:pt x="1049" y="2370"/>
                </a:lnTo>
                <a:lnTo>
                  <a:pt x="1043" y="2389"/>
                </a:lnTo>
                <a:lnTo>
                  <a:pt x="1038" y="2408"/>
                </a:lnTo>
                <a:lnTo>
                  <a:pt x="1036" y="2424"/>
                </a:lnTo>
                <a:lnTo>
                  <a:pt x="1034" y="2439"/>
                </a:lnTo>
                <a:lnTo>
                  <a:pt x="1032" y="2455"/>
                </a:lnTo>
                <a:lnTo>
                  <a:pt x="1030" y="2472"/>
                </a:lnTo>
                <a:lnTo>
                  <a:pt x="1030" y="2488"/>
                </a:lnTo>
                <a:lnTo>
                  <a:pt x="1029" y="2505"/>
                </a:lnTo>
                <a:lnTo>
                  <a:pt x="1029" y="2540"/>
                </a:lnTo>
                <a:lnTo>
                  <a:pt x="1029" y="2558"/>
                </a:lnTo>
                <a:lnTo>
                  <a:pt x="1030" y="2575"/>
                </a:lnTo>
                <a:lnTo>
                  <a:pt x="1032" y="2611"/>
                </a:lnTo>
                <a:lnTo>
                  <a:pt x="1035" y="2646"/>
                </a:lnTo>
                <a:lnTo>
                  <a:pt x="1040" y="2680"/>
                </a:lnTo>
                <a:lnTo>
                  <a:pt x="1049" y="2745"/>
                </a:lnTo>
                <a:lnTo>
                  <a:pt x="1060" y="2805"/>
                </a:lnTo>
                <a:lnTo>
                  <a:pt x="1065" y="2833"/>
                </a:lnTo>
                <a:lnTo>
                  <a:pt x="1071" y="2857"/>
                </a:lnTo>
                <a:lnTo>
                  <a:pt x="1079" y="2896"/>
                </a:lnTo>
                <a:lnTo>
                  <a:pt x="857" y="2896"/>
                </a:lnTo>
                <a:lnTo>
                  <a:pt x="846" y="2868"/>
                </a:lnTo>
                <a:lnTo>
                  <a:pt x="834" y="2836"/>
                </a:lnTo>
                <a:lnTo>
                  <a:pt x="824" y="2802"/>
                </a:lnTo>
                <a:lnTo>
                  <a:pt x="812" y="2764"/>
                </a:lnTo>
                <a:lnTo>
                  <a:pt x="800" y="2726"/>
                </a:lnTo>
                <a:lnTo>
                  <a:pt x="789" y="2685"/>
                </a:lnTo>
                <a:lnTo>
                  <a:pt x="778" y="2641"/>
                </a:lnTo>
                <a:lnTo>
                  <a:pt x="768" y="2596"/>
                </a:lnTo>
                <a:lnTo>
                  <a:pt x="765" y="2572"/>
                </a:lnTo>
                <a:lnTo>
                  <a:pt x="760" y="2548"/>
                </a:lnTo>
                <a:lnTo>
                  <a:pt x="758" y="2524"/>
                </a:lnTo>
                <a:lnTo>
                  <a:pt x="754" y="2500"/>
                </a:lnTo>
                <a:lnTo>
                  <a:pt x="752" y="2475"/>
                </a:lnTo>
                <a:lnTo>
                  <a:pt x="749" y="2449"/>
                </a:lnTo>
                <a:lnTo>
                  <a:pt x="748" y="2424"/>
                </a:lnTo>
                <a:lnTo>
                  <a:pt x="747" y="2397"/>
                </a:lnTo>
                <a:lnTo>
                  <a:pt x="746" y="2371"/>
                </a:lnTo>
                <a:lnTo>
                  <a:pt x="747" y="2344"/>
                </a:lnTo>
                <a:lnTo>
                  <a:pt x="747" y="2317"/>
                </a:lnTo>
                <a:lnTo>
                  <a:pt x="748" y="2289"/>
                </a:lnTo>
                <a:lnTo>
                  <a:pt x="750" y="2262"/>
                </a:lnTo>
                <a:lnTo>
                  <a:pt x="754" y="2234"/>
                </a:lnTo>
                <a:lnTo>
                  <a:pt x="758" y="2206"/>
                </a:lnTo>
                <a:lnTo>
                  <a:pt x="762" y="2178"/>
                </a:lnTo>
                <a:lnTo>
                  <a:pt x="766" y="2156"/>
                </a:lnTo>
                <a:lnTo>
                  <a:pt x="770" y="2145"/>
                </a:lnTo>
                <a:lnTo>
                  <a:pt x="772" y="2134"/>
                </a:lnTo>
                <a:lnTo>
                  <a:pt x="776" y="2124"/>
                </a:lnTo>
                <a:lnTo>
                  <a:pt x="779" y="2112"/>
                </a:lnTo>
                <a:lnTo>
                  <a:pt x="789" y="2089"/>
                </a:lnTo>
                <a:lnTo>
                  <a:pt x="798" y="2065"/>
                </a:lnTo>
                <a:lnTo>
                  <a:pt x="809" y="2041"/>
                </a:lnTo>
                <a:lnTo>
                  <a:pt x="821" y="2017"/>
                </a:lnTo>
                <a:lnTo>
                  <a:pt x="834" y="1993"/>
                </a:lnTo>
                <a:lnTo>
                  <a:pt x="849" y="1968"/>
                </a:lnTo>
                <a:lnTo>
                  <a:pt x="863" y="1944"/>
                </a:lnTo>
                <a:lnTo>
                  <a:pt x="878" y="1919"/>
                </a:lnTo>
                <a:lnTo>
                  <a:pt x="894" y="1895"/>
                </a:lnTo>
                <a:lnTo>
                  <a:pt x="910" y="1869"/>
                </a:lnTo>
                <a:lnTo>
                  <a:pt x="927" y="1845"/>
                </a:lnTo>
                <a:lnTo>
                  <a:pt x="944" y="1821"/>
                </a:lnTo>
                <a:lnTo>
                  <a:pt x="960" y="1797"/>
                </a:lnTo>
                <a:lnTo>
                  <a:pt x="995" y="1752"/>
                </a:lnTo>
                <a:lnTo>
                  <a:pt x="1029" y="1709"/>
                </a:lnTo>
                <a:lnTo>
                  <a:pt x="1061" y="1669"/>
                </a:lnTo>
                <a:lnTo>
                  <a:pt x="1091" y="1633"/>
                </a:lnTo>
                <a:lnTo>
                  <a:pt x="1118" y="1601"/>
                </a:lnTo>
                <a:lnTo>
                  <a:pt x="1142" y="1573"/>
                </a:lnTo>
                <a:lnTo>
                  <a:pt x="1174" y="1536"/>
                </a:lnTo>
                <a:lnTo>
                  <a:pt x="1196" y="1511"/>
                </a:lnTo>
                <a:lnTo>
                  <a:pt x="1222" y="1481"/>
                </a:lnTo>
                <a:lnTo>
                  <a:pt x="1282" y="1409"/>
                </a:lnTo>
                <a:lnTo>
                  <a:pt x="1352" y="1325"/>
                </a:lnTo>
                <a:lnTo>
                  <a:pt x="1427" y="1235"/>
                </a:lnTo>
                <a:lnTo>
                  <a:pt x="1503" y="1142"/>
                </a:lnTo>
                <a:lnTo>
                  <a:pt x="1574" y="1054"/>
                </a:lnTo>
                <a:lnTo>
                  <a:pt x="1638" y="973"/>
                </a:lnTo>
                <a:lnTo>
                  <a:pt x="1666" y="938"/>
                </a:lnTo>
                <a:lnTo>
                  <a:pt x="1690" y="907"/>
                </a:lnTo>
                <a:lnTo>
                  <a:pt x="1702" y="890"/>
                </a:lnTo>
                <a:lnTo>
                  <a:pt x="1714" y="875"/>
                </a:lnTo>
                <a:lnTo>
                  <a:pt x="1725" y="859"/>
                </a:lnTo>
                <a:lnTo>
                  <a:pt x="1734" y="844"/>
                </a:lnTo>
                <a:lnTo>
                  <a:pt x="1743" y="828"/>
                </a:lnTo>
                <a:lnTo>
                  <a:pt x="1751" y="814"/>
                </a:lnTo>
                <a:lnTo>
                  <a:pt x="1758" y="799"/>
                </a:lnTo>
                <a:lnTo>
                  <a:pt x="1766" y="785"/>
                </a:lnTo>
                <a:lnTo>
                  <a:pt x="1772" y="772"/>
                </a:lnTo>
                <a:lnTo>
                  <a:pt x="1776" y="757"/>
                </a:lnTo>
                <a:lnTo>
                  <a:pt x="1781" y="744"/>
                </a:lnTo>
                <a:lnTo>
                  <a:pt x="1785" y="731"/>
                </a:lnTo>
                <a:lnTo>
                  <a:pt x="1787" y="718"/>
                </a:lnTo>
                <a:lnTo>
                  <a:pt x="1790" y="704"/>
                </a:lnTo>
                <a:lnTo>
                  <a:pt x="1791" y="691"/>
                </a:lnTo>
                <a:lnTo>
                  <a:pt x="1792" y="679"/>
                </a:lnTo>
                <a:lnTo>
                  <a:pt x="1792" y="666"/>
                </a:lnTo>
                <a:lnTo>
                  <a:pt x="1792" y="654"/>
                </a:lnTo>
                <a:lnTo>
                  <a:pt x="1791" y="641"/>
                </a:lnTo>
                <a:lnTo>
                  <a:pt x="1790" y="629"/>
                </a:lnTo>
                <a:lnTo>
                  <a:pt x="1787" y="616"/>
                </a:lnTo>
                <a:lnTo>
                  <a:pt x="1784" y="604"/>
                </a:lnTo>
                <a:lnTo>
                  <a:pt x="1782" y="598"/>
                </a:lnTo>
                <a:lnTo>
                  <a:pt x="1780" y="592"/>
                </a:lnTo>
                <a:lnTo>
                  <a:pt x="1776" y="578"/>
                </a:lnTo>
                <a:lnTo>
                  <a:pt x="1767" y="554"/>
                </a:lnTo>
                <a:lnTo>
                  <a:pt x="1761" y="541"/>
                </a:lnTo>
                <a:lnTo>
                  <a:pt x="1755" y="529"/>
                </a:lnTo>
                <a:lnTo>
                  <a:pt x="1740" y="503"/>
                </a:lnTo>
                <a:lnTo>
                  <a:pt x="1725" y="476"/>
                </a:lnTo>
                <a:lnTo>
                  <a:pt x="1726" y="475"/>
                </a:lnTo>
                <a:lnTo>
                  <a:pt x="1731" y="472"/>
                </a:lnTo>
                <a:lnTo>
                  <a:pt x="1749" y="458"/>
                </a:lnTo>
                <a:lnTo>
                  <a:pt x="1800" y="415"/>
                </a:lnTo>
                <a:lnTo>
                  <a:pt x="1875" y="352"/>
                </a:lnTo>
                <a:close/>
                <a:moveTo>
                  <a:pt x="1641" y="3193"/>
                </a:moveTo>
                <a:lnTo>
                  <a:pt x="1258" y="3193"/>
                </a:lnTo>
                <a:lnTo>
                  <a:pt x="1228" y="3103"/>
                </a:lnTo>
                <a:lnTo>
                  <a:pt x="1214" y="3056"/>
                </a:lnTo>
                <a:lnTo>
                  <a:pt x="1206" y="3032"/>
                </a:lnTo>
                <a:lnTo>
                  <a:pt x="1199" y="3008"/>
                </a:lnTo>
                <a:lnTo>
                  <a:pt x="1186" y="2959"/>
                </a:lnTo>
                <a:lnTo>
                  <a:pt x="1173" y="2909"/>
                </a:lnTo>
                <a:lnTo>
                  <a:pt x="1167" y="2884"/>
                </a:lnTo>
                <a:lnTo>
                  <a:pt x="1162" y="2859"/>
                </a:lnTo>
                <a:lnTo>
                  <a:pt x="1156" y="2834"/>
                </a:lnTo>
                <a:lnTo>
                  <a:pt x="1152" y="2809"/>
                </a:lnTo>
                <a:lnTo>
                  <a:pt x="1148" y="2784"/>
                </a:lnTo>
                <a:lnTo>
                  <a:pt x="1144" y="2758"/>
                </a:lnTo>
                <a:lnTo>
                  <a:pt x="1142" y="2733"/>
                </a:lnTo>
                <a:lnTo>
                  <a:pt x="1139" y="2708"/>
                </a:lnTo>
                <a:lnTo>
                  <a:pt x="1138" y="2683"/>
                </a:lnTo>
                <a:lnTo>
                  <a:pt x="1137" y="2658"/>
                </a:lnTo>
                <a:lnTo>
                  <a:pt x="1137" y="2634"/>
                </a:lnTo>
                <a:lnTo>
                  <a:pt x="1137" y="2608"/>
                </a:lnTo>
                <a:lnTo>
                  <a:pt x="1139" y="2584"/>
                </a:lnTo>
                <a:lnTo>
                  <a:pt x="1142" y="2559"/>
                </a:lnTo>
                <a:lnTo>
                  <a:pt x="1144" y="2535"/>
                </a:lnTo>
                <a:lnTo>
                  <a:pt x="1149" y="2511"/>
                </a:lnTo>
                <a:lnTo>
                  <a:pt x="1154" y="2488"/>
                </a:lnTo>
                <a:lnTo>
                  <a:pt x="1160" y="2464"/>
                </a:lnTo>
                <a:lnTo>
                  <a:pt x="1167" y="2442"/>
                </a:lnTo>
                <a:lnTo>
                  <a:pt x="1175" y="2419"/>
                </a:lnTo>
                <a:lnTo>
                  <a:pt x="1186" y="2395"/>
                </a:lnTo>
                <a:lnTo>
                  <a:pt x="1198" y="2370"/>
                </a:lnTo>
                <a:lnTo>
                  <a:pt x="1212" y="2343"/>
                </a:lnTo>
                <a:lnTo>
                  <a:pt x="1229" y="2318"/>
                </a:lnTo>
                <a:lnTo>
                  <a:pt x="1247" y="2290"/>
                </a:lnTo>
                <a:lnTo>
                  <a:pt x="1266" y="2264"/>
                </a:lnTo>
                <a:lnTo>
                  <a:pt x="1288" y="2235"/>
                </a:lnTo>
                <a:lnTo>
                  <a:pt x="1311" y="2208"/>
                </a:lnTo>
                <a:lnTo>
                  <a:pt x="1335" y="2179"/>
                </a:lnTo>
                <a:lnTo>
                  <a:pt x="1360" y="2150"/>
                </a:lnTo>
                <a:lnTo>
                  <a:pt x="1386" y="2120"/>
                </a:lnTo>
                <a:lnTo>
                  <a:pt x="1414" y="2090"/>
                </a:lnTo>
                <a:lnTo>
                  <a:pt x="1470" y="2030"/>
                </a:lnTo>
                <a:lnTo>
                  <a:pt x="1532" y="1969"/>
                </a:lnTo>
                <a:lnTo>
                  <a:pt x="1594" y="1907"/>
                </a:lnTo>
                <a:lnTo>
                  <a:pt x="1658" y="1844"/>
                </a:lnTo>
                <a:lnTo>
                  <a:pt x="1786" y="1718"/>
                </a:lnTo>
                <a:lnTo>
                  <a:pt x="1850" y="1656"/>
                </a:lnTo>
                <a:lnTo>
                  <a:pt x="1911" y="1593"/>
                </a:lnTo>
                <a:lnTo>
                  <a:pt x="1941" y="1562"/>
                </a:lnTo>
                <a:lnTo>
                  <a:pt x="1970" y="1532"/>
                </a:lnTo>
                <a:lnTo>
                  <a:pt x="1998" y="1501"/>
                </a:lnTo>
                <a:lnTo>
                  <a:pt x="2026" y="1471"/>
                </a:lnTo>
                <a:lnTo>
                  <a:pt x="2054" y="1436"/>
                </a:lnTo>
                <a:lnTo>
                  <a:pt x="2079" y="1401"/>
                </a:lnTo>
                <a:lnTo>
                  <a:pt x="2091" y="1386"/>
                </a:lnTo>
                <a:lnTo>
                  <a:pt x="2102" y="1369"/>
                </a:lnTo>
                <a:lnTo>
                  <a:pt x="2112" y="1353"/>
                </a:lnTo>
                <a:lnTo>
                  <a:pt x="2123" y="1338"/>
                </a:lnTo>
                <a:lnTo>
                  <a:pt x="2141" y="1308"/>
                </a:lnTo>
                <a:lnTo>
                  <a:pt x="2156" y="1278"/>
                </a:lnTo>
                <a:lnTo>
                  <a:pt x="2169" y="1249"/>
                </a:lnTo>
                <a:lnTo>
                  <a:pt x="2174" y="1235"/>
                </a:lnTo>
                <a:lnTo>
                  <a:pt x="2178" y="1220"/>
                </a:lnTo>
                <a:lnTo>
                  <a:pt x="2182" y="1206"/>
                </a:lnTo>
                <a:lnTo>
                  <a:pt x="2186" y="1193"/>
                </a:lnTo>
                <a:lnTo>
                  <a:pt x="2187" y="1178"/>
                </a:lnTo>
                <a:lnTo>
                  <a:pt x="2189" y="1164"/>
                </a:lnTo>
                <a:lnTo>
                  <a:pt x="2189" y="1151"/>
                </a:lnTo>
                <a:lnTo>
                  <a:pt x="2189" y="1136"/>
                </a:lnTo>
                <a:lnTo>
                  <a:pt x="2189" y="1122"/>
                </a:lnTo>
                <a:lnTo>
                  <a:pt x="2187" y="1108"/>
                </a:lnTo>
                <a:lnTo>
                  <a:pt x="2184" y="1093"/>
                </a:lnTo>
                <a:lnTo>
                  <a:pt x="2182" y="1079"/>
                </a:lnTo>
                <a:lnTo>
                  <a:pt x="2177" y="1064"/>
                </a:lnTo>
                <a:lnTo>
                  <a:pt x="2172" y="1050"/>
                </a:lnTo>
                <a:lnTo>
                  <a:pt x="2168" y="1036"/>
                </a:lnTo>
                <a:lnTo>
                  <a:pt x="2160" y="1020"/>
                </a:lnTo>
                <a:lnTo>
                  <a:pt x="2153" y="1006"/>
                </a:lnTo>
                <a:lnTo>
                  <a:pt x="2145" y="990"/>
                </a:lnTo>
                <a:lnTo>
                  <a:pt x="2297" y="864"/>
                </a:lnTo>
                <a:lnTo>
                  <a:pt x="2312" y="877"/>
                </a:lnTo>
                <a:lnTo>
                  <a:pt x="2327" y="893"/>
                </a:lnTo>
                <a:lnTo>
                  <a:pt x="2342" y="908"/>
                </a:lnTo>
                <a:lnTo>
                  <a:pt x="2355" y="926"/>
                </a:lnTo>
                <a:lnTo>
                  <a:pt x="2369" y="944"/>
                </a:lnTo>
                <a:lnTo>
                  <a:pt x="2382" y="964"/>
                </a:lnTo>
                <a:lnTo>
                  <a:pt x="2394" y="984"/>
                </a:lnTo>
                <a:lnTo>
                  <a:pt x="2406" y="1006"/>
                </a:lnTo>
                <a:lnTo>
                  <a:pt x="2417" y="1028"/>
                </a:lnTo>
                <a:lnTo>
                  <a:pt x="2428" y="1051"/>
                </a:lnTo>
                <a:lnTo>
                  <a:pt x="2439" y="1074"/>
                </a:lnTo>
                <a:lnTo>
                  <a:pt x="2447" y="1098"/>
                </a:lnTo>
                <a:lnTo>
                  <a:pt x="2456" y="1123"/>
                </a:lnTo>
                <a:lnTo>
                  <a:pt x="2464" y="1148"/>
                </a:lnTo>
                <a:lnTo>
                  <a:pt x="2470" y="1174"/>
                </a:lnTo>
                <a:lnTo>
                  <a:pt x="2476" y="1200"/>
                </a:lnTo>
                <a:lnTo>
                  <a:pt x="2481" y="1225"/>
                </a:lnTo>
                <a:lnTo>
                  <a:pt x="2482" y="1238"/>
                </a:lnTo>
                <a:lnTo>
                  <a:pt x="2484" y="1251"/>
                </a:lnTo>
                <a:lnTo>
                  <a:pt x="2487" y="1278"/>
                </a:lnTo>
                <a:lnTo>
                  <a:pt x="2488" y="1304"/>
                </a:lnTo>
                <a:lnTo>
                  <a:pt x="2488" y="1331"/>
                </a:lnTo>
                <a:lnTo>
                  <a:pt x="2488" y="1357"/>
                </a:lnTo>
                <a:lnTo>
                  <a:pt x="2486" y="1383"/>
                </a:lnTo>
                <a:lnTo>
                  <a:pt x="2482" y="1410"/>
                </a:lnTo>
                <a:lnTo>
                  <a:pt x="2477" y="1435"/>
                </a:lnTo>
                <a:lnTo>
                  <a:pt x="2471" y="1461"/>
                </a:lnTo>
                <a:lnTo>
                  <a:pt x="2466" y="1473"/>
                </a:lnTo>
                <a:lnTo>
                  <a:pt x="2463" y="1485"/>
                </a:lnTo>
                <a:lnTo>
                  <a:pt x="2458" y="1499"/>
                </a:lnTo>
                <a:lnTo>
                  <a:pt x="2453" y="1511"/>
                </a:lnTo>
                <a:lnTo>
                  <a:pt x="2442" y="1535"/>
                </a:lnTo>
                <a:lnTo>
                  <a:pt x="2430" y="1557"/>
                </a:lnTo>
                <a:lnTo>
                  <a:pt x="2423" y="1569"/>
                </a:lnTo>
                <a:lnTo>
                  <a:pt x="2416" y="1580"/>
                </a:lnTo>
                <a:lnTo>
                  <a:pt x="2400" y="1602"/>
                </a:lnTo>
                <a:lnTo>
                  <a:pt x="2361" y="1653"/>
                </a:lnTo>
                <a:lnTo>
                  <a:pt x="2320" y="1703"/>
                </a:lnTo>
                <a:lnTo>
                  <a:pt x="2277" y="1752"/>
                </a:lnTo>
                <a:lnTo>
                  <a:pt x="2256" y="1777"/>
                </a:lnTo>
                <a:lnTo>
                  <a:pt x="2234" y="1801"/>
                </a:lnTo>
                <a:lnTo>
                  <a:pt x="2189" y="1851"/>
                </a:lnTo>
                <a:lnTo>
                  <a:pt x="2141" y="1903"/>
                </a:lnTo>
                <a:lnTo>
                  <a:pt x="2039" y="2013"/>
                </a:lnTo>
                <a:lnTo>
                  <a:pt x="1988" y="2069"/>
                </a:lnTo>
                <a:lnTo>
                  <a:pt x="1934" y="2124"/>
                </a:lnTo>
                <a:lnTo>
                  <a:pt x="1824" y="2236"/>
                </a:lnTo>
                <a:lnTo>
                  <a:pt x="1766" y="2298"/>
                </a:lnTo>
                <a:lnTo>
                  <a:pt x="1704" y="2362"/>
                </a:lnTo>
                <a:lnTo>
                  <a:pt x="1673" y="2397"/>
                </a:lnTo>
                <a:lnTo>
                  <a:pt x="1641" y="2433"/>
                </a:lnTo>
                <a:lnTo>
                  <a:pt x="1607" y="2472"/>
                </a:lnTo>
                <a:lnTo>
                  <a:pt x="1571" y="2511"/>
                </a:lnTo>
                <a:lnTo>
                  <a:pt x="1565" y="2520"/>
                </a:lnTo>
                <a:lnTo>
                  <a:pt x="1559" y="2527"/>
                </a:lnTo>
                <a:lnTo>
                  <a:pt x="1548" y="2545"/>
                </a:lnTo>
                <a:lnTo>
                  <a:pt x="1544" y="2553"/>
                </a:lnTo>
                <a:lnTo>
                  <a:pt x="1539" y="2562"/>
                </a:lnTo>
                <a:lnTo>
                  <a:pt x="1530" y="2581"/>
                </a:lnTo>
                <a:lnTo>
                  <a:pt x="1528" y="2590"/>
                </a:lnTo>
                <a:lnTo>
                  <a:pt x="1524" y="2600"/>
                </a:lnTo>
                <a:lnTo>
                  <a:pt x="1522" y="2610"/>
                </a:lnTo>
                <a:lnTo>
                  <a:pt x="1520" y="2620"/>
                </a:lnTo>
                <a:lnTo>
                  <a:pt x="1516" y="2641"/>
                </a:lnTo>
                <a:lnTo>
                  <a:pt x="1515" y="2652"/>
                </a:lnTo>
                <a:lnTo>
                  <a:pt x="1514" y="2662"/>
                </a:lnTo>
                <a:lnTo>
                  <a:pt x="1514" y="2684"/>
                </a:lnTo>
                <a:lnTo>
                  <a:pt x="1514" y="2707"/>
                </a:lnTo>
                <a:lnTo>
                  <a:pt x="1514" y="2730"/>
                </a:lnTo>
                <a:lnTo>
                  <a:pt x="1516" y="2752"/>
                </a:lnTo>
                <a:lnTo>
                  <a:pt x="1520" y="2775"/>
                </a:lnTo>
                <a:lnTo>
                  <a:pt x="1523" y="2799"/>
                </a:lnTo>
                <a:lnTo>
                  <a:pt x="1527" y="2822"/>
                </a:lnTo>
                <a:lnTo>
                  <a:pt x="1533" y="2846"/>
                </a:lnTo>
                <a:lnTo>
                  <a:pt x="1538" y="2870"/>
                </a:lnTo>
                <a:lnTo>
                  <a:pt x="1545" y="2894"/>
                </a:lnTo>
                <a:lnTo>
                  <a:pt x="1558" y="2941"/>
                </a:lnTo>
                <a:lnTo>
                  <a:pt x="1572" y="2987"/>
                </a:lnTo>
                <a:lnTo>
                  <a:pt x="1588" y="3033"/>
                </a:lnTo>
                <a:lnTo>
                  <a:pt x="1617" y="3118"/>
                </a:lnTo>
                <a:lnTo>
                  <a:pt x="1630" y="3157"/>
                </a:lnTo>
                <a:lnTo>
                  <a:pt x="1641" y="3193"/>
                </a:lnTo>
                <a:close/>
                <a:moveTo>
                  <a:pt x="2080" y="3193"/>
                </a:moveTo>
                <a:lnTo>
                  <a:pt x="1755" y="3193"/>
                </a:lnTo>
                <a:lnTo>
                  <a:pt x="1749" y="3171"/>
                </a:lnTo>
                <a:lnTo>
                  <a:pt x="1743" y="3148"/>
                </a:lnTo>
                <a:lnTo>
                  <a:pt x="1730" y="3104"/>
                </a:lnTo>
                <a:lnTo>
                  <a:pt x="1702" y="3015"/>
                </a:lnTo>
                <a:lnTo>
                  <a:pt x="1688" y="2971"/>
                </a:lnTo>
                <a:lnTo>
                  <a:pt x="1676" y="2926"/>
                </a:lnTo>
                <a:lnTo>
                  <a:pt x="1670" y="2904"/>
                </a:lnTo>
                <a:lnTo>
                  <a:pt x="1665" y="2881"/>
                </a:lnTo>
                <a:lnTo>
                  <a:pt x="1660" y="2859"/>
                </a:lnTo>
                <a:lnTo>
                  <a:pt x="1656" y="2836"/>
                </a:lnTo>
                <a:lnTo>
                  <a:pt x="1653" y="2810"/>
                </a:lnTo>
                <a:lnTo>
                  <a:pt x="1649" y="2785"/>
                </a:lnTo>
                <a:lnTo>
                  <a:pt x="1648" y="2761"/>
                </a:lnTo>
                <a:lnTo>
                  <a:pt x="1647" y="2738"/>
                </a:lnTo>
                <a:lnTo>
                  <a:pt x="1647" y="2716"/>
                </a:lnTo>
                <a:lnTo>
                  <a:pt x="1648" y="2696"/>
                </a:lnTo>
                <a:lnTo>
                  <a:pt x="1650" y="2676"/>
                </a:lnTo>
                <a:lnTo>
                  <a:pt x="1654" y="2655"/>
                </a:lnTo>
                <a:lnTo>
                  <a:pt x="1656" y="2646"/>
                </a:lnTo>
                <a:lnTo>
                  <a:pt x="1660" y="2636"/>
                </a:lnTo>
                <a:lnTo>
                  <a:pt x="1667" y="2618"/>
                </a:lnTo>
                <a:lnTo>
                  <a:pt x="1671" y="2608"/>
                </a:lnTo>
                <a:lnTo>
                  <a:pt x="1676" y="2599"/>
                </a:lnTo>
                <a:lnTo>
                  <a:pt x="1686" y="2581"/>
                </a:lnTo>
                <a:lnTo>
                  <a:pt x="1698" y="2562"/>
                </a:lnTo>
                <a:lnTo>
                  <a:pt x="1713" y="2542"/>
                </a:lnTo>
                <a:lnTo>
                  <a:pt x="1728" y="2523"/>
                </a:lnTo>
                <a:lnTo>
                  <a:pt x="1748" y="2504"/>
                </a:lnTo>
                <a:lnTo>
                  <a:pt x="1762" y="2490"/>
                </a:lnTo>
                <a:lnTo>
                  <a:pt x="1778" y="2474"/>
                </a:lnTo>
                <a:lnTo>
                  <a:pt x="1812" y="2443"/>
                </a:lnTo>
                <a:lnTo>
                  <a:pt x="1850" y="2410"/>
                </a:lnTo>
                <a:lnTo>
                  <a:pt x="1892" y="2377"/>
                </a:lnTo>
                <a:lnTo>
                  <a:pt x="1935" y="2342"/>
                </a:lnTo>
                <a:lnTo>
                  <a:pt x="1979" y="2306"/>
                </a:lnTo>
                <a:lnTo>
                  <a:pt x="2070" y="2235"/>
                </a:lnTo>
                <a:lnTo>
                  <a:pt x="2159" y="2166"/>
                </a:lnTo>
                <a:lnTo>
                  <a:pt x="2200" y="2132"/>
                </a:lnTo>
                <a:lnTo>
                  <a:pt x="2238" y="2101"/>
                </a:lnTo>
                <a:lnTo>
                  <a:pt x="2273" y="2071"/>
                </a:lnTo>
                <a:lnTo>
                  <a:pt x="2303" y="2043"/>
                </a:lnTo>
                <a:lnTo>
                  <a:pt x="2330" y="2018"/>
                </a:lnTo>
                <a:lnTo>
                  <a:pt x="2339" y="2006"/>
                </a:lnTo>
                <a:lnTo>
                  <a:pt x="2349" y="1995"/>
                </a:lnTo>
                <a:lnTo>
                  <a:pt x="2355" y="1986"/>
                </a:lnTo>
                <a:lnTo>
                  <a:pt x="2362" y="1976"/>
                </a:lnTo>
                <a:lnTo>
                  <a:pt x="2367" y="1968"/>
                </a:lnTo>
                <a:lnTo>
                  <a:pt x="2372" y="1958"/>
                </a:lnTo>
                <a:lnTo>
                  <a:pt x="2376" y="1949"/>
                </a:lnTo>
                <a:lnTo>
                  <a:pt x="2380" y="1939"/>
                </a:lnTo>
                <a:lnTo>
                  <a:pt x="2382" y="1929"/>
                </a:lnTo>
                <a:lnTo>
                  <a:pt x="2385" y="1920"/>
                </a:lnTo>
                <a:lnTo>
                  <a:pt x="2387" y="1910"/>
                </a:lnTo>
                <a:lnTo>
                  <a:pt x="2390" y="1901"/>
                </a:lnTo>
                <a:lnTo>
                  <a:pt x="2392" y="1883"/>
                </a:lnTo>
                <a:lnTo>
                  <a:pt x="2392" y="1865"/>
                </a:lnTo>
                <a:lnTo>
                  <a:pt x="2392" y="1848"/>
                </a:lnTo>
                <a:lnTo>
                  <a:pt x="2391" y="1832"/>
                </a:lnTo>
                <a:lnTo>
                  <a:pt x="2390" y="1818"/>
                </a:lnTo>
                <a:lnTo>
                  <a:pt x="2387" y="1805"/>
                </a:lnTo>
                <a:lnTo>
                  <a:pt x="2385" y="1794"/>
                </a:lnTo>
                <a:lnTo>
                  <a:pt x="2381" y="1778"/>
                </a:lnTo>
                <a:lnTo>
                  <a:pt x="2379" y="1773"/>
                </a:lnTo>
                <a:lnTo>
                  <a:pt x="2454" y="1711"/>
                </a:lnTo>
                <a:lnTo>
                  <a:pt x="2529" y="1649"/>
                </a:lnTo>
                <a:lnTo>
                  <a:pt x="2546" y="1669"/>
                </a:lnTo>
                <a:lnTo>
                  <a:pt x="2553" y="1679"/>
                </a:lnTo>
                <a:lnTo>
                  <a:pt x="2561" y="1689"/>
                </a:lnTo>
                <a:lnTo>
                  <a:pt x="2574" y="1711"/>
                </a:lnTo>
                <a:lnTo>
                  <a:pt x="2582" y="1722"/>
                </a:lnTo>
                <a:lnTo>
                  <a:pt x="2588" y="1733"/>
                </a:lnTo>
                <a:lnTo>
                  <a:pt x="2600" y="1755"/>
                </a:lnTo>
                <a:lnTo>
                  <a:pt x="2609" y="1778"/>
                </a:lnTo>
                <a:lnTo>
                  <a:pt x="2619" y="1801"/>
                </a:lnTo>
                <a:lnTo>
                  <a:pt x="2626" y="1824"/>
                </a:lnTo>
                <a:lnTo>
                  <a:pt x="2633" y="1847"/>
                </a:lnTo>
                <a:lnTo>
                  <a:pt x="2638" y="1871"/>
                </a:lnTo>
                <a:lnTo>
                  <a:pt x="2643" y="1893"/>
                </a:lnTo>
                <a:lnTo>
                  <a:pt x="2645" y="1917"/>
                </a:lnTo>
                <a:lnTo>
                  <a:pt x="2648" y="1940"/>
                </a:lnTo>
                <a:lnTo>
                  <a:pt x="2649" y="1963"/>
                </a:lnTo>
                <a:lnTo>
                  <a:pt x="2649" y="1986"/>
                </a:lnTo>
                <a:lnTo>
                  <a:pt x="2649" y="2009"/>
                </a:lnTo>
                <a:lnTo>
                  <a:pt x="2646" y="2031"/>
                </a:lnTo>
                <a:lnTo>
                  <a:pt x="2644" y="2053"/>
                </a:lnTo>
                <a:lnTo>
                  <a:pt x="2640" y="2075"/>
                </a:lnTo>
                <a:lnTo>
                  <a:pt x="2636" y="2096"/>
                </a:lnTo>
                <a:lnTo>
                  <a:pt x="2631" y="2116"/>
                </a:lnTo>
                <a:lnTo>
                  <a:pt x="2625" y="2137"/>
                </a:lnTo>
                <a:lnTo>
                  <a:pt x="2618" y="2157"/>
                </a:lnTo>
                <a:lnTo>
                  <a:pt x="2609" y="2175"/>
                </a:lnTo>
                <a:lnTo>
                  <a:pt x="2601" y="2194"/>
                </a:lnTo>
                <a:lnTo>
                  <a:pt x="2592" y="2211"/>
                </a:lnTo>
                <a:lnTo>
                  <a:pt x="2583" y="2228"/>
                </a:lnTo>
                <a:lnTo>
                  <a:pt x="2572" y="2244"/>
                </a:lnTo>
                <a:lnTo>
                  <a:pt x="2561" y="2258"/>
                </a:lnTo>
                <a:lnTo>
                  <a:pt x="2549" y="2272"/>
                </a:lnTo>
                <a:lnTo>
                  <a:pt x="2537" y="2284"/>
                </a:lnTo>
                <a:lnTo>
                  <a:pt x="2530" y="2290"/>
                </a:lnTo>
                <a:lnTo>
                  <a:pt x="2524" y="2296"/>
                </a:lnTo>
                <a:lnTo>
                  <a:pt x="2429" y="2377"/>
                </a:lnTo>
                <a:lnTo>
                  <a:pt x="2309" y="2480"/>
                </a:lnTo>
                <a:lnTo>
                  <a:pt x="2277" y="2508"/>
                </a:lnTo>
                <a:lnTo>
                  <a:pt x="2244" y="2536"/>
                </a:lnTo>
                <a:lnTo>
                  <a:pt x="2181" y="2594"/>
                </a:lnTo>
                <a:lnTo>
                  <a:pt x="2150" y="2623"/>
                </a:lnTo>
                <a:lnTo>
                  <a:pt x="2120" y="2650"/>
                </a:lnTo>
                <a:lnTo>
                  <a:pt x="2090" y="2679"/>
                </a:lnTo>
                <a:lnTo>
                  <a:pt x="2062" y="2706"/>
                </a:lnTo>
                <a:lnTo>
                  <a:pt x="2037" y="2732"/>
                </a:lnTo>
                <a:lnTo>
                  <a:pt x="2026" y="2744"/>
                </a:lnTo>
                <a:lnTo>
                  <a:pt x="2018" y="2755"/>
                </a:lnTo>
                <a:lnTo>
                  <a:pt x="2009" y="2764"/>
                </a:lnTo>
                <a:lnTo>
                  <a:pt x="2003" y="2774"/>
                </a:lnTo>
                <a:lnTo>
                  <a:pt x="1998" y="2784"/>
                </a:lnTo>
                <a:lnTo>
                  <a:pt x="1995" y="2793"/>
                </a:lnTo>
                <a:lnTo>
                  <a:pt x="1994" y="2798"/>
                </a:lnTo>
                <a:lnTo>
                  <a:pt x="1994" y="2803"/>
                </a:lnTo>
                <a:lnTo>
                  <a:pt x="1992" y="2814"/>
                </a:lnTo>
                <a:lnTo>
                  <a:pt x="1992" y="2827"/>
                </a:lnTo>
                <a:lnTo>
                  <a:pt x="1994" y="2840"/>
                </a:lnTo>
                <a:lnTo>
                  <a:pt x="1995" y="2854"/>
                </a:lnTo>
                <a:lnTo>
                  <a:pt x="1998" y="2872"/>
                </a:lnTo>
                <a:lnTo>
                  <a:pt x="2007" y="2912"/>
                </a:lnTo>
                <a:lnTo>
                  <a:pt x="2025" y="2986"/>
                </a:lnTo>
                <a:lnTo>
                  <a:pt x="2044" y="3063"/>
                </a:lnTo>
                <a:lnTo>
                  <a:pt x="2063" y="3134"/>
                </a:lnTo>
                <a:lnTo>
                  <a:pt x="2080" y="3193"/>
                </a:lnTo>
                <a:close/>
                <a:moveTo>
                  <a:pt x="657" y="2306"/>
                </a:moveTo>
                <a:lnTo>
                  <a:pt x="641" y="2282"/>
                </a:lnTo>
                <a:lnTo>
                  <a:pt x="626" y="2259"/>
                </a:lnTo>
                <a:lnTo>
                  <a:pt x="612" y="2235"/>
                </a:lnTo>
                <a:lnTo>
                  <a:pt x="599" y="2211"/>
                </a:lnTo>
                <a:lnTo>
                  <a:pt x="587" y="2187"/>
                </a:lnTo>
                <a:lnTo>
                  <a:pt x="576" y="2163"/>
                </a:lnTo>
                <a:lnTo>
                  <a:pt x="567" y="2138"/>
                </a:lnTo>
                <a:lnTo>
                  <a:pt x="557" y="2114"/>
                </a:lnTo>
                <a:lnTo>
                  <a:pt x="549" y="2089"/>
                </a:lnTo>
                <a:lnTo>
                  <a:pt x="542" y="2064"/>
                </a:lnTo>
                <a:lnTo>
                  <a:pt x="536" y="2037"/>
                </a:lnTo>
                <a:lnTo>
                  <a:pt x="533" y="2024"/>
                </a:lnTo>
                <a:lnTo>
                  <a:pt x="531" y="2011"/>
                </a:lnTo>
                <a:lnTo>
                  <a:pt x="526" y="1983"/>
                </a:lnTo>
                <a:lnTo>
                  <a:pt x="521" y="1956"/>
                </a:lnTo>
                <a:lnTo>
                  <a:pt x="519" y="1926"/>
                </a:lnTo>
                <a:lnTo>
                  <a:pt x="516" y="1897"/>
                </a:lnTo>
                <a:lnTo>
                  <a:pt x="515" y="1880"/>
                </a:lnTo>
                <a:lnTo>
                  <a:pt x="515" y="1863"/>
                </a:lnTo>
                <a:lnTo>
                  <a:pt x="515" y="1847"/>
                </a:lnTo>
                <a:lnTo>
                  <a:pt x="515" y="1830"/>
                </a:lnTo>
                <a:lnTo>
                  <a:pt x="516" y="1813"/>
                </a:lnTo>
                <a:lnTo>
                  <a:pt x="518" y="1796"/>
                </a:lnTo>
                <a:lnTo>
                  <a:pt x="521" y="1764"/>
                </a:lnTo>
                <a:lnTo>
                  <a:pt x="526" y="1731"/>
                </a:lnTo>
                <a:lnTo>
                  <a:pt x="532" y="1699"/>
                </a:lnTo>
                <a:lnTo>
                  <a:pt x="539" y="1668"/>
                </a:lnTo>
                <a:lnTo>
                  <a:pt x="548" y="1637"/>
                </a:lnTo>
                <a:lnTo>
                  <a:pt x="557" y="1605"/>
                </a:lnTo>
                <a:lnTo>
                  <a:pt x="568" y="1574"/>
                </a:lnTo>
                <a:lnTo>
                  <a:pt x="580" y="1543"/>
                </a:lnTo>
                <a:lnTo>
                  <a:pt x="593" y="1513"/>
                </a:lnTo>
                <a:lnTo>
                  <a:pt x="608" y="1483"/>
                </a:lnTo>
                <a:lnTo>
                  <a:pt x="622" y="1453"/>
                </a:lnTo>
                <a:lnTo>
                  <a:pt x="638" y="1423"/>
                </a:lnTo>
                <a:lnTo>
                  <a:pt x="654" y="1394"/>
                </a:lnTo>
                <a:lnTo>
                  <a:pt x="671" y="1364"/>
                </a:lnTo>
                <a:lnTo>
                  <a:pt x="689" y="1335"/>
                </a:lnTo>
                <a:lnTo>
                  <a:pt x="707" y="1305"/>
                </a:lnTo>
                <a:lnTo>
                  <a:pt x="726" y="1277"/>
                </a:lnTo>
                <a:lnTo>
                  <a:pt x="766" y="1219"/>
                </a:lnTo>
                <a:lnTo>
                  <a:pt x="806" y="1163"/>
                </a:lnTo>
                <a:lnTo>
                  <a:pt x="848" y="1105"/>
                </a:lnTo>
                <a:lnTo>
                  <a:pt x="888" y="1049"/>
                </a:lnTo>
                <a:lnTo>
                  <a:pt x="930" y="991"/>
                </a:lnTo>
                <a:lnTo>
                  <a:pt x="971" y="935"/>
                </a:lnTo>
                <a:lnTo>
                  <a:pt x="1107" y="745"/>
                </a:lnTo>
                <a:lnTo>
                  <a:pt x="1168" y="658"/>
                </a:lnTo>
                <a:lnTo>
                  <a:pt x="1223" y="576"/>
                </a:lnTo>
                <a:lnTo>
                  <a:pt x="1248" y="538"/>
                </a:lnTo>
                <a:lnTo>
                  <a:pt x="1271" y="502"/>
                </a:lnTo>
                <a:lnTo>
                  <a:pt x="1292" y="468"/>
                </a:lnTo>
                <a:lnTo>
                  <a:pt x="1310" y="437"/>
                </a:lnTo>
                <a:lnTo>
                  <a:pt x="1325" y="408"/>
                </a:lnTo>
                <a:lnTo>
                  <a:pt x="1337" y="382"/>
                </a:lnTo>
                <a:lnTo>
                  <a:pt x="1342" y="370"/>
                </a:lnTo>
                <a:lnTo>
                  <a:pt x="1347" y="358"/>
                </a:lnTo>
                <a:lnTo>
                  <a:pt x="1350" y="347"/>
                </a:lnTo>
                <a:lnTo>
                  <a:pt x="1353" y="337"/>
                </a:lnTo>
                <a:lnTo>
                  <a:pt x="1355" y="323"/>
                </a:lnTo>
                <a:lnTo>
                  <a:pt x="1356" y="309"/>
                </a:lnTo>
                <a:lnTo>
                  <a:pt x="1356" y="294"/>
                </a:lnTo>
                <a:lnTo>
                  <a:pt x="1356" y="280"/>
                </a:lnTo>
                <a:lnTo>
                  <a:pt x="1355" y="265"/>
                </a:lnTo>
                <a:lnTo>
                  <a:pt x="1353" y="252"/>
                </a:lnTo>
                <a:lnTo>
                  <a:pt x="1350" y="238"/>
                </a:lnTo>
                <a:lnTo>
                  <a:pt x="1347" y="223"/>
                </a:lnTo>
                <a:lnTo>
                  <a:pt x="1344" y="210"/>
                </a:lnTo>
                <a:lnTo>
                  <a:pt x="1340" y="197"/>
                </a:lnTo>
                <a:lnTo>
                  <a:pt x="1331" y="172"/>
                </a:lnTo>
                <a:lnTo>
                  <a:pt x="1322" y="149"/>
                </a:lnTo>
                <a:lnTo>
                  <a:pt x="1313" y="129"/>
                </a:lnTo>
                <a:lnTo>
                  <a:pt x="1384" y="69"/>
                </a:lnTo>
                <a:lnTo>
                  <a:pt x="1436" y="25"/>
                </a:lnTo>
                <a:lnTo>
                  <a:pt x="1455" y="10"/>
                </a:lnTo>
                <a:lnTo>
                  <a:pt x="1467" y="0"/>
                </a:lnTo>
                <a:lnTo>
                  <a:pt x="1485" y="18"/>
                </a:lnTo>
                <a:lnTo>
                  <a:pt x="1502" y="36"/>
                </a:lnTo>
                <a:lnTo>
                  <a:pt x="1517" y="54"/>
                </a:lnTo>
                <a:lnTo>
                  <a:pt x="1533" y="73"/>
                </a:lnTo>
                <a:lnTo>
                  <a:pt x="1540" y="83"/>
                </a:lnTo>
                <a:lnTo>
                  <a:pt x="1546" y="93"/>
                </a:lnTo>
                <a:lnTo>
                  <a:pt x="1559" y="113"/>
                </a:lnTo>
                <a:lnTo>
                  <a:pt x="1571" y="133"/>
                </a:lnTo>
                <a:lnTo>
                  <a:pt x="1582" y="154"/>
                </a:lnTo>
                <a:lnTo>
                  <a:pt x="1592" y="174"/>
                </a:lnTo>
                <a:lnTo>
                  <a:pt x="1601" y="196"/>
                </a:lnTo>
                <a:lnTo>
                  <a:pt x="1608" y="217"/>
                </a:lnTo>
                <a:lnTo>
                  <a:pt x="1616" y="239"/>
                </a:lnTo>
                <a:lnTo>
                  <a:pt x="1622" y="262"/>
                </a:lnTo>
                <a:lnTo>
                  <a:pt x="1628" y="283"/>
                </a:lnTo>
                <a:lnTo>
                  <a:pt x="1631" y="306"/>
                </a:lnTo>
                <a:lnTo>
                  <a:pt x="1635" y="329"/>
                </a:lnTo>
                <a:lnTo>
                  <a:pt x="1637" y="351"/>
                </a:lnTo>
                <a:lnTo>
                  <a:pt x="1638" y="373"/>
                </a:lnTo>
                <a:lnTo>
                  <a:pt x="1640" y="396"/>
                </a:lnTo>
                <a:lnTo>
                  <a:pt x="1640" y="419"/>
                </a:lnTo>
                <a:lnTo>
                  <a:pt x="1638" y="442"/>
                </a:lnTo>
                <a:lnTo>
                  <a:pt x="1636" y="464"/>
                </a:lnTo>
                <a:lnTo>
                  <a:pt x="1634" y="486"/>
                </a:lnTo>
                <a:lnTo>
                  <a:pt x="1630" y="509"/>
                </a:lnTo>
                <a:lnTo>
                  <a:pt x="1626" y="530"/>
                </a:lnTo>
                <a:lnTo>
                  <a:pt x="1622" y="553"/>
                </a:lnTo>
                <a:lnTo>
                  <a:pt x="1616" y="575"/>
                </a:lnTo>
                <a:lnTo>
                  <a:pt x="1610" y="596"/>
                </a:lnTo>
                <a:lnTo>
                  <a:pt x="1602" y="617"/>
                </a:lnTo>
                <a:lnTo>
                  <a:pt x="1594" y="638"/>
                </a:lnTo>
                <a:lnTo>
                  <a:pt x="1586" y="659"/>
                </a:lnTo>
                <a:lnTo>
                  <a:pt x="1577" y="679"/>
                </a:lnTo>
                <a:lnTo>
                  <a:pt x="1566" y="702"/>
                </a:lnTo>
                <a:lnTo>
                  <a:pt x="1554" y="725"/>
                </a:lnTo>
                <a:lnTo>
                  <a:pt x="1541" y="748"/>
                </a:lnTo>
                <a:lnTo>
                  <a:pt x="1528" y="770"/>
                </a:lnTo>
                <a:lnTo>
                  <a:pt x="1515" y="793"/>
                </a:lnTo>
                <a:lnTo>
                  <a:pt x="1500" y="817"/>
                </a:lnTo>
                <a:lnTo>
                  <a:pt x="1469" y="865"/>
                </a:lnTo>
                <a:lnTo>
                  <a:pt x="1437" y="913"/>
                </a:lnTo>
                <a:lnTo>
                  <a:pt x="1402" y="962"/>
                </a:lnTo>
                <a:lnTo>
                  <a:pt x="1366" y="1012"/>
                </a:lnTo>
                <a:lnTo>
                  <a:pt x="1328" y="1061"/>
                </a:lnTo>
                <a:lnTo>
                  <a:pt x="1250" y="1163"/>
                </a:lnTo>
                <a:lnTo>
                  <a:pt x="1168" y="1265"/>
                </a:lnTo>
                <a:lnTo>
                  <a:pt x="1086" y="1369"/>
                </a:lnTo>
                <a:lnTo>
                  <a:pt x="1047" y="1422"/>
                </a:lnTo>
                <a:lnTo>
                  <a:pt x="1007" y="1475"/>
                </a:lnTo>
                <a:lnTo>
                  <a:pt x="968" y="1527"/>
                </a:lnTo>
                <a:lnTo>
                  <a:pt x="930" y="1580"/>
                </a:lnTo>
                <a:lnTo>
                  <a:pt x="893" y="1633"/>
                </a:lnTo>
                <a:lnTo>
                  <a:pt x="858" y="1686"/>
                </a:lnTo>
                <a:lnTo>
                  <a:pt x="826" y="1739"/>
                </a:lnTo>
                <a:lnTo>
                  <a:pt x="810" y="1765"/>
                </a:lnTo>
                <a:lnTo>
                  <a:pt x="795" y="1791"/>
                </a:lnTo>
                <a:lnTo>
                  <a:pt x="780" y="1818"/>
                </a:lnTo>
                <a:lnTo>
                  <a:pt x="766" y="1844"/>
                </a:lnTo>
                <a:lnTo>
                  <a:pt x="753" y="1871"/>
                </a:lnTo>
                <a:lnTo>
                  <a:pt x="741" y="1897"/>
                </a:lnTo>
                <a:lnTo>
                  <a:pt x="729" y="1923"/>
                </a:lnTo>
                <a:lnTo>
                  <a:pt x="718" y="1950"/>
                </a:lnTo>
                <a:lnTo>
                  <a:pt x="707" y="1975"/>
                </a:lnTo>
                <a:lnTo>
                  <a:pt x="698" y="2001"/>
                </a:lnTo>
                <a:lnTo>
                  <a:pt x="689" y="2028"/>
                </a:lnTo>
                <a:lnTo>
                  <a:pt x="681" y="2053"/>
                </a:lnTo>
                <a:lnTo>
                  <a:pt x="674" y="2079"/>
                </a:lnTo>
                <a:lnTo>
                  <a:pt x="668" y="2104"/>
                </a:lnTo>
                <a:lnTo>
                  <a:pt x="663" y="2130"/>
                </a:lnTo>
                <a:lnTo>
                  <a:pt x="659" y="2156"/>
                </a:lnTo>
                <a:lnTo>
                  <a:pt x="656" y="2181"/>
                </a:lnTo>
                <a:lnTo>
                  <a:pt x="653" y="2206"/>
                </a:lnTo>
                <a:lnTo>
                  <a:pt x="653" y="2232"/>
                </a:lnTo>
                <a:lnTo>
                  <a:pt x="653" y="2257"/>
                </a:lnTo>
                <a:lnTo>
                  <a:pt x="654" y="2282"/>
                </a:lnTo>
                <a:lnTo>
                  <a:pt x="657" y="2306"/>
                </a:lnTo>
                <a:close/>
                <a:moveTo>
                  <a:pt x="1857" y="7179"/>
                </a:moveTo>
                <a:lnTo>
                  <a:pt x="1308" y="7179"/>
                </a:lnTo>
                <a:lnTo>
                  <a:pt x="1308" y="6458"/>
                </a:lnTo>
                <a:lnTo>
                  <a:pt x="1308" y="5737"/>
                </a:lnTo>
                <a:lnTo>
                  <a:pt x="1308" y="5016"/>
                </a:lnTo>
                <a:lnTo>
                  <a:pt x="1308" y="4296"/>
                </a:lnTo>
                <a:lnTo>
                  <a:pt x="1316" y="4299"/>
                </a:lnTo>
                <a:lnTo>
                  <a:pt x="1354" y="4308"/>
                </a:lnTo>
                <a:lnTo>
                  <a:pt x="1390" y="4318"/>
                </a:lnTo>
                <a:lnTo>
                  <a:pt x="1425" y="4326"/>
                </a:lnTo>
                <a:lnTo>
                  <a:pt x="1458" y="4332"/>
                </a:lnTo>
                <a:lnTo>
                  <a:pt x="1491" y="4337"/>
                </a:lnTo>
                <a:lnTo>
                  <a:pt x="1506" y="4340"/>
                </a:lnTo>
                <a:lnTo>
                  <a:pt x="1522" y="4342"/>
                </a:lnTo>
                <a:lnTo>
                  <a:pt x="1552" y="4344"/>
                </a:lnTo>
                <a:lnTo>
                  <a:pt x="1582" y="4346"/>
                </a:lnTo>
                <a:lnTo>
                  <a:pt x="1613" y="4346"/>
                </a:lnTo>
                <a:lnTo>
                  <a:pt x="1643" y="4343"/>
                </a:lnTo>
                <a:lnTo>
                  <a:pt x="1674" y="4340"/>
                </a:lnTo>
                <a:lnTo>
                  <a:pt x="1707" y="4335"/>
                </a:lnTo>
                <a:lnTo>
                  <a:pt x="1722" y="4332"/>
                </a:lnTo>
                <a:lnTo>
                  <a:pt x="1739" y="4329"/>
                </a:lnTo>
                <a:lnTo>
                  <a:pt x="1774" y="4320"/>
                </a:lnTo>
                <a:lnTo>
                  <a:pt x="1811" y="4311"/>
                </a:lnTo>
                <a:lnTo>
                  <a:pt x="1850" y="4299"/>
                </a:lnTo>
                <a:lnTo>
                  <a:pt x="1857" y="4296"/>
                </a:lnTo>
                <a:lnTo>
                  <a:pt x="1857" y="5016"/>
                </a:lnTo>
                <a:lnTo>
                  <a:pt x="1857" y="5737"/>
                </a:lnTo>
                <a:lnTo>
                  <a:pt x="1857" y="6458"/>
                </a:lnTo>
                <a:lnTo>
                  <a:pt x="1857" y="7179"/>
                </a:lnTo>
                <a:close/>
                <a:moveTo>
                  <a:pt x="1582" y="4163"/>
                </a:moveTo>
                <a:lnTo>
                  <a:pt x="1548" y="4163"/>
                </a:lnTo>
                <a:lnTo>
                  <a:pt x="1515" y="4162"/>
                </a:lnTo>
                <a:lnTo>
                  <a:pt x="1482" y="4161"/>
                </a:lnTo>
                <a:lnTo>
                  <a:pt x="1449" y="4158"/>
                </a:lnTo>
                <a:lnTo>
                  <a:pt x="1416" y="4156"/>
                </a:lnTo>
                <a:lnTo>
                  <a:pt x="1384" y="4152"/>
                </a:lnTo>
                <a:lnTo>
                  <a:pt x="1352" y="4149"/>
                </a:lnTo>
                <a:lnTo>
                  <a:pt x="1320" y="4144"/>
                </a:lnTo>
                <a:lnTo>
                  <a:pt x="1288" y="4139"/>
                </a:lnTo>
                <a:lnTo>
                  <a:pt x="1257" y="4134"/>
                </a:lnTo>
                <a:lnTo>
                  <a:pt x="1226" y="4128"/>
                </a:lnTo>
                <a:lnTo>
                  <a:pt x="1194" y="4121"/>
                </a:lnTo>
                <a:lnTo>
                  <a:pt x="1163" y="4114"/>
                </a:lnTo>
                <a:lnTo>
                  <a:pt x="1133" y="4107"/>
                </a:lnTo>
                <a:lnTo>
                  <a:pt x="1103" y="4098"/>
                </a:lnTo>
                <a:lnTo>
                  <a:pt x="1073" y="4090"/>
                </a:lnTo>
                <a:lnTo>
                  <a:pt x="1043" y="4082"/>
                </a:lnTo>
                <a:lnTo>
                  <a:pt x="1014" y="4072"/>
                </a:lnTo>
                <a:lnTo>
                  <a:pt x="984" y="4062"/>
                </a:lnTo>
                <a:lnTo>
                  <a:pt x="956" y="4052"/>
                </a:lnTo>
                <a:lnTo>
                  <a:pt x="899" y="4030"/>
                </a:lnTo>
                <a:lnTo>
                  <a:pt x="870" y="4018"/>
                </a:lnTo>
                <a:lnTo>
                  <a:pt x="843" y="4006"/>
                </a:lnTo>
                <a:lnTo>
                  <a:pt x="815" y="3993"/>
                </a:lnTo>
                <a:lnTo>
                  <a:pt x="789" y="3981"/>
                </a:lnTo>
                <a:lnTo>
                  <a:pt x="735" y="3953"/>
                </a:lnTo>
                <a:lnTo>
                  <a:pt x="683" y="3926"/>
                </a:lnTo>
                <a:lnTo>
                  <a:pt x="657" y="3911"/>
                </a:lnTo>
                <a:lnTo>
                  <a:pt x="632" y="3896"/>
                </a:lnTo>
                <a:lnTo>
                  <a:pt x="582" y="3866"/>
                </a:lnTo>
                <a:lnTo>
                  <a:pt x="557" y="3849"/>
                </a:lnTo>
                <a:lnTo>
                  <a:pt x="533" y="3833"/>
                </a:lnTo>
                <a:lnTo>
                  <a:pt x="510" y="3816"/>
                </a:lnTo>
                <a:lnTo>
                  <a:pt x="486" y="3800"/>
                </a:lnTo>
                <a:lnTo>
                  <a:pt x="464" y="3783"/>
                </a:lnTo>
                <a:lnTo>
                  <a:pt x="441" y="3766"/>
                </a:lnTo>
                <a:lnTo>
                  <a:pt x="396" y="3730"/>
                </a:lnTo>
                <a:lnTo>
                  <a:pt x="353" y="3694"/>
                </a:lnTo>
                <a:lnTo>
                  <a:pt x="312" y="3657"/>
                </a:lnTo>
                <a:lnTo>
                  <a:pt x="292" y="3639"/>
                </a:lnTo>
                <a:lnTo>
                  <a:pt x="272" y="3620"/>
                </a:lnTo>
                <a:lnTo>
                  <a:pt x="252" y="3601"/>
                </a:lnTo>
                <a:lnTo>
                  <a:pt x="233" y="3581"/>
                </a:lnTo>
                <a:lnTo>
                  <a:pt x="196" y="3542"/>
                </a:lnTo>
                <a:lnTo>
                  <a:pt x="161" y="3503"/>
                </a:lnTo>
                <a:lnTo>
                  <a:pt x="143" y="3483"/>
                </a:lnTo>
                <a:lnTo>
                  <a:pt x="126" y="3463"/>
                </a:lnTo>
                <a:lnTo>
                  <a:pt x="94" y="3423"/>
                </a:lnTo>
                <a:lnTo>
                  <a:pt x="63" y="3382"/>
                </a:lnTo>
                <a:lnTo>
                  <a:pt x="34" y="3341"/>
                </a:lnTo>
                <a:lnTo>
                  <a:pt x="20" y="3321"/>
                </a:lnTo>
                <a:lnTo>
                  <a:pt x="6" y="3301"/>
                </a:lnTo>
                <a:lnTo>
                  <a:pt x="0" y="3291"/>
                </a:lnTo>
                <a:lnTo>
                  <a:pt x="791" y="3291"/>
                </a:lnTo>
                <a:lnTo>
                  <a:pt x="1582" y="3291"/>
                </a:lnTo>
                <a:lnTo>
                  <a:pt x="2373" y="3291"/>
                </a:lnTo>
                <a:lnTo>
                  <a:pt x="3164" y="3291"/>
                </a:lnTo>
                <a:lnTo>
                  <a:pt x="3158" y="3299"/>
                </a:lnTo>
                <a:lnTo>
                  <a:pt x="3125" y="3350"/>
                </a:lnTo>
                <a:lnTo>
                  <a:pt x="3092" y="3399"/>
                </a:lnTo>
                <a:lnTo>
                  <a:pt x="3074" y="3423"/>
                </a:lnTo>
                <a:lnTo>
                  <a:pt x="3056" y="3447"/>
                </a:lnTo>
                <a:lnTo>
                  <a:pt x="3020" y="3493"/>
                </a:lnTo>
                <a:lnTo>
                  <a:pt x="3000" y="3515"/>
                </a:lnTo>
                <a:lnTo>
                  <a:pt x="2981" y="3538"/>
                </a:lnTo>
                <a:lnTo>
                  <a:pt x="2943" y="3581"/>
                </a:lnTo>
                <a:lnTo>
                  <a:pt x="2922" y="3603"/>
                </a:lnTo>
                <a:lnTo>
                  <a:pt x="2902" y="3623"/>
                </a:lnTo>
                <a:lnTo>
                  <a:pt x="2882" y="3644"/>
                </a:lnTo>
                <a:lnTo>
                  <a:pt x="2861" y="3664"/>
                </a:lnTo>
                <a:lnTo>
                  <a:pt x="2818" y="3704"/>
                </a:lnTo>
                <a:lnTo>
                  <a:pt x="2796" y="3722"/>
                </a:lnTo>
                <a:lnTo>
                  <a:pt x="2774" y="3741"/>
                </a:lnTo>
                <a:lnTo>
                  <a:pt x="2752" y="3759"/>
                </a:lnTo>
                <a:lnTo>
                  <a:pt x="2729" y="3777"/>
                </a:lnTo>
                <a:lnTo>
                  <a:pt x="2684" y="3812"/>
                </a:lnTo>
                <a:lnTo>
                  <a:pt x="2660" y="3828"/>
                </a:lnTo>
                <a:lnTo>
                  <a:pt x="2637" y="3845"/>
                </a:lnTo>
                <a:lnTo>
                  <a:pt x="2588" y="3876"/>
                </a:lnTo>
                <a:lnTo>
                  <a:pt x="2564" y="3892"/>
                </a:lnTo>
                <a:lnTo>
                  <a:pt x="2540" y="3906"/>
                </a:lnTo>
                <a:lnTo>
                  <a:pt x="2514" y="3921"/>
                </a:lnTo>
                <a:lnTo>
                  <a:pt x="2489" y="3935"/>
                </a:lnTo>
                <a:lnTo>
                  <a:pt x="2464" y="3950"/>
                </a:lnTo>
                <a:lnTo>
                  <a:pt x="2439" y="3963"/>
                </a:lnTo>
                <a:lnTo>
                  <a:pt x="2386" y="3988"/>
                </a:lnTo>
                <a:lnTo>
                  <a:pt x="2361" y="4000"/>
                </a:lnTo>
                <a:lnTo>
                  <a:pt x="2333" y="4012"/>
                </a:lnTo>
                <a:lnTo>
                  <a:pt x="2280" y="4034"/>
                </a:lnTo>
                <a:lnTo>
                  <a:pt x="2253" y="4044"/>
                </a:lnTo>
                <a:lnTo>
                  <a:pt x="2226" y="4054"/>
                </a:lnTo>
                <a:lnTo>
                  <a:pt x="2199" y="4064"/>
                </a:lnTo>
                <a:lnTo>
                  <a:pt x="2171" y="4073"/>
                </a:lnTo>
                <a:lnTo>
                  <a:pt x="2115" y="4090"/>
                </a:lnTo>
                <a:lnTo>
                  <a:pt x="2087" y="4097"/>
                </a:lnTo>
                <a:lnTo>
                  <a:pt x="2058" y="4106"/>
                </a:lnTo>
                <a:lnTo>
                  <a:pt x="2030" y="4112"/>
                </a:lnTo>
                <a:lnTo>
                  <a:pt x="2001" y="4119"/>
                </a:lnTo>
                <a:lnTo>
                  <a:pt x="1943" y="4131"/>
                </a:lnTo>
                <a:lnTo>
                  <a:pt x="1884" y="4140"/>
                </a:lnTo>
                <a:lnTo>
                  <a:pt x="1824" y="4149"/>
                </a:lnTo>
                <a:lnTo>
                  <a:pt x="1766" y="4155"/>
                </a:lnTo>
                <a:lnTo>
                  <a:pt x="1704" y="4160"/>
                </a:lnTo>
                <a:lnTo>
                  <a:pt x="1674" y="4162"/>
                </a:lnTo>
                <a:lnTo>
                  <a:pt x="1643" y="4163"/>
                </a:lnTo>
                <a:lnTo>
                  <a:pt x="1582" y="416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672064" y="1051892"/>
            <a:ext cx="4464496" cy="108096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7B958F-8E91-4B36-BC0D-5501EDD50FF4}" type="datetimeFigureOut">
              <a:rPr lang="fi-FI" smtClean="0"/>
              <a:t>26.9.2022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61B86FA-F224-4414-8485-B2E0C8654CB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1213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669088"/>
          </a:xfrm>
          <a:custGeom>
            <a:avLst/>
            <a:gdLst/>
            <a:ahLst/>
            <a:cxnLst/>
            <a:rect l="l" t="t" r="r" b="b"/>
            <a:pathLst>
              <a:path w="12192000" h="6669088">
                <a:moveTo>
                  <a:pt x="0" y="0"/>
                </a:moveTo>
                <a:lnTo>
                  <a:pt x="479376" y="0"/>
                </a:lnTo>
                <a:lnTo>
                  <a:pt x="479376" y="1268760"/>
                </a:lnTo>
                <a:lnTo>
                  <a:pt x="1055344" y="1268760"/>
                </a:lnTo>
                <a:lnTo>
                  <a:pt x="1055344" y="0"/>
                </a:lnTo>
                <a:lnTo>
                  <a:pt x="12192000" y="0"/>
                </a:lnTo>
                <a:lnTo>
                  <a:pt x="12192000" y="6669088"/>
                </a:lnTo>
                <a:lnTo>
                  <a:pt x="0" y="666908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r">
              <a:buFontTx/>
              <a:buNone/>
              <a:defRPr sz="10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A38093-ADEF-4186-B183-F189E8EE4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A0913E-09E8-4F19-9E92-DC463A772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7B958F-8E91-4B36-BC0D-5501EDD50FF4}" type="datetimeFigureOut">
              <a:rPr lang="fi-FI" smtClean="0"/>
              <a:t>26.9.2022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4C6687-22A2-4DBC-A00E-1B87A3B93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3AC3D7-F99C-42CD-98EE-4CA07AAE5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61B86FA-F224-4414-8485-B2E0C8654CB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96348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669088"/>
          </a:xfrm>
          <a:custGeom>
            <a:avLst/>
            <a:gdLst/>
            <a:ahLst/>
            <a:cxnLst/>
            <a:rect l="l" t="t" r="r" b="b"/>
            <a:pathLst>
              <a:path w="12192000" h="6669088">
                <a:moveTo>
                  <a:pt x="0" y="0"/>
                </a:moveTo>
                <a:lnTo>
                  <a:pt x="479376" y="0"/>
                </a:lnTo>
                <a:lnTo>
                  <a:pt x="479376" y="1268760"/>
                </a:lnTo>
                <a:lnTo>
                  <a:pt x="1055344" y="1268760"/>
                </a:lnTo>
                <a:lnTo>
                  <a:pt x="1055344" y="0"/>
                </a:lnTo>
                <a:lnTo>
                  <a:pt x="12192000" y="0"/>
                </a:lnTo>
                <a:lnTo>
                  <a:pt x="12192000" y="6669088"/>
                </a:lnTo>
                <a:lnTo>
                  <a:pt x="0" y="666908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r">
              <a:buFontTx/>
              <a:buNone/>
              <a:defRPr sz="10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A0913E-09E8-4F19-9E92-DC463A772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7B958F-8E91-4B36-BC0D-5501EDD50FF4}" type="datetimeFigureOut">
              <a:rPr lang="fi-FI" smtClean="0"/>
              <a:t>26.9.2022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4C6687-22A2-4DBC-A00E-1B87A3B93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3AC3D7-F99C-42CD-98EE-4CA07AAE5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61B86FA-F224-4414-8485-B2E0C8654CBE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425" y="2349451"/>
            <a:ext cx="11233150" cy="2016224"/>
          </a:xfrm>
        </p:spPr>
        <p:txBody>
          <a:bodyPr anchor="ctr" anchorCtr="0"/>
          <a:lstStyle>
            <a:lvl1pPr algn="ctr"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9198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D1896A-EFAA-4BA9-8C8F-8B9B4593D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47B958F-8E91-4B36-BC0D-5501EDD50FF4}" type="datetimeFigureOut">
              <a:rPr lang="fi-FI" smtClean="0"/>
              <a:t>26.9.2022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58722-24F1-44F1-B64D-27687C5A2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9D9FC6-0017-47C1-B52A-864E27D92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61B86FA-F224-4414-8485-B2E0C8654CBE}" type="slidenum">
              <a:rPr lang="fi-FI" smtClean="0"/>
              <a:t>‹#›</a:t>
            </a:fld>
            <a:endParaRPr lang="fi-FI"/>
          </a:p>
        </p:txBody>
      </p: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4984950" y="980728"/>
            <a:ext cx="2222099" cy="1440000"/>
            <a:chOff x="3287713" y="333375"/>
            <a:chExt cx="6107112" cy="3957638"/>
          </a:xfrm>
          <a:solidFill>
            <a:schemeClr val="bg1"/>
          </a:solidFill>
        </p:grpSpPr>
        <p:sp>
          <p:nvSpPr>
            <p:cNvPr id="9" name="Freeform 6"/>
            <p:cNvSpPr>
              <a:spLocks noEditPoints="1"/>
            </p:cNvSpPr>
            <p:nvPr/>
          </p:nvSpPr>
          <p:spPr bwMode="auto">
            <a:xfrm>
              <a:off x="5707063" y="333375"/>
              <a:ext cx="1254125" cy="2849563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7"/>
            <p:cNvSpPr>
              <a:spLocks noEditPoints="1"/>
            </p:cNvSpPr>
            <p:nvPr/>
          </p:nvSpPr>
          <p:spPr bwMode="auto">
            <a:xfrm>
              <a:off x="3613150" y="3232150"/>
              <a:ext cx="5405437" cy="485775"/>
            </a:xfrm>
            <a:custGeom>
              <a:avLst/>
              <a:gdLst>
                <a:gd name="T0" fmla="*/ 13472 w 13623"/>
                <a:gd name="T1" fmla="*/ 815 h 1226"/>
                <a:gd name="T2" fmla="*/ 13021 w 13623"/>
                <a:gd name="T3" fmla="*/ 303 h 1226"/>
                <a:gd name="T4" fmla="*/ 12990 w 13623"/>
                <a:gd name="T5" fmla="*/ 261 h 1226"/>
                <a:gd name="T6" fmla="*/ 13616 w 13623"/>
                <a:gd name="T7" fmla="*/ 682 h 1226"/>
                <a:gd name="T8" fmla="*/ 12888 w 13623"/>
                <a:gd name="T9" fmla="*/ 907 h 1226"/>
                <a:gd name="T10" fmla="*/ 230 w 13623"/>
                <a:gd name="T11" fmla="*/ 1058 h 1226"/>
                <a:gd name="T12" fmla="*/ 144 w 13623"/>
                <a:gd name="T13" fmla="*/ 1089 h 1226"/>
                <a:gd name="T14" fmla="*/ 669 w 13623"/>
                <a:gd name="T15" fmla="*/ 372 h 1226"/>
                <a:gd name="T16" fmla="*/ 855 w 13623"/>
                <a:gd name="T17" fmla="*/ 965 h 1226"/>
                <a:gd name="T18" fmla="*/ 436 w 13623"/>
                <a:gd name="T19" fmla="*/ 278 h 1226"/>
                <a:gd name="T20" fmla="*/ 1379 w 13623"/>
                <a:gd name="T21" fmla="*/ 343 h 1226"/>
                <a:gd name="T22" fmla="*/ 1597 w 13623"/>
                <a:gd name="T23" fmla="*/ 974 h 1226"/>
                <a:gd name="T24" fmla="*/ 2685 w 13623"/>
                <a:gd name="T25" fmla="*/ 1006 h 1226"/>
                <a:gd name="T26" fmla="*/ 1853 w 13623"/>
                <a:gd name="T27" fmla="*/ 1011 h 1226"/>
                <a:gd name="T28" fmla="*/ 2183 w 13623"/>
                <a:gd name="T29" fmla="*/ 28 h 1226"/>
                <a:gd name="T30" fmla="*/ 2380 w 13623"/>
                <a:gd name="T31" fmla="*/ 4 h 1226"/>
                <a:gd name="T32" fmla="*/ 2827 w 13623"/>
                <a:gd name="T33" fmla="*/ 935 h 1226"/>
                <a:gd name="T34" fmla="*/ 3124 w 13623"/>
                <a:gd name="T35" fmla="*/ 682 h 1226"/>
                <a:gd name="T36" fmla="*/ 2863 w 13623"/>
                <a:gd name="T37" fmla="*/ 246 h 1226"/>
                <a:gd name="T38" fmla="*/ 3018 w 13623"/>
                <a:gd name="T39" fmla="*/ 255 h 1226"/>
                <a:gd name="T40" fmla="*/ 3180 w 13623"/>
                <a:gd name="T41" fmla="*/ 586 h 1226"/>
                <a:gd name="T42" fmla="*/ 2868 w 13623"/>
                <a:gd name="T43" fmla="*/ 1022 h 1226"/>
                <a:gd name="T44" fmla="*/ 3993 w 13623"/>
                <a:gd name="T45" fmla="*/ 278 h 1226"/>
                <a:gd name="T46" fmla="*/ 3660 w 13623"/>
                <a:gd name="T47" fmla="*/ 1006 h 1226"/>
                <a:gd name="T48" fmla="*/ 3496 w 13623"/>
                <a:gd name="T49" fmla="*/ 229 h 1226"/>
                <a:gd name="T50" fmla="*/ 4541 w 13623"/>
                <a:gd name="T51" fmla="*/ 621 h 1226"/>
                <a:gd name="T52" fmla="*/ 4678 w 13623"/>
                <a:gd name="T53" fmla="*/ 975 h 1226"/>
                <a:gd name="T54" fmla="*/ 5068 w 13623"/>
                <a:gd name="T55" fmla="*/ 229 h 1226"/>
                <a:gd name="T56" fmla="*/ 5532 w 13623"/>
                <a:gd name="T57" fmla="*/ 813 h 1226"/>
                <a:gd name="T58" fmla="*/ 4957 w 13623"/>
                <a:gd name="T59" fmla="*/ 262 h 1226"/>
                <a:gd name="T60" fmla="*/ 6431 w 13623"/>
                <a:gd name="T61" fmla="*/ 1006 h 1226"/>
                <a:gd name="T62" fmla="*/ 5600 w 13623"/>
                <a:gd name="T63" fmla="*/ 1011 h 1226"/>
                <a:gd name="T64" fmla="*/ 5929 w 13623"/>
                <a:gd name="T65" fmla="*/ 28 h 1226"/>
                <a:gd name="T66" fmla="*/ 6126 w 13623"/>
                <a:gd name="T67" fmla="*/ 4 h 1226"/>
                <a:gd name="T68" fmla="*/ 6570 w 13623"/>
                <a:gd name="T69" fmla="*/ 964 h 1226"/>
                <a:gd name="T70" fmla="*/ 7206 w 13623"/>
                <a:gd name="T71" fmla="*/ 297 h 1226"/>
                <a:gd name="T72" fmla="*/ 7132 w 13623"/>
                <a:gd name="T73" fmla="*/ 961 h 1226"/>
                <a:gd name="T74" fmla="*/ 7961 w 13623"/>
                <a:gd name="T75" fmla="*/ 372 h 1226"/>
                <a:gd name="T76" fmla="*/ 8147 w 13623"/>
                <a:gd name="T77" fmla="*/ 965 h 1226"/>
                <a:gd name="T78" fmla="*/ 7728 w 13623"/>
                <a:gd name="T79" fmla="*/ 278 h 1226"/>
                <a:gd name="T80" fmla="*/ 9042 w 13623"/>
                <a:gd name="T81" fmla="*/ 875 h 1226"/>
                <a:gd name="T82" fmla="*/ 8557 w 13623"/>
                <a:gd name="T83" fmla="*/ 277 h 1226"/>
                <a:gd name="T84" fmla="*/ 9387 w 13623"/>
                <a:gd name="T85" fmla="*/ 959 h 1226"/>
                <a:gd name="T86" fmla="*/ 9237 w 13623"/>
                <a:gd name="T87" fmla="*/ 266 h 1226"/>
                <a:gd name="T88" fmla="*/ 9915 w 13623"/>
                <a:gd name="T89" fmla="*/ 211 h 1226"/>
                <a:gd name="T90" fmla="*/ 10274 w 13623"/>
                <a:gd name="T91" fmla="*/ 885 h 1226"/>
                <a:gd name="T92" fmla="*/ 9546 w 13623"/>
                <a:gd name="T93" fmla="*/ 693 h 1226"/>
                <a:gd name="T94" fmla="*/ 10183 w 13623"/>
                <a:gd name="T95" fmla="*/ 887 h 1226"/>
                <a:gd name="T96" fmla="*/ 9823 w 13623"/>
                <a:gd name="T97" fmla="*/ 277 h 1226"/>
                <a:gd name="T98" fmla="*/ 11042 w 13623"/>
                <a:gd name="T99" fmla="*/ 321 h 1226"/>
                <a:gd name="T100" fmla="*/ 10866 w 13623"/>
                <a:gd name="T101" fmla="*/ 582 h 1226"/>
                <a:gd name="T102" fmla="*/ 10647 w 13623"/>
                <a:gd name="T103" fmla="*/ 490 h 1226"/>
                <a:gd name="T104" fmla="*/ 10539 w 13623"/>
                <a:gd name="T105" fmla="*/ 330 h 1226"/>
                <a:gd name="T106" fmla="*/ 11333 w 13623"/>
                <a:gd name="T107" fmla="*/ 854 h 1226"/>
                <a:gd name="T108" fmla="*/ 11222 w 13623"/>
                <a:gd name="T109" fmla="*/ 301 h 1226"/>
                <a:gd name="T110" fmla="*/ 11865 w 13623"/>
                <a:gd name="T111" fmla="*/ 941 h 1226"/>
                <a:gd name="T112" fmla="*/ 11547 w 13623"/>
                <a:gd name="T113" fmla="*/ 560 h 1226"/>
                <a:gd name="T114" fmla="*/ 11936 w 13623"/>
                <a:gd name="T115" fmla="*/ 235 h 1226"/>
                <a:gd name="T116" fmla="*/ 11612 w 13623"/>
                <a:gd name="T117" fmla="*/ 375 h 1226"/>
                <a:gd name="T118" fmla="*/ 12032 w 13623"/>
                <a:gd name="T119" fmla="*/ 808 h 1226"/>
                <a:gd name="T120" fmla="*/ 12733 w 13623"/>
                <a:gd name="T121" fmla="*/ 225 h 1226"/>
                <a:gd name="T122" fmla="*/ 12522 w 13623"/>
                <a:gd name="T123" fmla="*/ 973 h 1226"/>
                <a:gd name="T124" fmla="*/ 12096 w 13623"/>
                <a:gd name="T125" fmla="*/ 408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623" h="1226">
                  <a:moveTo>
                    <a:pt x="12901" y="589"/>
                  </a:moveTo>
                  <a:lnTo>
                    <a:pt x="12902" y="623"/>
                  </a:lnTo>
                  <a:lnTo>
                    <a:pt x="12907" y="658"/>
                  </a:lnTo>
                  <a:lnTo>
                    <a:pt x="12913" y="695"/>
                  </a:lnTo>
                  <a:lnTo>
                    <a:pt x="12922" y="734"/>
                  </a:lnTo>
                  <a:lnTo>
                    <a:pt x="12934" y="771"/>
                  </a:lnTo>
                  <a:lnTo>
                    <a:pt x="12950" y="806"/>
                  </a:lnTo>
                  <a:lnTo>
                    <a:pt x="12968" y="838"/>
                  </a:lnTo>
                  <a:lnTo>
                    <a:pt x="12988" y="867"/>
                  </a:lnTo>
                  <a:lnTo>
                    <a:pt x="13010" y="893"/>
                  </a:lnTo>
                  <a:lnTo>
                    <a:pt x="13035" y="916"/>
                  </a:lnTo>
                  <a:lnTo>
                    <a:pt x="13060" y="934"/>
                  </a:lnTo>
                  <a:lnTo>
                    <a:pt x="13088" y="950"/>
                  </a:lnTo>
                  <a:lnTo>
                    <a:pt x="13118" y="962"/>
                  </a:lnTo>
                  <a:lnTo>
                    <a:pt x="13149" y="970"/>
                  </a:lnTo>
                  <a:lnTo>
                    <a:pt x="13182" y="975"/>
                  </a:lnTo>
                  <a:lnTo>
                    <a:pt x="13218" y="977"/>
                  </a:lnTo>
                  <a:lnTo>
                    <a:pt x="13260" y="975"/>
                  </a:lnTo>
                  <a:lnTo>
                    <a:pt x="13298" y="968"/>
                  </a:lnTo>
                  <a:lnTo>
                    <a:pt x="13335" y="955"/>
                  </a:lnTo>
                  <a:lnTo>
                    <a:pt x="13370" y="938"/>
                  </a:lnTo>
                  <a:lnTo>
                    <a:pt x="13387" y="927"/>
                  </a:lnTo>
                  <a:lnTo>
                    <a:pt x="13401" y="915"/>
                  </a:lnTo>
                  <a:lnTo>
                    <a:pt x="13429" y="887"/>
                  </a:lnTo>
                  <a:lnTo>
                    <a:pt x="13453" y="855"/>
                  </a:lnTo>
                  <a:lnTo>
                    <a:pt x="13472" y="815"/>
                  </a:lnTo>
                  <a:lnTo>
                    <a:pt x="13488" y="773"/>
                  </a:lnTo>
                  <a:lnTo>
                    <a:pt x="13494" y="751"/>
                  </a:lnTo>
                  <a:lnTo>
                    <a:pt x="13498" y="728"/>
                  </a:lnTo>
                  <a:lnTo>
                    <a:pt x="13504" y="681"/>
                  </a:lnTo>
                  <a:lnTo>
                    <a:pt x="13507" y="631"/>
                  </a:lnTo>
                  <a:lnTo>
                    <a:pt x="13504" y="576"/>
                  </a:lnTo>
                  <a:lnTo>
                    <a:pt x="13501" y="549"/>
                  </a:lnTo>
                  <a:lnTo>
                    <a:pt x="13497" y="524"/>
                  </a:lnTo>
                  <a:lnTo>
                    <a:pt x="13484" y="475"/>
                  </a:lnTo>
                  <a:lnTo>
                    <a:pt x="13467" y="428"/>
                  </a:lnTo>
                  <a:lnTo>
                    <a:pt x="13444" y="386"/>
                  </a:lnTo>
                  <a:lnTo>
                    <a:pt x="13432" y="368"/>
                  </a:lnTo>
                  <a:lnTo>
                    <a:pt x="13418" y="350"/>
                  </a:lnTo>
                  <a:lnTo>
                    <a:pt x="13388" y="321"/>
                  </a:lnTo>
                  <a:lnTo>
                    <a:pt x="13353" y="297"/>
                  </a:lnTo>
                  <a:lnTo>
                    <a:pt x="13316" y="279"/>
                  </a:lnTo>
                  <a:lnTo>
                    <a:pt x="13276" y="266"/>
                  </a:lnTo>
                  <a:lnTo>
                    <a:pt x="13255" y="262"/>
                  </a:lnTo>
                  <a:lnTo>
                    <a:pt x="13234" y="259"/>
                  </a:lnTo>
                  <a:lnTo>
                    <a:pt x="13190" y="256"/>
                  </a:lnTo>
                  <a:lnTo>
                    <a:pt x="13158" y="258"/>
                  </a:lnTo>
                  <a:lnTo>
                    <a:pt x="13126" y="261"/>
                  </a:lnTo>
                  <a:lnTo>
                    <a:pt x="13098" y="268"/>
                  </a:lnTo>
                  <a:lnTo>
                    <a:pt x="13070" y="277"/>
                  </a:lnTo>
                  <a:lnTo>
                    <a:pt x="13045" y="289"/>
                  </a:lnTo>
                  <a:lnTo>
                    <a:pt x="13021" y="303"/>
                  </a:lnTo>
                  <a:lnTo>
                    <a:pt x="12998" y="321"/>
                  </a:lnTo>
                  <a:lnTo>
                    <a:pt x="12979" y="340"/>
                  </a:lnTo>
                  <a:lnTo>
                    <a:pt x="12960" y="363"/>
                  </a:lnTo>
                  <a:lnTo>
                    <a:pt x="12944" y="387"/>
                  </a:lnTo>
                  <a:lnTo>
                    <a:pt x="12931" y="415"/>
                  </a:lnTo>
                  <a:lnTo>
                    <a:pt x="12920" y="445"/>
                  </a:lnTo>
                  <a:lnTo>
                    <a:pt x="12912" y="477"/>
                  </a:lnTo>
                  <a:lnTo>
                    <a:pt x="12906" y="512"/>
                  </a:lnTo>
                  <a:lnTo>
                    <a:pt x="12902" y="549"/>
                  </a:lnTo>
                  <a:lnTo>
                    <a:pt x="12901" y="589"/>
                  </a:lnTo>
                  <a:close/>
                  <a:moveTo>
                    <a:pt x="12786" y="626"/>
                  </a:moveTo>
                  <a:lnTo>
                    <a:pt x="12787" y="585"/>
                  </a:lnTo>
                  <a:lnTo>
                    <a:pt x="12792" y="546"/>
                  </a:lnTo>
                  <a:lnTo>
                    <a:pt x="12799" y="507"/>
                  </a:lnTo>
                  <a:lnTo>
                    <a:pt x="12810" y="470"/>
                  </a:lnTo>
                  <a:lnTo>
                    <a:pt x="12816" y="453"/>
                  </a:lnTo>
                  <a:lnTo>
                    <a:pt x="12824" y="435"/>
                  </a:lnTo>
                  <a:lnTo>
                    <a:pt x="12832" y="418"/>
                  </a:lnTo>
                  <a:lnTo>
                    <a:pt x="12842" y="402"/>
                  </a:lnTo>
                  <a:lnTo>
                    <a:pt x="12864" y="369"/>
                  </a:lnTo>
                  <a:lnTo>
                    <a:pt x="12890" y="337"/>
                  </a:lnTo>
                  <a:lnTo>
                    <a:pt x="12906" y="322"/>
                  </a:lnTo>
                  <a:lnTo>
                    <a:pt x="12921" y="308"/>
                  </a:lnTo>
                  <a:lnTo>
                    <a:pt x="12937" y="296"/>
                  </a:lnTo>
                  <a:lnTo>
                    <a:pt x="12954" y="283"/>
                  </a:lnTo>
                  <a:lnTo>
                    <a:pt x="12990" y="261"/>
                  </a:lnTo>
                  <a:lnTo>
                    <a:pt x="13009" y="252"/>
                  </a:lnTo>
                  <a:lnTo>
                    <a:pt x="13029" y="243"/>
                  </a:lnTo>
                  <a:lnTo>
                    <a:pt x="13050" y="235"/>
                  </a:lnTo>
                  <a:lnTo>
                    <a:pt x="13070" y="228"/>
                  </a:lnTo>
                  <a:lnTo>
                    <a:pt x="13114" y="218"/>
                  </a:lnTo>
                  <a:lnTo>
                    <a:pt x="13161" y="211"/>
                  </a:lnTo>
                  <a:lnTo>
                    <a:pt x="13212" y="210"/>
                  </a:lnTo>
                  <a:lnTo>
                    <a:pt x="13257" y="211"/>
                  </a:lnTo>
                  <a:lnTo>
                    <a:pt x="13300" y="216"/>
                  </a:lnTo>
                  <a:lnTo>
                    <a:pt x="13342" y="224"/>
                  </a:lnTo>
                  <a:lnTo>
                    <a:pt x="13381" y="235"/>
                  </a:lnTo>
                  <a:lnTo>
                    <a:pt x="13417" y="249"/>
                  </a:lnTo>
                  <a:lnTo>
                    <a:pt x="13435" y="258"/>
                  </a:lnTo>
                  <a:lnTo>
                    <a:pt x="13452" y="267"/>
                  </a:lnTo>
                  <a:lnTo>
                    <a:pt x="13483" y="288"/>
                  </a:lnTo>
                  <a:lnTo>
                    <a:pt x="13512" y="312"/>
                  </a:lnTo>
                  <a:lnTo>
                    <a:pt x="13538" y="339"/>
                  </a:lnTo>
                  <a:lnTo>
                    <a:pt x="13561" y="368"/>
                  </a:lnTo>
                  <a:lnTo>
                    <a:pt x="13580" y="399"/>
                  </a:lnTo>
                  <a:lnTo>
                    <a:pt x="13596" y="433"/>
                  </a:lnTo>
                  <a:lnTo>
                    <a:pt x="13608" y="470"/>
                  </a:lnTo>
                  <a:lnTo>
                    <a:pt x="13616" y="508"/>
                  </a:lnTo>
                  <a:lnTo>
                    <a:pt x="13622" y="549"/>
                  </a:lnTo>
                  <a:lnTo>
                    <a:pt x="13623" y="592"/>
                  </a:lnTo>
                  <a:lnTo>
                    <a:pt x="13620" y="653"/>
                  </a:lnTo>
                  <a:lnTo>
                    <a:pt x="13616" y="682"/>
                  </a:lnTo>
                  <a:lnTo>
                    <a:pt x="13610" y="711"/>
                  </a:lnTo>
                  <a:lnTo>
                    <a:pt x="13593" y="765"/>
                  </a:lnTo>
                  <a:lnTo>
                    <a:pt x="13581" y="791"/>
                  </a:lnTo>
                  <a:lnTo>
                    <a:pt x="13569" y="817"/>
                  </a:lnTo>
                  <a:lnTo>
                    <a:pt x="13538" y="863"/>
                  </a:lnTo>
                  <a:lnTo>
                    <a:pt x="13521" y="885"/>
                  </a:lnTo>
                  <a:lnTo>
                    <a:pt x="13502" y="905"/>
                  </a:lnTo>
                  <a:lnTo>
                    <a:pt x="13482" y="923"/>
                  </a:lnTo>
                  <a:lnTo>
                    <a:pt x="13460" y="941"/>
                  </a:lnTo>
                  <a:lnTo>
                    <a:pt x="13436" y="957"/>
                  </a:lnTo>
                  <a:lnTo>
                    <a:pt x="13412" y="971"/>
                  </a:lnTo>
                  <a:lnTo>
                    <a:pt x="13386" y="985"/>
                  </a:lnTo>
                  <a:lnTo>
                    <a:pt x="13359" y="995"/>
                  </a:lnTo>
                  <a:lnTo>
                    <a:pt x="13332" y="1005"/>
                  </a:lnTo>
                  <a:lnTo>
                    <a:pt x="13304" y="1013"/>
                  </a:lnTo>
                  <a:lnTo>
                    <a:pt x="13274" y="1019"/>
                  </a:lnTo>
                  <a:lnTo>
                    <a:pt x="13244" y="1023"/>
                  </a:lnTo>
                  <a:lnTo>
                    <a:pt x="13183" y="1027"/>
                  </a:lnTo>
                  <a:lnTo>
                    <a:pt x="13138" y="1025"/>
                  </a:lnTo>
                  <a:lnTo>
                    <a:pt x="13096" y="1019"/>
                  </a:lnTo>
                  <a:lnTo>
                    <a:pt x="13056" y="1010"/>
                  </a:lnTo>
                  <a:lnTo>
                    <a:pt x="13016" y="997"/>
                  </a:lnTo>
                  <a:lnTo>
                    <a:pt x="12980" y="980"/>
                  </a:lnTo>
                  <a:lnTo>
                    <a:pt x="12946" y="959"/>
                  </a:lnTo>
                  <a:lnTo>
                    <a:pt x="12915" y="935"/>
                  </a:lnTo>
                  <a:lnTo>
                    <a:pt x="12888" y="907"/>
                  </a:lnTo>
                  <a:lnTo>
                    <a:pt x="12862" y="875"/>
                  </a:lnTo>
                  <a:lnTo>
                    <a:pt x="12841" y="843"/>
                  </a:lnTo>
                  <a:lnTo>
                    <a:pt x="12824" y="807"/>
                  </a:lnTo>
                  <a:lnTo>
                    <a:pt x="12810" y="769"/>
                  </a:lnTo>
                  <a:lnTo>
                    <a:pt x="12799" y="730"/>
                  </a:lnTo>
                  <a:lnTo>
                    <a:pt x="12792" y="693"/>
                  </a:lnTo>
                  <a:lnTo>
                    <a:pt x="12787" y="658"/>
                  </a:lnTo>
                  <a:lnTo>
                    <a:pt x="12786" y="626"/>
                  </a:lnTo>
                  <a:close/>
                  <a:moveTo>
                    <a:pt x="365" y="229"/>
                  </a:moveTo>
                  <a:lnTo>
                    <a:pt x="365" y="256"/>
                  </a:lnTo>
                  <a:lnTo>
                    <a:pt x="327" y="261"/>
                  </a:lnTo>
                  <a:lnTo>
                    <a:pt x="302" y="264"/>
                  </a:lnTo>
                  <a:lnTo>
                    <a:pt x="292" y="265"/>
                  </a:lnTo>
                  <a:lnTo>
                    <a:pt x="284" y="267"/>
                  </a:lnTo>
                  <a:lnTo>
                    <a:pt x="272" y="272"/>
                  </a:lnTo>
                  <a:lnTo>
                    <a:pt x="263" y="282"/>
                  </a:lnTo>
                  <a:lnTo>
                    <a:pt x="258" y="301"/>
                  </a:lnTo>
                  <a:lnTo>
                    <a:pt x="257" y="327"/>
                  </a:lnTo>
                  <a:lnTo>
                    <a:pt x="256" y="362"/>
                  </a:lnTo>
                  <a:lnTo>
                    <a:pt x="255" y="490"/>
                  </a:lnTo>
                  <a:lnTo>
                    <a:pt x="255" y="887"/>
                  </a:lnTo>
                  <a:lnTo>
                    <a:pt x="254" y="928"/>
                  </a:lnTo>
                  <a:lnTo>
                    <a:pt x="251" y="967"/>
                  </a:lnTo>
                  <a:lnTo>
                    <a:pt x="246" y="1000"/>
                  </a:lnTo>
                  <a:lnTo>
                    <a:pt x="239" y="1030"/>
                  </a:lnTo>
                  <a:lnTo>
                    <a:pt x="230" y="1058"/>
                  </a:lnTo>
                  <a:lnTo>
                    <a:pt x="218" y="1083"/>
                  </a:lnTo>
                  <a:lnTo>
                    <a:pt x="203" y="1108"/>
                  </a:lnTo>
                  <a:lnTo>
                    <a:pt x="185" y="1133"/>
                  </a:lnTo>
                  <a:lnTo>
                    <a:pt x="166" y="1155"/>
                  </a:lnTo>
                  <a:lnTo>
                    <a:pt x="146" y="1174"/>
                  </a:lnTo>
                  <a:lnTo>
                    <a:pt x="125" y="1190"/>
                  </a:lnTo>
                  <a:lnTo>
                    <a:pt x="105" y="1203"/>
                  </a:lnTo>
                  <a:lnTo>
                    <a:pt x="84" y="1214"/>
                  </a:lnTo>
                  <a:lnTo>
                    <a:pt x="64" y="1221"/>
                  </a:lnTo>
                  <a:lnTo>
                    <a:pt x="44" y="1225"/>
                  </a:lnTo>
                  <a:lnTo>
                    <a:pt x="23" y="1226"/>
                  </a:lnTo>
                  <a:lnTo>
                    <a:pt x="0" y="1223"/>
                  </a:lnTo>
                  <a:lnTo>
                    <a:pt x="2" y="1179"/>
                  </a:lnTo>
                  <a:lnTo>
                    <a:pt x="0" y="1138"/>
                  </a:lnTo>
                  <a:lnTo>
                    <a:pt x="11" y="1131"/>
                  </a:lnTo>
                  <a:lnTo>
                    <a:pt x="26" y="1141"/>
                  </a:lnTo>
                  <a:lnTo>
                    <a:pt x="40" y="1147"/>
                  </a:lnTo>
                  <a:lnTo>
                    <a:pt x="54" y="1150"/>
                  </a:lnTo>
                  <a:lnTo>
                    <a:pt x="70" y="1153"/>
                  </a:lnTo>
                  <a:lnTo>
                    <a:pt x="95" y="1149"/>
                  </a:lnTo>
                  <a:lnTo>
                    <a:pt x="114" y="1142"/>
                  </a:lnTo>
                  <a:lnTo>
                    <a:pt x="123" y="1136"/>
                  </a:lnTo>
                  <a:lnTo>
                    <a:pt x="129" y="1130"/>
                  </a:lnTo>
                  <a:lnTo>
                    <a:pt x="140" y="1114"/>
                  </a:lnTo>
                  <a:lnTo>
                    <a:pt x="142" y="1103"/>
                  </a:lnTo>
                  <a:lnTo>
                    <a:pt x="144" y="1089"/>
                  </a:lnTo>
                  <a:lnTo>
                    <a:pt x="148" y="1051"/>
                  </a:lnTo>
                  <a:lnTo>
                    <a:pt x="149" y="970"/>
                  </a:lnTo>
                  <a:lnTo>
                    <a:pt x="149" y="490"/>
                  </a:lnTo>
                  <a:lnTo>
                    <a:pt x="148" y="382"/>
                  </a:lnTo>
                  <a:lnTo>
                    <a:pt x="148" y="330"/>
                  </a:lnTo>
                  <a:lnTo>
                    <a:pt x="146" y="301"/>
                  </a:lnTo>
                  <a:lnTo>
                    <a:pt x="142" y="285"/>
                  </a:lnTo>
                  <a:lnTo>
                    <a:pt x="137" y="277"/>
                  </a:lnTo>
                  <a:lnTo>
                    <a:pt x="130" y="271"/>
                  </a:lnTo>
                  <a:lnTo>
                    <a:pt x="117" y="266"/>
                  </a:lnTo>
                  <a:lnTo>
                    <a:pt x="92" y="262"/>
                  </a:lnTo>
                  <a:lnTo>
                    <a:pt x="44" y="260"/>
                  </a:lnTo>
                  <a:lnTo>
                    <a:pt x="40" y="229"/>
                  </a:lnTo>
                  <a:lnTo>
                    <a:pt x="202" y="229"/>
                  </a:lnTo>
                  <a:lnTo>
                    <a:pt x="362" y="225"/>
                  </a:lnTo>
                  <a:lnTo>
                    <a:pt x="365" y="229"/>
                  </a:lnTo>
                  <a:close/>
                  <a:moveTo>
                    <a:pt x="399" y="277"/>
                  </a:moveTo>
                  <a:lnTo>
                    <a:pt x="394" y="272"/>
                  </a:lnTo>
                  <a:lnTo>
                    <a:pt x="394" y="248"/>
                  </a:lnTo>
                  <a:lnTo>
                    <a:pt x="399" y="243"/>
                  </a:lnTo>
                  <a:lnTo>
                    <a:pt x="556" y="218"/>
                  </a:lnTo>
                  <a:lnTo>
                    <a:pt x="573" y="231"/>
                  </a:lnTo>
                  <a:lnTo>
                    <a:pt x="588" y="247"/>
                  </a:lnTo>
                  <a:lnTo>
                    <a:pt x="608" y="272"/>
                  </a:lnTo>
                  <a:lnTo>
                    <a:pt x="634" y="313"/>
                  </a:lnTo>
                  <a:lnTo>
                    <a:pt x="669" y="372"/>
                  </a:lnTo>
                  <a:lnTo>
                    <a:pt x="712" y="448"/>
                  </a:lnTo>
                  <a:lnTo>
                    <a:pt x="759" y="535"/>
                  </a:lnTo>
                  <a:lnTo>
                    <a:pt x="803" y="621"/>
                  </a:lnTo>
                  <a:lnTo>
                    <a:pt x="860" y="532"/>
                  </a:lnTo>
                  <a:lnTo>
                    <a:pt x="923" y="426"/>
                  </a:lnTo>
                  <a:lnTo>
                    <a:pt x="1041" y="225"/>
                  </a:lnTo>
                  <a:lnTo>
                    <a:pt x="1083" y="228"/>
                  </a:lnTo>
                  <a:lnTo>
                    <a:pt x="1121" y="225"/>
                  </a:lnTo>
                  <a:lnTo>
                    <a:pt x="1126" y="240"/>
                  </a:lnTo>
                  <a:lnTo>
                    <a:pt x="1110" y="258"/>
                  </a:lnTo>
                  <a:lnTo>
                    <a:pt x="1090" y="283"/>
                  </a:lnTo>
                  <a:lnTo>
                    <a:pt x="1040" y="350"/>
                  </a:lnTo>
                  <a:lnTo>
                    <a:pt x="989" y="421"/>
                  </a:lnTo>
                  <a:lnTo>
                    <a:pt x="953" y="475"/>
                  </a:lnTo>
                  <a:lnTo>
                    <a:pt x="884" y="589"/>
                  </a:lnTo>
                  <a:lnTo>
                    <a:pt x="851" y="643"/>
                  </a:lnTo>
                  <a:lnTo>
                    <a:pt x="838" y="670"/>
                  </a:lnTo>
                  <a:lnTo>
                    <a:pt x="836" y="686"/>
                  </a:lnTo>
                  <a:lnTo>
                    <a:pt x="834" y="704"/>
                  </a:lnTo>
                  <a:lnTo>
                    <a:pt x="834" y="784"/>
                  </a:lnTo>
                  <a:lnTo>
                    <a:pt x="834" y="868"/>
                  </a:lnTo>
                  <a:lnTo>
                    <a:pt x="836" y="909"/>
                  </a:lnTo>
                  <a:lnTo>
                    <a:pt x="838" y="935"/>
                  </a:lnTo>
                  <a:lnTo>
                    <a:pt x="842" y="951"/>
                  </a:lnTo>
                  <a:lnTo>
                    <a:pt x="846" y="959"/>
                  </a:lnTo>
                  <a:lnTo>
                    <a:pt x="855" y="965"/>
                  </a:lnTo>
                  <a:lnTo>
                    <a:pt x="867" y="969"/>
                  </a:lnTo>
                  <a:lnTo>
                    <a:pt x="892" y="973"/>
                  </a:lnTo>
                  <a:lnTo>
                    <a:pt x="940" y="975"/>
                  </a:lnTo>
                  <a:lnTo>
                    <a:pt x="945" y="1006"/>
                  </a:lnTo>
                  <a:lnTo>
                    <a:pt x="843" y="1007"/>
                  </a:lnTo>
                  <a:lnTo>
                    <a:pt x="782" y="1006"/>
                  </a:lnTo>
                  <a:lnTo>
                    <a:pt x="623" y="1011"/>
                  </a:lnTo>
                  <a:lnTo>
                    <a:pt x="618" y="979"/>
                  </a:lnTo>
                  <a:lnTo>
                    <a:pt x="692" y="970"/>
                  </a:lnTo>
                  <a:lnTo>
                    <a:pt x="706" y="967"/>
                  </a:lnTo>
                  <a:lnTo>
                    <a:pt x="714" y="962"/>
                  </a:lnTo>
                  <a:lnTo>
                    <a:pt x="719" y="953"/>
                  </a:lnTo>
                  <a:lnTo>
                    <a:pt x="724" y="941"/>
                  </a:lnTo>
                  <a:lnTo>
                    <a:pt x="726" y="917"/>
                  </a:lnTo>
                  <a:lnTo>
                    <a:pt x="728" y="879"/>
                  </a:lnTo>
                  <a:lnTo>
                    <a:pt x="729" y="784"/>
                  </a:lnTo>
                  <a:lnTo>
                    <a:pt x="729" y="679"/>
                  </a:lnTo>
                  <a:lnTo>
                    <a:pt x="702" y="628"/>
                  </a:lnTo>
                  <a:lnTo>
                    <a:pt x="647" y="536"/>
                  </a:lnTo>
                  <a:lnTo>
                    <a:pt x="598" y="457"/>
                  </a:lnTo>
                  <a:lnTo>
                    <a:pt x="540" y="369"/>
                  </a:lnTo>
                  <a:lnTo>
                    <a:pt x="509" y="327"/>
                  </a:lnTo>
                  <a:lnTo>
                    <a:pt x="485" y="301"/>
                  </a:lnTo>
                  <a:lnTo>
                    <a:pt x="468" y="286"/>
                  </a:lnTo>
                  <a:lnTo>
                    <a:pt x="455" y="280"/>
                  </a:lnTo>
                  <a:lnTo>
                    <a:pt x="436" y="278"/>
                  </a:lnTo>
                  <a:lnTo>
                    <a:pt x="399" y="277"/>
                  </a:lnTo>
                  <a:close/>
                  <a:moveTo>
                    <a:pt x="1528" y="1017"/>
                  </a:moveTo>
                  <a:lnTo>
                    <a:pt x="1458" y="831"/>
                  </a:lnTo>
                  <a:lnTo>
                    <a:pt x="1270" y="366"/>
                  </a:lnTo>
                  <a:lnTo>
                    <a:pt x="1243" y="303"/>
                  </a:lnTo>
                  <a:lnTo>
                    <a:pt x="1230" y="274"/>
                  </a:lnTo>
                  <a:lnTo>
                    <a:pt x="1222" y="270"/>
                  </a:lnTo>
                  <a:lnTo>
                    <a:pt x="1209" y="266"/>
                  </a:lnTo>
                  <a:lnTo>
                    <a:pt x="1189" y="262"/>
                  </a:lnTo>
                  <a:lnTo>
                    <a:pt x="1163" y="260"/>
                  </a:lnTo>
                  <a:lnTo>
                    <a:pt x="1158" y="255"/>
                  </a:lnTo>
                  <a:lnTo>
                    <a:pt x="1158" y="230"/>
                  </a:lnTo>
                  <a:lnTo>
                    <a:pt x="1163" y="225"/>
                  </a:lnTo>
                  <a:lnTo>
                    <a:pt x="1241" y="228"/>
                  </a:lnTo>
                  <a:lnTo>
                    <a:pt x="1307" y="229"/>
                  </a:lnTo>
                  <a:lnTo>
                    <a:pt x="1372" y="228"/>
                  </a:lnTo>
                  <a:lnTo>
                    <a:pt x="1453" y="225"/>
                  </a:lnTo>
                  <a:lnTo>
                    <a:pt x="1458" y="260"/>
                  </a:lnTo>
                  <a:lnTo>
                    <a:pt x="1401" y="265"/>
                  </a:lnTo>
                  <a:lnTo>
                    <a:pt x="1374" y="268"/>
                  </a:lnTo>
                  <a:lnTo>
                    <a:pt x="1368" y="271"/>
                  </a:lnTo>
                  <a:lnTo>
                    <a:pt x="1365" y="274"/>
                  </a:lnTo>
                  <a:lnTo>
                    <a:pt x="1362" y="279"/>
                  </a:lnTo>
                  <a:lnTo>
                    <a:pt x="1361" y="284"/>
                  </a:lnTo>
                  <a:lnTo>
                    <a:pt x="1366" y="302"/>
                  </a:lnTo>
                  <a:lnTo>
                    <a:pt x="1379" y="343"/>
                  </a:lnTo>
                  <a:lnTo>
                    <a:pt x="1410" y="432"/>
                  </a:lnTo>
                  <a:lnTo>
                    <a:pt x="1583" y="868"/>
                  </a:lnTo>
                  <a:lnTo>
                    <a:pt x="1728" y="506"/>
                  </a:lnTo>
                  <a:lnTo>
                    <a:pt x="1771" y="386"/>
                  </a:lnTo>
                  <a:lnTo>
                    <a:pt x="1793" y="320"/>
                  </a:lnTo>
                  <a:lnTo>
                    <a:pt x="1800" y="288"/>
                  </a:lnTo>
                  <a:lnTo>
                    <a:pt x="1799" y="282"/>
                  </a:lnTo>
                  <a:lnTo>
                    <a:pt x="1797" y="276"/>
                  </a:lnTo>
                  <a:lnTo>
                    <a:pt x="1787" y="270"/>
                  </a:lnTo>
                  <a:lnTo>
                    <a:pt x="1759" y="265"/>
                  </a:lnTo>
                  <a:lnTo>
                    <a:pt x="1705" y="260"/>
                  </a:lnTo>
                  <a:lnTo>
                    <a:pt x="1701" y="255"/>
                  </a:lnTo>
                  <a:lnTo>
                    <a:pt x="1701" y="229"/>
                  </a:lnTo>
                  <a:lnTo>
                    <a:pt x="1705" y="225"/>
                  </a:lnTo>
                  <a:lnTo>
                    <a:pt x="1829" y="229"/>
                  </a:lnTo>
                  <a:lnTo>
                    <a:pt x="1941" y="225"/>
                  </a:lnTo>
                  <a:lnTo>
                    <a:pt x="1945" y="255"/>
                  </a:lnTo>
                  <a:lnTo>
                    <a:pt x="1909" y="262"/>
                  </a:lnTo>
                  <a:lnTo>
                    <a:pt x="1899" y="264"/>
                  </a:lnTo>
                  <a:lnTo>
                    <a:pt x="1893" y="266"/>
                  </a:lnTo>
                  <a:lnTo>
                    <a:pt x="1884" y="273"/>
                  </a:lnTo>
                  <a:lnTo>
                    <a:pt x="1878" y="284"/>
                  </a:lnTo>
                  <a:lnTo>
                    <a:pt x="1839" y="370"/>
                  </a:lnTo>
                  <a:lnTo>
                    <a:pt x="1666" y="796"/>
                  </a:lnTo>
                  <a:lnTo>
                    <a:pt x="1617" y="922"/>
                  </a:lnTo>
                  <a:lnTo>
                    <a:pt x="1597" y="974"/>
                  </a:lnTo>
                  <a:lnTo>
                    <a:pt x="1583" y="1017"/>
                  </a:lnTo>
                  <a:lnTo>
                    <a:pt x="1528" y="1017"/>
                  </a:lnTo>
                  <a:close/>
                  <a:moveTo>
                    <a:pt x="1853" y="1011"/>
                  </a:moveTo>
                  <a:lnTo>
                    <a:pt x="1848" y="1006"/>
                  </a:lnTo>
                  <a:lnTo>
                    <a:pt x="1848" y="977"/>
                  </a:lnTo>
                  <a:lnTo>
                    <a:pt x="1853" y="974"/>
                  </a:lnTo>
                  <a:lnTo>
                    <a:pt x="1887" y="971"/>
                  </a:lnTo>
                  <a:lnTo>
                    <a:pt x="1906" y="969"/>
                  </a:lnTo>
                  <a:lnTo>
                    <a:pt x="1917" y="964"/>
                  </a:lnTo>
                  <a:lnTo>
                    <a:pt x="1926" y="955"/>
                  </a:lnTo>
                  <a:lnTo>
                    <a:pt x="1939" y="932"/>
                  </a:lnTo>
                  <a:lnTo>
                    <a:pt x="1963" y="884"/>
                  </a:lnTo>
                  <a:lnTo>
                    <a:pt x="2021" y="758"/>
                  </a:lnTo>
                  <a:lnTo>
                    <a:pt x="2171" y="417"/>
                  </a:lnTo>
                  <a:lnTo>
                    <a:pt x="2256" y="217"/>
                  </a:lnTo>
                  <a:lnTo>
                    <a:pt x="2292" y="217"/>
                  </a:lnTo>
                  <a:lnTo>
                    <a:pt x="2529" y="772"/>
                  </a:lnTo>
                  <a:lnTo>
                    <a:pt x="2560" y="847"/>
                  </a:lnTo>
                  <a:lnTo>
                    <a:pt x="2592" y="915"/>
                  </a:lnTo>
                  <a:lnTo>
                    <a:pt x="2607" y="945"/>
                  </a:lnTo>
                  <a:lnTo>
                    <a:pt x="2616" y="959"/>
                  </a:lnTo>
                  <a:lnTo>
                    <a:pt x="2625" y="964"/>
                  </a:lnTo>
                  <a:lnTo>
                    <a:pt x="2634" y="969"/>
                  </a:lnTo>
                  <a:lnTo>
                    <a:pt x="2651" y="971"/>
                  </a:lnTo>
                  <a:lnTo>
                    <a:pt x="2680" y="974"/>
                  </a:lnTo>
                  <a:lnTo>
                    <a:pt x="2685" y="1006"/>
                  </a:lnTo>
                  <a:lnTo>
                    <a:pt x="2574" y="1006"/>
                  </a:lnTo>
                  <a:lnTo>
                    <a:pt x="2391" y="1011"/>
                  </a:lnTo>
                  <a:lnTo>
                    <a:pt x="2386" y="977"/>
                  </a:lnTo>
                  <a:lnTo>
                    <a:pt x="2467" y="968"/>
                  </a:lnTo>
                  <a:lnTo>
                    <a:pt x="2475" y="965"/>
                  </a:lnTo>
                  <a:lnTo>
                    <a:pt x="2479" y="961"/>
                  </a:lnTo>
                  <a:lnTo>
                    <a:pt x="2482" y="956"/>
                  </a:lnTo>
                  <a:lnTo>
                    <a:pt x="2483" y="949"/>
                  </a:lnTo>
                  <a:lnTo>
                    <a:pt x="2482" y="935"/>
                  </a:lnTo>
                  <a:lnTo>
                    <a:pt x="2476" y="917"/>
                  </a:lnTo>
                  <a:lnTo>
                    <a:pt x="2407" y="748"/>
                  </a:lnTo>
                  <a:lnTo>
                    <a:pt x="2087" y="748"/>
                  </a:lnTo>
                  <a:lnTo>
                    <a:pt x="2027" y="890"/>
                  </a:lnTo>
                  <a:lnTo>
                    <a:pt x="2015" y="923"/>
                  </a:lnTo>
                  <a:lnTo>
                    <a:pt x="2010" y="946"/>
                  </a:lnTo>
                  <a:lnTo>
                    <a:pt x="2011" y="952"/>
                  </a:lnTo>
                  <a:lnTo>
                    <a:pt x="2014" y="958"/>
                  </a:lnTo>
                  <a:lnTo>
                    <a:pt x="2026" y="967"/>
                  </a:lnTo>
                  <a:lnTo>
                    <a:pt x="2035" y="969"/>
                  </a:lnTo>
                  <a:lnTo>
                    <a:pt x="2052" y="971"/>
                  </a:lnTo>
                  <a:lnTo>
                    <a:pt x="2100" y="974"/>
                  </a:lnTo>
                  <a:lnTo>
                    <a:pt x="2106" y="977"/>
                  </a:lnTo>
                  <a:lnTo>
                    <a:pt x="2106" y="1006"/>
                  </a:lnTo>
                  <a:lnTo>
                    <a:pt x="1977" y="1006"/>
                  </a:lnTo>
                  <a:lnTo>
                    <a:pt x="1915" y="1007"/>
                  </a:lnTo>
                  <a:lnTo>
                    <a:pt x="1853" y="1011"/>
                  </a:lnTo>
                  <a:close/>
                  <a:moveTo>
                    <a:pt x="2106" y="700"/>
                  </a:moveTo>
                  <a:lnTo>
                    <a:pt x="2386" y="700"/>
                  </a:lnTo>
                  <a:lnTo>
                    <a:pt x="2247" y="367"/>
                  </a:lnTo>
                  <a:lnTo>
                    <a:pt x="2106" y="700"/>
                  </a:lnTo>
                  <a:close/>
                  <a:moveTo>
                    <a:pt x="2130" y="124"/>
                  </a:moveTo>
                  <a:lnTo>
                    <a:pt x="2118" y="123"/>
                  </a:lnTo>
                  <a:lnTo>
                    <a:pt x="2106" y="120"/>
                  </a:lnTo>
                  <a:lnTo>
                    <a:pt x="2095" y="115"/>
                  </a:lnTo>
                  <a:lnTo>
                    <a:pt x="2086" y="106"/>
                  </a:lnTo>
                  <a:lnTo>
                    <a:pt x="2079" y="97"/>
                  </a:lnTo>
                  <a:lnTo>
                    <a:pt x="2073" y="87"/>
                  </a:lnTo>
                  <a:lnTo>
                    <a:pt x="2069" y="75"/>
                  </a:lnTo>
                  <a:lnTo>
                    <a:pt x="2068" y="63"/>
                  </a:lnTo>
                  <a:lnTo>
                    <a:pt x="2069" y="50"/>
                  </a:lnTo>
                  <a:lnTo>
                    <a:pt x="2073" y="38"/>
                  </a:lnTo>
                  <a:lnTo>
                    <a:pt x="2079" y="28"/>
                  </a:lnTo>
                  <a:lnTo>
                    <a:pt x="2086" y="19"/>
                  </a:lnTo>
                  <a:lnTo>
                    <a:pt x="2095" y="10"/>
                  </a:lnTo>
                  <a:lnTo>
                    <a:pt x="2106" y="4"/>
                  </a:lnTo>
                  <a:lnTo>
                    <a:pt x="2118" y="1"/>
                  </a:lnTo>
                  <a:lnTo>
                    <a:pt x="2130" y="0"/>
                  </a:lnTo>
                  <a:lnTo>
                    <a:pt x="2143" y="1"/>
                  </a:lnTo>
                  <a:lnTo>
                    <a:pt x="2154" y="4"/>
                  </a:lnTo>
                  <a:lnTo>
                    <a:pt x="2165" y="10"/>
                  </a:lnTo>
                  <a:lnTo>
                    <a:pt x="2175" y="19"/>
                  </a:lnTo>
                  <a:lnTo>
                    <a:pt x="2183" y="28"/>
                  </a:lnTo>
                  <a:lnTo>
                    <a:pt x="2188" y="38"/>
                  </a:lnTo>
                  <a:lnTo>
                    <a:pt x="2191" y="50"/>
                  </a:lnTo>
                  <a:lnTo>
                    <a:pt x="2193" y="63"/>
                  </a:lnTo>
                  <a:lnTo>
                    <a:pt x="2191" y="75"/>
                  </a:lnTo>
                  <a:lnTo>
                    <a:pt x="2188" y="87"/>
                  </a:lnTo>
                  <a:lnTo>
                    <a:pt x="2183" y="97"/>
                  </a:lnTo>
                  <a:lnTo>
                    <a:pt x="2175" y="106"/>
                  </a:lnTo>
                  <a:lnTo>
                    <a:pt x="2165" y="115"/>
                  </a:lnTo>
                  <a:lnTo>
                    <a:pt x="2154" y="120"/>
                  </a:lnTo>
                  <a:lnTo>
                    <a:pt x="2143" y="123"/>
                  </a:lnTo>
                  <a:lnTo>
                    <a:pt x="2130" y="124"/>
                  </a:lnTo>
                  <a:close/>
                  <a:moveTo>
                    <a:pt x="2404" y="124"/>
                  </a:moveTo>
                  <a:lnTo>
                    <a:pt x="2391" y="123"/>
                  </a:lnTo>
                  <a:lnTo>
                    <a:pt x="2380" y="120"/>
                  </a:lnTo>
                  <a:lnTo>
                    <a:pt x="2369" y="115"/>
                  </a:lnTo>
                  <a:lnTo>
                    <a:pt x="2359" y="106"/>
                  </a:lnTo>
                  <a:lnTo>
                    <a:pt x="2351" y="97"/>
                  </a:lnTo>
                  <a:lnTo>
                    <a:pt x="2345" y="87"/>
                  </a:lnTo>
                  <a:lnTo>
                    <a:pt x="2343" y="75"/>
                  </a:lnTo>
                  <a:lnTo>
                    <a:pt x="2341" y="63"/>
                  </a:lnTo>
                  <a:lnTo>
                    <a:pt x="2343" y="50"/>
                  </a:lnTo>
                  <a:lnTo>
                    <a:pt x="2345" y="38"/>
                  </a:lnTo>
                  <a:lnTo>
                    <a:pt x="2351" y="28"/>
                  </a:lnTo>
                  <a:lnTo>
                    <a:pt x="2359" y="19"/>
                  </a:lnTo>
                  <a:lnTo>
                    <a:pt x="2369" y="10"/>
                  </a:lnTo>
                  <a:lnTo>
                    <a:pt x="2380" y="4"/>
                  </a:lnTo>
                  <a:lnTo>
                    <a:pt x="2391" y="1"/>
                  </a:lnTo>
                  <a:lnTo>
                    <a:pt x="2404" y="0"/>
                  </a:lnTo>
                  <a:lnTo>
                    <a:pt x="2416" y="1"/>
                  </a:lnTo>
                  <a:lnTo>
                    <a:pt x="2428" y="4"/>
                  </a:lnTo>
                  <a:lnTo>
                    <a:pt x="2437" y="10"/>
                  </a:lnTo>
                  <a:lnTo>
                    <a:pt x="2447" y="19"/>
                  </a:lnTo>
                  <a:lnTo>
                    <a:pt x="2455" y="28"/>
                  </a:lnTo>
                  <a:lnTo>
                    <a:pt x="2461" y="38"/>
                  </a:lnTo>
                  <a:lnTo>
                    <a:pt x="2464" y="50"/>
                  </a:lnTo>
                  <a:lnTo>
                    <a:pt x="2465" y="63"/>
                  </a:lnTo>
                  <a:lnTo>
                    <a:pt x="2464" y="75"/>
                  </a:lnTo>
                  <a:lnTo>
                    <a:pt x="2461" y="87"/>
                  </a:lnTo>
                  <a:lnTo>
                    <a:pt x="2455" y="97"/>
                  </a:lnTo>
                  <a:lnTo>
                    <a:pt x="2447" y="106"/>
                  </a:lnTo>
                  <a:lnTo>
                    <a:pt x="2437" y="115"/>
                  </a:lnTo>
                  <a:lnTo>
                    <a:pt x="2428" y="120"/>
                  </a:lnTo>
                  <a:lnTo>
                    <a:pt x="2416" y="123"/>
                  </a:lnTo>
                  <a:lnTo>
                    <a:pt x="2404" y="124"/>
                  </a:lnTo>
                  <a:close/>
                  <a:moveTo>
                    <a:pt x="2754" y="817"/>
                  </a:moveTo>
                  <a:lnTo>
                    <a:pt x="2785" y="812"/>
                  </a:lnTo>
                  <a:lnTo>
                    <a:pt x="2793" y="873"/>
                  </a:lnTo>
                  <a:lnTo>
                    <a:pt x="2797" y="903"/>
                  </a:lnTo>
                  <a:lnTo>
                    <a:pt x="2801" y="910"/>
                  </a:lnTo>
                  <a:lnTo>
                    <a:pt x="2807" y="919"/>
                  </a:lnTo>
                  <a:lnTo>
                    <a:pt x="2817" y="927"/>
                  </a:lnTo>
                  <a:lnTo>
                    <a:pt x="2827" y="935"/>
                  </a:lnTo>
                  <a:lnTo>
                    <a:pt x="2857" y="952"/>
                  </a:lnTo>
                  <a:lnTo>
                    <a:pt x="2895" y="964"/>
                  </a:lnTo>
                  <a:lnTo>
                    <a:pt x="2937" y="973"/>
                  </a:lnTo>
                  <a:lnTo>
                    <a:pt x="2958" y="975"/>
                  </a:lnTo>
                  <a:lnTo>
                    <a:pt x="2979" y="975"/>
                  </a:lnTo>
                  <a:lnTo>
                    <a:pt x="3007" y="974"/>
                  </a:lnTo>
                  <a:lnTo>
                    <a:pt x="3035" y="970"/>
                  </a:lnTo>
                  <a:lnTo>
                    <a:pt x="3060" y="963"/>
                  </a:lnTo>
                  <a:lnTo>
                    <a:pt x="3084" y="953"/>
                  </a:lnTo>
                  <a:lnTo>
                    <a:pt x="3107" y="941"/>
                  </a:lnTo>
                  <a:lnTo>
                    <a:pt x="3126" y="927"/>
                  </a:lnTo>
                  <a:lnTo>
                    <a:pt x="3143" y="910"/>
                  </a:lnTo>
                  <a:lnTo>
                    <a:pt x="3157" y="891"/>
                  </a:lnTo>
                  <a:lnTo>
                    <a:pt x="3168" y="869"/>
                  </a:lnTo>
                  <a:lnTo>
                    <a:pt x="3177" y="847"/>
                  </a:lnTo>
                  <a:lnTo>
                    <a:pt x="3181" y="823"/>
                  </a:lnTo>
                  <a:lnTo>
                    <a:pt x="3183" y="796"/>
                  </a:lnTo>
                  <a:lnTo>
                    <a:pt x="3183" y="779"/>
                  </a:lnTo>
                  <a:lnTo>
                    <a:pt x="3180" y="763"/>
                  </a:lnTo>
                  <a:lnTo>
                    <a:pt x="3177" y="747"/>
                  </a:lnTo>
                  <a:lnTo>
                    <a:pt x="3171" y="733"/>
                  </a:lnTo>
                  <a:lnTo>
                    <a:pt x="3163" y="721"/>
                  </a:lnTo>
                  <a:lnTo>
                    <a:pt x="3156" y="709"/>
                  </a:lnTo>
                  <a:lnTo>
                    <a:pt x="3147" y="699"/>
                  </a:lnTo>
                  <a:lnTo>
                    <a:pt x="3136" y="689"/>
                  </a:lnTo>
                  <a:lnTo>
                    <a:pt x="3124" y="682"/>
                  </a:lnTo>
                  <a:lnTo>
                    <a:pt x="3112" y="675"/>
                  </a:lnTo>
                  <a:lnTo>
                    <a:pt x="3084" y="665"/>
                  </a:lnTo>
                  <a:lnTo>
                    <a:pt x="2999" y="647"/>
                  </a:lnTo>
                  <a:lnTo>
                    <a:pt x="2913" y="632"/>
                  </a:lnTo>
                  <a:lnTo>
                    <a:pt x="2881" y="622"/>
                  </a:lnTo>
                  <a:lnTo>
                    <a:pt x="2850" y="610"/>
                  </a:lnTo>
                  <a:lnTo>
                    <a:pt x="2821" y="592"/>
                  </a:lnTo>
                  <a:lnTo>
                    <a:pt x="2809" y="583"/>
                  </a:lnTo>
                  <a:lnTo>
                    <a:pt x="2799" y="572"/>
                  </a:lnTo>
                  <a:lnTo>
                    <a:pt x="2789" y="560"/>
                  </a:lnTo>
                  <a:lnTo>
                    <a:pt x="2779" y="547"/>
                  </a:lnTo>
                  <a:lnTo>
                    <a:pt x="2772" y="531"/>
                  </a:lnTo>
                  <a:lnTo>
                    <a:pt x="2765" y="516"/>
                  </a:lnTo>
                  <a:lnTo>
                    <a:pt x="2755" y="481"/>
                  </a:lnTo>
                  <a:lnTo>
                    <a:pt x="2753" y="463"/>
                  </a:lnTo>
                  <a:lnTo>
                    <a:pt x="2753" y="444"/>
                  </a:lnTo>
                  <a:lnTo>
                    <a:pt x="2754" y="418"/>
                  </a:lnTo>
                  <a:lnTo>
                    <a:pt x="2757" y="394"/>
                  </a:lnTo>
                  <a:lnTo>
                    <a:pt x="2763" y="372"/>
                  </a:lnTo>
                  <a:lnTo>
                    <a:pt x="2771" y="350"/>
                  </a:lnTo>
                  <a:lnTo>
                    <a:pt x="2781" y="330"/>
                  </a:lnTo>
                  <a:lnTo>
                    <a:pt x="2793" y="309"/>
                  </a:lnTo>
                  <a:lnTo>
                    <a:pt x="2808" y="291"/>
                  </a:lnTo>
                  <a:lnTo>
                    <a:pt x="2825" y="274"/>
                  </a:lnTo>
                  <a:lnTo>
                    <a:pt x="2843" y="259"/>
                  </a:lnTo>
                  <a:lnTo>
                    <a:pt x="2863" y="246"/>
                  </a:lnTo>
                  <a:lnTo>
                    <a:pt x="2885" y="234"/>
                  </a:lnTo>
                  <a:lnTo>
                    <a:pt x="2909" y="225"/>
                  </a:lnTo>
                  <a:lnTo>
                    <a:pt x="2934" y="218"/>
                  </a:lnTo>
                  <a:lnTo>
                    <a:pt x="2961" y="212"/>
                  </a:lnTo>
                  <a:lnTo>
                    <a:pt x="2988" y="210"/>
                  </a:lnTo>
                  <a:lnTo>
                    <a:pt x="3018" y="208"/>
                  </a:lnTo>
                  <a:lnTo>
                    <a:pt x="3067" y="211"/>
                  </a:lnTo>
                  <a:lnTo>
                    <a:pt x="3123" y="220"/>
                  </a:lnTo>
                  <a:lnTo>
                    <a:pt x="3150" y="226"/>
                  </a:lnTo>
                  <a:lnTo>
                    <a:pt x="3177" y="235"/>
                  </a:lnTo>
                  <a:lnTo>
                    <a:pt x="3226" y="255"/>
                  </a:lnTo>
                  <a:lnTo>
                    <a:pt x="3229" y="262"/>
                  </a:lnTo>
                  <a:lnTo>
                    <a:pt x="3225" y="290"/>
                  </a:lnTo>
                  <a:lnTo>
                    <a:pt x="3220" y="324"/>
                  </a:lnTo>
                  <a:lnTo>
                    <a:pt x="3215" y="406"/>
                  </a:lnTo>
                  <a:lnTo>
                    <a:pt x="3210" y="411"/>
                  </a:lnTo>
                  <a:lnTo>
                    <a:pt x="3181" y="411"/>
                  </a:lnTo>
                  <a:lnTo>
                    <a:pt x="3173" y="324"/>
                  </a:lnTo>
                  <a:lnTo>
                    <a:pt x="3169" y="315"/>
                  </a:lnTo>
                  <a:lnTo>
                    <a:pt x="3160" y="304"/>
                  </a:lnTo>
                  <a:lnTo>
                    <a:pt x="3144" y="294"/>
                  </a:lnTo>
                  <a:lnTo>
                    <a:pt x="3123" y="282"/>
                  </a:lnTo>
                  <a:lnTo>
                    <a:pt x="3099" y="270"/>
                  </a:lnTo>
                  <a:lnTo>
                    <a:pt x="3072" y="262"/>
                  </a:lnTo>
                  <a:lnTo>
                    <a:pt x="3046" y="258"/>
                  </a:lnTo>
                  <a:lnTo>
                    <a:pt x="3018" y="255"/>
                  </a:lnTo>
                  <a:lnTo>
                    <a:pt x="2995" y="256"/>
                  </a:lnTo>
                  <a:lnTo>
                    <a:pt x="2973" y="260"/>
                  </a:lnTo>
                  <a:lnTo>
                    <a:pt x="2951" y="266"/>
                  </a:lnTo>
                  <a:lnTo>
                    <a:pt x="2931" y="274"/>
                  </a:lnTo>
                  <a:lnTo>
                    <a:pt x="2911" y="285"/>
                  </a:lnTo>
                  <a:lnTo>
                    <a:pt x="2895" y="298"/>
                  </a:lnTo>
                  <a:lnTo>
                    <a:pt x="2880" y="315"/>
                  </a:lnTo>
                  <a:lnTo>
                    <a:pt x="2868" y="334"/>
                  </a:lnTo>
                  <a:lnTo>
                    <a:pt x="2859" y="354"/>
                  </a:lnTo>
                  <a:lnTo>
                    <a:pt x="2853" y="375"/>
                  </a:lnTo>
                  <a:lnTo>
                    <a:pt x="2849" y="396"/>
                  </a:lnTo>
                  <a:lnTo>
                    <a:pt x="2848" y="416"/>
                  </a:lnTo>
                  <a:lnTo>
                    <a:pt x="2848" y="432"/>
                  </a:lnTo>
                  <a:lnTo>
                    <a:pt x="2850" y="447"/>
                  </a:lnTo>
                  <a:lnTo>
                    <a:pt x="2855" y="462"/>
                  </a:lnTo>
                  <a:lnTo>
                    <a:pt x="2860" y="474"/>
                  </a:lnTo>
                  <a:lnTo>
                    <a:pt x="2874" y="496"/>
                  </a:lnTo>
                  <a:lnTo>
                    <a:pt x="2893" y="514"/>
                  </a:lnTo>
                  <a:lnTo>
                    <a:pt x="2915" y="526"/>
                  </a:lnTo>
                  <a:lnTo>
                    <a:pt x="2940" y="536"/>
                  </a:lnTo>
                  <a:lnTo>
                    <a:pt x="2977" y="544"/>
                  </a:lnTo>
                  <a:lnTo>
                    <a:pt x="3039" y="554"/>
                  </a:lnTo>
                  <a:lnTo>
                    <a:pt x="3084" y="561"/>
                  </a:lnTo>
                  <a:lnTo>
                    <a:pt x="3123" y="568"/>
                  </a:lnTo>
                  <a:lnTo>
                    <a:pt x="3155" y="578"/>
                  </a:lnTo>
                  <a:lnTo>
                    <a:pt x="3180" y="586"/>
                  </a:lnTo>
                  <a:lnTo>
                    <a:pt x="3202" y="598"/>
                  </a:lnTo>
                  <a:lnTo>
                    <a:pt x="3221" y="613"/>
                  </a:lnTo>
                  <a:lnTo>
                    <a:pt x="3238" y="629"/>
                  </a:lnTo>
                  <a:lnTo>
                    <a:pt x="3252" y="649"/>
                  </a:lnTo>
                  <a:lnTo>
                    <a:pt x="3264" y="671"/>
                  </a:lnTo>
                  <a:lnTo>
                    <a:pt x="3273" y="697"/>
                  </a:lnTo>
                  <a:lnTo>
                    <a:pt x="3277" y="723"/>
                  </a:lnTo>
                  <a:lnTo>
                    <a:pt x="3279" y="752"/>
                  </a:lnTo>
                  <a:lnTo>
                    <a:pt x="3277" y="781"/>
                  </a:lnTo>
                  <a:lnTo>
                    <a:pt x="3273" y="808"/>
                  </a:lnTo>
                  <a:lnTo>
                    <a:pt x="3265" y="835"/>
                  </a:lnTo>
                  <a:lnTo>
                    <a:pt x="3255" y="860"/>
                  </a:lnTo>
                  <a:lnTo>
                    <a:pt x="3241" y="884"/>
                  </a:lnTo>
                  <a:lnTo>
                    <a:pt x="3225" y="907"/>
                  </a:lnTo>
                  <a:lnTo>
                    <a:pt x="3205" y="928"/>
                  </a:lnTo>
                  <a:lnTo>
                    <a:pt x="3183" y="949"/>
                  </a:lnTo>
                  <a:lnTo>
                    <a:pt x="3159" y="967"/>
                  </a:lnTo>
                  <a:lnTo>
                    <a:pt x="3132" y="982"/>
                  </a:lnTo>
                  <a:lnTo>
                    <a:pt x="3105" y="997"/>
                  </a:lnTo>
                  <a:lnTo>
                    <a:pt x="3077" y="1007"/>
                  </a:lnTo>
                  <a:lnTo>
                    <a:pt x="3047" y="1016"/>
                  </a:lnTo>
                  <a:lnTo>
                    <a:pt x="3016" y="1022"/>
                  </a:lnTo>
                  <a:lnTo>
                    <a:pt x="2983" y="1025"/>
                  </a:lnTo>
                  <a:lnTo>
                    <a:pt x="2950" y="1027"/>
                  </a:lnTo>
                  <a:lnTo>
                    <a:pt x="2895" y="1024"/>
                  </a:lnTo>
                  <a:lnTo>
                    <a:pt x="2868" y="1022"/>
                  </a:lnTo>
                  <a:lnTo>
                    <a:pt x="2843" y="1017"/>
                  </a:lnTo>
                  <a:lnTo>
                    <a:pt x="2818" y="1011"/>
                  </a:lnTo>
                  <a:lnTo>
                    <a:pt x="2794" y="1004"/>
                  </a:lnTo>
                  <a:lnTo>
                    <a:pt x="2771" y="995"/>
                  </a:lnTo>
                  <a:lnTo>
                    <a:pt x="2749" y="986"/>
                  </a:lnTo>
                  <a:lnTo>
                    <a:pt x="2746" y="979"/>
                  </a:lnTo>
                  <a:lnTo>
                    <a:pt x="2748" y="956"/>
                  </a:lnTo>
                  <a:lnTo>
                    <a:pt x="2751" y="921"/>
                  </a:lnTo>
                  <a:lnTo>
                    <a:pt x="2754" y="817"/>
                  </a:lnTo>
                  <a:close/>
                  <a:moveTo>
                    <a:pt x="3550" y="605"/>
                  </a:moveTo>
                  <a:lnTo>
                    <a:pt x="3669" y="496"/>
                  </a:lnTo>
                  <a:lnTo>
                    <a:pt x="3750" y="418"/>
                  </a:lnTo>
                  <a:lnTo>
                    <a:pt x="3852" y="316"/>
                  </a:lnTo>
                  <a:lnTo>
                    <a:pt x="3883" y="284"/>
                  </a:lnTo>
                  <a:lnTo>
                    <a:pt x="3900" y="265"/>
                  </a:lnTo>
                  <a:lnTo>
                    <a:pt x="3900" y="229"/>
                  </a:lnTo>
                  <a:lnTo>
                    <a:pt x="3905" y="225"/>
                  </a:lnTo>
                  <a:lnTo>
                    <a:pt x="3997" y="228"/>
                  </a:lnTo>
                  <a:lnTo>
                    <a:pt x="4085" y="225"/>
                  </a:lnTo>
                  <a:lnTo>
                    <a:pt x="4090" y="230"/>
                  </a:lnTo>
                  <a:lnTo>
                    <a:pt x="4090" y="256"/>
                  </a:lnTo>
                  <a:lnTo>
                    <a:pt x="4043" y="261"/>
                  </a:lnTo>
                  <a:lnTo>
                    <a:pt x="4027" y="264"/>
                  </a:lnTo>
                  <a:lnTo>
                    <a:pt x="4015" y="266"/>
                  </a:lnTo>
                  <a:lnTo>
                    <a:pt x="4005" y="271"/>
                  </a:lnTo>
                  <a:lnTo>
                    <a:pt x="3993" y="278"/>
                  </a:lnTo>
                  <a:lnTo>
                    <a:pt x="3977" y="289"/>
                  </a:lnTo>
                  <a:lnTo>
                    <a:pt x="3960" y="302"/>
                  </a:lnTo>
                  <a:lnTo>
                    <a:pt x="3922" y="334"/>
                  </a:lnTo>
                  <a:lnTo>
                    <a:pt x="3877" y="375"/>
                  </a:lnTo>
                  <a:lnTo>
                    <a:pt x="3653" y="579"/>
                  </a:lnTo>
                  <a:lnTo>
                    <a:pt x="3987" y="887"/>
                  </a:lnTo>
                  <a:lnTo>
                    <a:pt x="4077" y="969"/>
                  </a:lnTo>
                  <a:lnTo>
                    <a:pt x="4091" y="974"/>
                  </a:lnTo>
                  <a:lnTo>
                    <a:pt x="4116" y="976"/>
                  </a:lnTo>
                  <a:lnTo>
                    <a:pt x="4120" y="1004"/>
                  </a:lnTo>
                  <a:lnTo>
                    <a:pt x="4084" y="1006"/>
                  </a:lnTo>
                  <a:lnTo>
                    <a:pt x="4050" y="1006"/>
                  </a:lnTo>
                  <a:lnTo>
                    <a:pt x="3960" y="1009"/>
                  </a:lnTo>
                  <a:lnTo>
                    <a:pt x="3871" y="925"/>
                  </a:lnTo>
                  <a:lnTo>
                    <a:pt x="3550" y="628"/>
                  </a:lnTo>
                  <a:lnTo>
                    <a:pt x="3550" y="746"/>
                  </a:lnTo>
                  <a:lnTo>
                    <a:pt x="3550" y="854"/>
                  </a:lnTo>
                  <a:lnTo>
                    <a:pt x="3551" y="905"/>
                  </a:lnTo>
                  <a:lnTo>
                    <a:pt x="3553" y="934"/>
                  </a:lnTo>
                  <a:lnTo>
                    <a:pt x="3557" y="950"/>
                  </a:lnTo>
                  <a:lnTo>
                    <a:pt x="3562" y="959"/>
                  </a:lnTo>
                  <a:lnTo>
                    <a:pt x="3569" y="964"/>
                  </a:lnTo>
                  <a:lnTo>
                    <a:pt x="3581" y="969"/>
                  </a:lnTo>
                  <a:lnTo>
                    <a:pt x="3607" y="973"/>
                  </a:lnTo>
                  <a:lnTo>
                    <a:pt x="3655" y="975"/>
                  </a:lnTo>
                  <a:lnTo>
                    <a:pt x="3660" y="1006"/>
                  </a:lnTo>
                  <a:lnTo>
                    <a:pt x="3558" y="1007"/>
                  </a:lnTo>
                  <a:lnTo>
                    <a:pt x="3496" y="1006"/>
                  </a:lnTo>
                  <a:lnTo>
                    <a:pt x="3339" y="1011"/>
                  </a:lnTo>
                  <a:lnTo>
                    <a:pt x="3334" y="979"/>
                  </a:lnTo>
                  <a:lnTo>
                    <a:pt x="3407" y="970"/>
                  </a:lnTo>
                  <a:lnTo>
                    <a:pt x="3421" y="967"/>
                  </a:lnTo>
                  <a:lnTo>
                    <a:pt x="3430" y="962"/>
                  </a:lnTo>
                  <a:lnTo>
                    <a:pt x="3432" y="958"/>
                  </a:lnTo>
                  <a:lnTo>
                    <a:pt x="3435" y="953"/>
                  </a:lnTo>
                  <a:lnTo>
                    <a:pt x="3439" y="939"/>
                  </a:lnTo>
                  <a:lnTo>
                    <a:pt x="3442" y="911"/>
                  </a:lnTo>
                  <a:lnTo>
                    <a:pt x="3443" y="862"/>
                  </a:lnTo>
                  <a:lnTo>
                    <a:pt x="3444" y="746"/>
                  </a:lnTo>
                  <a:lnTo>
                    <a:pt x="3444" y="490"/>
                  </a:lnTo>
                  <a:lnTo>
                    <a:pt x="3443" y="382"/>
                  </a:lnTo>
                  <a:lnTo>
                    <a:pt x="3442" y="330"/>
                  </a:lnTo>
                  <a:lnTo>
                    <a:pt x="3439" y="301"/>
                  </a:lnTo>
                  <a:lnTo>
                    <a:pt x="3437" y="285"/>
                  </a:lnTo>
                  <a:lnTo>
                    <a:pt x="3432" y="277"/>
                  </a:lnTo>
                  <a:lnTo>
                    <a:pt x="3424" y="271"/>
                  </a:lnTo>
                  <a:lnTo>
                    <a:pt x="3412" y="266"/>
                  </a:lnTo>
                  <a:lnTo>
                    <a:pt x="3385" y="262"/>
                  </a:lnTo>
                  <a:lnTo>
                    <a:pt x="3339" y="260"/>
                  </a:lnTo>
                  <a:lnTo>
                    <a:pt x="3334" y="229"/>
                  </a:lnTo>
                  <a:lnTo>
                    <a:pt x="3407" y="228"/>
                  </a:lnTo>
                  <a:lnTo>
                    <a:pt x="3496" y="229"/>
                  </a:lnTo>
                  <a:lnTo>
                    <a:pt x="3655" y="225"/>
                  </a:lnTo>
                  <a:lnTo>
                    <a:pt x="3660" y="256"/>
                  </a:lnTo>
                  <a:lnTo>
                    <a:pt x="3622" y="261"/>
                  </a:lnTo>
                  <a:lnTo>
                    <a:pt x="3597" y="264"/>
                  </a:lnTo>
                  <a:lnTo>
                    <a:pt x="3587" y="265"/>
                  </a:lnTo>
                  <a:lnTo>
                    <a:pt x="3579" y="267"/>
                  </a:lnTo>
                  <a:lnTo>
                    <a:pt x="3567" y="272"/>
                  </a:lnTo>
                  <a:lnTo>
                    <a:pt x="3558" y="282"/>
                  </a:lnTo>
                  <a:lnTo>
                    <a:pt x="3553" y="301"/>
                  </a:lnTo>
                  <a:lnTo>
                    <a:pt x="3551" y="327"/>
                  </a:lnTo>
                  <a:lnTo>
                    <a:pt x="3551" y="362"/>
                  </a:lnTo>
                  <a:lnTo>
                    <a:pt x="3550" y="490"/>
                  </a:lnTo>
                  <a:lnTo>
                    <a:pt x="3550" y="605"/>
                  </a:lnTo>
                  <a:close/>
                  <a:moveTo>
                    <a:pt x="4137" y="277"/>
                  </a:moveTo>
                  <a:lnTo>
                    <a:pt x="4132" y="272"/>
                  </a:lnTo>
                  <a:lnTo>
                    <a:pt x="4132" y="248"/>
                  </a:lnTo>
                  <a:lnTo>
                    <a:pt x="4137" y="243"/>
                  </a:lnTo>
                  <a:lnTo>
                    <a:pt x="4294" y="218"/>
                  </a:lnTo>
                  <a:lnTo>
                    <a:pt x="4309" y="231"/>
                  </a:lnTo>
                  <a:lnTo>
                    <a:pt x="4325" y="247"/>
                  </a:lnTo>
                  <a:lnTo>
                    <a:pt x="4345" y="272"/>
                  </a:lnTo>
                  <a:lnTo>
                    <a:pt x="4372" y="313"/>
                  </a:lnTo>
                  <a:lnTo>
                    <a:pt x="4407" y="372"/>
                  </a:lnTo>
                  <a:lnTo>
                    <a:pt x="4450" y="448"/>
                  </a:lnTo>
                  <a:lnTo>
                    <a:pt x="4495" y="535"/>
                  </a:lnTo>
                  <a:lnTo>
                    <a:pt x="4541" y="621"/>
                  </a:lnTo>
                  <a:lnTo>
                    <a:pt x="4597" y="532"/>
                  </a:lnTo>
                  <a:lnTo>
                    <a:pt x="4661" y="426"/>
                  </a:lnTo>
                  <a:lnTo>
                    <a:pt x="4777" y="225"/>
                  </a:lnTo>
                  <a:lnTo>
                    <a:pt x="4821" y="228"/>
                  </a:lnTo>
                  <a:lnTo>
                    <a:pt x="4859" y="225"/>
                  </a:lnTo>
                  <a:lnTo>
                    <a:pt x="4863" y="240"/>
                  </a:lnTo>
                  <a:lnTo>
                    <a:pt x="4847" y="258"/>
                  </a:lnTo>
                  <a:lnTo>
                    <a:pt x="4828" y="283"/>
                  </a:lnTo>
                  <a:lnTo>
                    <a:pt x="4777" y="350"/>
                  </a:lnTo>
                  <a:lnTo>
                    <a:pt x="4727" y="421"/>
                  </a:lnTo>
                  <a:lnTo>
                    <a:pt x="4691" y="475"/>
                  </a:lnTo>
                  <a:lnTo>
                    <a:pt x="4620" y="589"/>
                  </a:lnTo>
                  <a:lnTo>
                    <a:pt x="4589" y="643"/>
                  </a:lnTo>
                  <a:lnTo>
                    <a:pt x="4576" y="670"/>
                  </a:lnTo>
                  <a:lnTo>
                    <a:pt x="4572" y="686"/>
                  </a:lnTo>
                  <a:lnTo>
                    <a:pt x="4571" y="704"/>
                  </a:lnTo>
                  <a:lnTo>
                    <a:pt x="4571" y="784"/>
                  </a:lnTo>
                  <a:lnTo>
                    <a:pt x="4572" y="868"/>
                  </a:lnTo>
                  <a:lnTo>
                    <a:pt x="4573" y="909"/>
                  </a:lnTo>
                  <a:lnTo>
                    <a:pt x="4576" y="935"/>
                  </a:lnTo>
                  <a:lnTo>
                    <a:pt x="4579" y="951"/>
                  </a:lnTo>
                  <a:lnTo>
                    <a:pt x="4584" y="959"/>
                  </a:lnTo>
                  <a:lnTo>
                    <a:pt x="4591" y="965"/>
                  </a:lnTo>
                  <a:lnTo>
                    <a:pt x="4603" y="969"/>
                  </a:lnTo>
                  <a:lnTo>
                    <a:pt x="4630" y="973"/>
                  </a:lnTo>
                  <a:lnTo>
                    <a:pt x="4678" y="975"/>
                  </a:lnTo>
                  <a:lnTo>
                    <a:pt x="4681" y="1006"/>
                  </a:lnTo>
                  <a:lnTo>
                    <a:pt x="4579" y="1007"/>
                  </a:lnTo>
                  <a:lnTo>
                    <a:pt x="4518" y="1006"/>
                  </a:lnTo>
                  <a:lnTo>
                    <a:pt x="4360" y="1011"/>
                  </a:lnTo>
                  <a:lnTo>
                    <a:pt x="4356" y="979"/>
                  </a:lnTo>
                  <a:lnTo>
                    <a:pt x="4429" y="970"/>
                  </a:lnTo>
                  <a:lnTo>
                    <a:pt x="4444" y="967"/>
                  </a:lnTo>
                  <a:lnTo>
                    <a:pt x="4452" y="962"/>
                  </a:lnTo>
                  <a:lnTo>
                    <a:pt x="4457" y="953"/>
                  </a:lnTo>
                  <a:lnTo>
                    <a:pt x="4461" y="941"/>
                  </a:lnTo>
                  <a:lnTo>
                    <a:pt x="4463" y="917"/>
                  </a:lnTo>
                  <a:lnTo>
                    <a:pt x="4464" y="879"/>
                  </a:lnTo>
                  <a:lnTo>
                    <a:pt x="4465" y="784"/>
                  </a:lnTo>
                  <a:lnTo>
                    <a:pt x="4465" y="679"/>
                  </a:lnTo>
                  <a:lnTo>
                    <a:pt x="4439" y="628"/>
                  </a:lnTo>
                  <a:lnTo>
                    <a:pt x="4385" y="536"/>
                  </a:lnTo>
                  <a:lnTo>
                    <a:pt x="4336" y="457"/>
                  </a:lnTo>
                  <a:lnTo>
                    <a:pt x="4277" y="369"/>
                  </a:lnTo>
                  <a:lnTo>
                    <a:pt x="4246" y="327"/>
                  </a:lnTo>
                  <a:lnTo>
                    <a:pt x="4223" y="301"/>
                  </a:lnTo>
                  <a:lnTo>
                    <a:pt x="4206" y="286"/>
                  </a:lnTo>
                  <a:lnTo>
                    <a:pt x="4193" y="280"/>
                  </a:lnTo>
                  <a:lnTo>
                    <a:pt x="4174" y="278"/>
                  </a:lnTo>
                  <a:lnTo>
                    <a:pt x="4137" y="277"/>
                  </a:lnTo>
                  <a:close/>
                  <a:moveTo>
                    <a:pt x="4905" y="229"/>
                  </a:moveTo>
                  <a:lnTo>
                    <a:pt x="5068" y="229"/>
                  </a:lnTo>
                  <a:lnTo>
                    <a:pt x="5226" y="225"/>
                  </a:lnTo>
                  <a:lnTo>
                    <a:pt x="5231" y="256"/>
                  </a:lnTo>
                  <a:lnTo>
                    <a:pt x="5192" y="261"/>
                  </a:lnTo>
                  <a:lnTo>
                    <a:pt x="5167" y="264"/>
                  </a:lnTo>
                  <a:lnTo>
                    <a:pt x="5158" y="265"/>
                  </a:lnTo>
                  <a:lnTo>
                    <a:pt x="5149" y="267"/>
                  </a:lnTo>
                  <a:lnTo>
                    <a:pt x="5137" y="272"/>
                  </a:lnTo>
                  <a:lnTo>
                    <a:pt x="5129" y="282"/>
                  </a:lnTo>
                  <a:lnTo>
                    <a:pt x="5124" y="301"/>
                  </a:lnTo>
                  <a:lnTo>
                    <a:pt x="5122" y="327"/>
                  </a:lnTo>
                  <a:lnTo>
                    <a:pt x="5122" y="362"/>
                  </a:lnTo>
                  <a:lnTo>
                    <a:pt x="5120" y="490"/>
                  </a:lnTo>
                  <a:lnTo>
                    <a:pt x="5120" y="734"/>
                  </a:lnTo>
                  <a:lnTo>
                    <a:pt x="5122" y="862"/>
                  </a:lnTo>
                  <a:lnTo>
                    <a:pt x="5124" y="958"/>
                  </a:lnTo>
                  <a:lnTo>
                    <a:pt x="5237" y="958"/>
                  </a:lnTo>
                  <a:lnTo>
                    <a:pt x="5347" y="957"/>
                  </a:lnTo>
                  <a:lnTo>
                    <a:pt x="5406" y="955"/>
                  </a:lnTo>
                  <a:lnTo>
                    <a:pt x="5422" y="952"/>
                  </a:lnTo>
                  <a:lnTo>
                    <a:pt x="5438" y="950"/>
                  </a:lnTo>
                  <a:lnTo>
                    <a:pt x="5454" y="945"/>
                  </a:lnTo>
                  <a:lnTo>
                    <a:pt x="5470" y="939"/>
                  </a:lnTo>
                  <a:lnTo>
                    <a:pt x="5488" y="875"/>
                  </a:lnTo>
                  <a:lnTo>
                    <a:pt x="5500" y="818"/>
                  </a:lnTo>
                  <a:lnTo>
                    <a:pt x="5504" y="813"/>
                  </a:lnTo>
                  <a:lnTo>
                    <a:pt x="5532" y="813"/>
                  </a:lnTo>
                  <a:lnTo>
                    <a:pt x="5531" y="850"/>
                  </a:lnTo>
                  <a:lnTo>
                    <a:pt x="5526" y="903"/>
                  </a:lnTo>
                  <a:lnTo>
                    <a:pt x="5522" y="961"/>
                  </a:lnTo>
                  <a:lnTo>
                    <a:pt x="5521" y="1006"/>
                  </a:lnTo>
                  <a:lnTo>
                    <a:pt x="5396" y="1007"/>
                  </a:lnTo>
                  <a:lnTo>
                    <a:pt x="5240" y="1007"/>
                  </a:lnTo>
                  <a:lnTo>
                    <a:pt x="5080" y="1006"/>
                  </a:lnTo>
                  <a:lnTo>
                    <a:pt x="5023" y="1007"/>
                  </a:lnTo>
                  <a:lnTo>
                    <a:pt x="4967" y="1011"/>
                  </a:lnTo>
                  <a:lnTo>
                    <a:pt x="4962" y="988"/>
                  </a:lnTo>
                  <a:lnTo>
                    <a:pt x="4967" y="982"/>
                  </a:lnTo>
                  <a:lnTo>
                    <a:pt x="4993" y="969"/>
                  </a:lnTo>
                  <a:lnTo>
                    <a:pt x="5004" y="961"/>
                  </a:lnTo>
                  <a:lnTo>
                    <a:pt x="5008" y="941"/>
                  </a:lnTo>
                  <a:lnTo>
                    <a:pt x="5011" y="890"/>
                  </a:lnTo>
                  <a:lnTo>
                    <a:pt x="5014" y="815"/>
                  </a:lnTo>
                  <a:lnTo>
                    <a:pt x="5015" y="727"/>
                  </a:lnTo>
                  <a:lnTo>
                    <a:pt x="5015" y="490"/>
                  </a:lnTo>
                  <a:lnTo>
                    <a:pt x="5014" y="382"/>
                  </a:lnTo>
                  <a:lnTo>
                    <a:pt x="5012" y="330"/>
                  </a:lnTo>
                  <a:lnTo>
                    <a:pt x="5010" y="301"/>
                  </a:lnTo>
                  <a:lnTo>
                    <a:pt x="5008" y="285"/>
                  </a:lnTo>
                  <a:lnTo>
                    <a:pt x="5003" y="277"/>
                  </a:lnTo>
                  <a:lnTo>
                    <a:pt x="4996" y="271"/>
                  </a:lnTo>
                  <a:lnTo>
                    <a:pt x="4982" y="266"/>
                  </a:lnTo>
                  <a:lnTo>
                    <a:pt x="4957" y="262"/>
                  </a:lnTo>
                  <a:lnTo>
                    <a:pt x="4909" y="260"/>
                  </a:lnTo>
                  <a:lnTo>
                    <a:pt x="4905" y="229"/>
                  </a:lnTo>
                  <a:close/>
                  <a:moveTo>
                    <a:pt x="5600" y="1011"/>
                  </a:moveTo>
                  <a:lnTo>
                    <a:pt x="5596" y="1006"/>
                  </a:lnTo>
                  <a:lnTo>
                    <a:pt x="5596" y="977"/>
                  </a:lnTo>
                  <a:lnTo>
                    <a:pt x="5600" y="974"/>
                  </a:lnTo>
                  <a:lnTo>
                    <a:pt x="5634" y="971"/>
                  </a:lnTo>
                  <a:lnTo>
                    <a:pt x="5653" y="969"/>
                  </a:lnTo>
                  <a:lnTo>
                    <a:pt x="5664" y="964"/>
                  </a:lnTo>
                  <a:lnTo>
                    <a:pt x="5674" y="955"/>
                  </a:lnTo>
                  <a:lnTo>
                    <a:pt x="5687" y="932"/>
                  </a:lnTo>
                  <a:lnTo>
                    <a:pt x="5710" y="884"/>
                  </a:lnTo>
                  <a:lnTo>
                    <a:pt x="5768" y="758"/>
                  </a:lnTo>
                  <a:lnTo>
                    <a:pt x="5918" y="417"/>
                  </a:lnTo>
                  <a:lnTo>
                    <a:pt x="6004" y="217"/>
                  </a:lnTo>
                  <a:lnTo>
                    <a:pt x="6040" y="217"/>
                  </a:lnTo>
                  <a:lnTo>
                    <a:pt x="6276" y="772"/>
                  </a:lnTo>
                  <a:lnTo>
                    <a:pt x="6307" y="847"/>
                  </a:lnTo>
                  <a:lnTo>
                    <a:pt x="6340" y="915"/>
                  </a:lnTo>
                  <a:lnTo>
                    <a:pt x="6354" y="945"/>
                  </a:lnTo>
                  <a:lnTo>
                    <a:pt x="6364" y="959"/>
                  </a:lnTo>
                  <a:lnTo>
                    <a:pt x="6372" y="964"/>
                  </a:lnTo>
                  <a:lnTo>
                    <a:pt x="6382" y="969"/>
                  </a:lnTo>
                  <a:lnTo>
                    <a:pt x="6397" y="971"/>
                  </a:lnTo>
                  <a:lnTo>
                    <a:pt x="6427" y="974"/>
                  </a:lnTo>
                  <a:lnTo>
                    <a:pt x="6431" y="1006"/>
                  </a:lnTo>
                  <a:lnTo>
                    <a:pt x="6322" y="1006"/>
                  </a:lnTo>
                  <a:lnTo>
                    <a:pt x="6137" y="1011"/>
                  </a:lnTo>
                  <a:lnTo>
                    <a:pt x="6133" y="977"/>
                  </a:lnTo>
                  <a:lnTo>
                    <a:pt x="6215" y="968"/>
                  </a:lnTo>
                  <a:lnTo>
                    <a:pt x="6222" y="965"/>
                  </a:lnTo>
                  <a:lnTo>
                    <a:pt x="6227" y="961"/>
                  </a:lnTo>
                  <a:lnTo>
                    <a:pt x="6229" y="956"/>
                  </a:lnTo>
                  <a:lnTo>
                    <a:pt x="6230" y="949"/>
                  </a:lnTo>
                  <a:lnTo>
                    <a:pt x="6228" y="935"/>
                  </a:lnTo>
                  <a:lnTo>
                    <a:pt x="6222" y="917"/>
                  </a:lnTo>
                  <a:lnTo>
                    <a:pt x="6155" y="748"/>
                  </a:lnTo>
                  <a:lnTo>
                    <a:pt x="5834" y="748"/>
                  </a:lnTo>
                  <a:lnTo>
                    <a:pt x="5774" y="890"/>
                  </a:lnTo>
                  <a:lnTo>
                    <a:pt x="5761" y="923"/>
                  </a:lnTo>
                  <a:lnTo>
                    <a:pt x="5758" y="946"/>
                  </a:lnTo>
                  <a:lnTo>
                    <a:pt x="5759" y="952"/>
                  </a:lnTo>
                  <a:lnTo>
                    <a:pt x="5761" y="958"/>
                  </a:lnTo>
                  <a:lnTo>
                    <a:pt x="5773" y="967"/>
                  </a:lnTo>
                  <a:lnTo>
                    <a:pt x="5783" y="969"/>
                  </a:lnTo>
                  <a:lnTo>
                    <a:pt x="5798" y="971"/>
                  </a:lnTo>
                  <a:lnTo>
                    <a:pt x="5848" y="974"/>
                  </a:lnTo>
                  <a:lnTo>
                    <a:pt x="5852" y="977"/>
                  </a:lnTo>
                  <a:lnTo>
                    <a:pt x="5852" y="1006"/>
                  </a:lnTo>
                  <a:lnTo>
                    <a:pt x="5724" y="1006"/>
                  </a:lnTo>
                  <a:lnTo>
                    <a:pt x="5663" y="1007"/>
                  </a:lnTo>
                  <a:lnTo>
                    <a:pt x="5600" y="1011"/>
                  </a:lnTo>
                  <a:close/>
                  <a:moveTo>
                    <a:pt x="5852" y="700"/>
                  </a:moveTo>
                  <a:lnTo>
                    <a:pt x="6133" y="700"/>
                  </a:lnTo>
                  <a:lnTo>
                    <a:pt x="5994" y="367"/>
                  </a:lnTo>
                  <a:lnTo>
                    <a:pt x="5852" y="700"/>
                  </a:lnTo>
                  <a:close/>
                  <a:moveTo>
                    <a:pt x="5878" y="124"/>
                  </a:moveTo>
                  <a:lnTo>
                    <a:pt x="5866" y="123"/>
                  </a:lnTo>
                  <a:lnTo>
                    <a:pt x="5854" y="120"/>
                  </a:lnTo>
                  <a:lnTo>
                    <a:pt x="5843" y="115"/>
                  </a:lnTo>
                  <a:lnTo>
                    <a:pt x="5833" y="106"/>
                  </a:lnTo>
                  <a:lnTo>
                    <a:pt x="5826" y="97"/>
                  </a:lnTo>
                  <a:lnTo>
                    <a:pt x="5820" y="87"/>
                  </a:lnTo>
                  <a:lnTo>
                    <a:pt x="5816" y="75"/>
                  </a:lnTo>
                  <a:lnTo>
                    <a:pt x="5815" y="63"/>
                  </a:lnTo>
                  <a:lnTo>
                    <a:pt x="5816" y="50"/>
                  </a:lnTo>
                  <a:lnTo>
                    <a:pt x="5820" y="38"/>
                  </a:lnTo>
                  <a:lnTo>
                    <a:pt x="5826" y="28"/>
                  </a:lnTo>
                  <a:lnTo>
                    <a:pt x="5833" y="19"/>
                  </a:lnTo>
                  <a:lnTo>
                    <a:pt x="5843" y="10"/>
                  </a:lnTo>
                  <a:lnTo>
                    <a:pt x="5854" y="4"/>
                  </a:lnTo>
                  <a:lnTo>
                    <a:pt x="5866" y="1"/>
                  </a:lnTo>
                  <a:lnTo>
                    <a:pt x="5878" y="0"/>
                  </a:lnTo>
                  <a:lnTo>
                    <a:pt x="5891" y="1"/>
                  </a:lnTo>
                  <a:lnTo>
                    <a:pt x="5902" y="4"/>
                  </a:lnTo>
                  <a:lnTo>
                    <a:pt x="5912" y="10"/>
                  </a:lnTo>
                  <a:lnTo>
                    <a:pt x="5922" y="19"/>
                  </a:lnTo>
                  <a:lnTo>
                    <a:pt x="5929" y="28"/>
                  </a:lnTo>
                  <a:lnTo>
                    <a:pt x="5935" y="38"/>
                  </a:lnTo>
                  <a:lnTo>
                    <a:pt x="5939" y="50"/>
                  </a:lnTo>
                  <a:lnTo>
                    <a:pt x="5940" y="63"/>
                  </a:lnTo>
                  <a:lnTo>
                    <a:pt x="5939" y="75"/>
                  </a:lnTo>
                  <a:lnTo>
                    <a:pt x="5935" y="87"/>
                  </a:lnTo>
                  <a:lnTo>
                    <a:pt x="5929" y="97"/>
                  </a:lnTo>
                  <a:lnTo>
                    <a:pt x="5922" y="106"/>
                  </a:lnTo>
                  <a:lnTo>
                    <a:pt x="5912" y="115"/>
                  </a:lnTo>
                  <a:lnTo>
                    <a:pt x="5902" y="120"/>
                  </a:lnTo>
                  <a:lnTo>
                    <a:pt x="5891" y="123"/>
                  </a:lnTo>
                  <a:lnTo>
                    <a:pt x="5878" y="124"/>
                  </a:lnTo>
                  <a:close/>
                  <a:moveTo>
                    <a:pt x="6151" y="124"/>
                  </a:moveTo>
                  <a:lnTo>
                    <a:pt x="6138" y="123"/>
                  </a:lnTo>
                  <a:lnTo>
                    <a:pt x="6126" y="120"/>
                  </a:lnTo>
                  <a:lnTo>
                    <a:pt x="6116" y="115"/>
                  </a:lnTo>
                  <a:lnTo>
                    <a:pt x="6107" y="106"/>
                  </a:lnTo>
                  <a:lnTo>
                    <a:pt x="6098" y="97"/>
                  </a:lnTo>
                  <a:lnTo>
                    <a:pt x="6092" y="87"/>
                  </a:lnTo>
                  <a:lnTo>
                    <a:pt x="6089" y="75"/>
                  </a:lnTo>
                  <a:lnTo>
                    <a:pt x="6088" y="63"/>
                  </a:lnTo>
                  <a:lnTo>
                    <a:pt x="6089" y="50"/>
                  </a:lnTo>
                  <a:lnTo>
                    <a:pt x="6092" y="38"/>
                  </a:lnTo>
                  <a:lnTo>
                    <a:pt x="6098" y="28"/>
                  </a:lnTo>
                  <a:lnTo>
                    <a:pt x="6107" y="19"/>
                  </a:lnTo>
                  <a:lnTo>
                    <a:pt x="6116" y="10"/>
                  </a:lnTo>
                  <a:lnTo>
                    <a:pt x="6126" y="4"/>
                  </a:lnTo>
                  <a:lnTo>
                    <a:pt x="6138" y="1"/>
                  </a:lnTo>
                  <a:lnTo>
                    <a:pt x="6151" y="0"/>
                  </a:lnTo>
                  <a:lnTo>
                    <a:pt x="6163" y="1"/>
                  </a:lnTo>
                  <a:lnTo>
                    <a:pt x="6175" y="4"/>
                  </a:lnTo>
                  <a:lnTo>
                    <a:pt x="6185" y="10"/>
                  </a:lnTo>
                  <a:lnTo>
                    <a:pt x="6194" y="19"/>
                  </a:lnTo>
                  <a:lnTo>
                    <a:pt x="6203" y="28"/>
                  </a:lnTo>
                  <a:lnTo>
                    <a:pt x="6208" y="38"/>
                  </a:lnTo>
                  <a:lnTo>
                    <a:pt x="6211" y="50"/>
                  </a:lnTo>
                  <a:lnTo>
                    <a:pt x="6212" y="63"/>
                  </a:lnTo>
                  <a:lnTo>
                    <a:pt x="6211" y="75"/>
                  </a:lnTo>
                  <a:lnTo>
                    <a:pt x="6208" y="87"/>
                  </a:lnTo>
                  <a:lnTo>
                    <a:pt x="6203" y="97"/>
                  </a:lnTo>
                  <a:lnTo>
                    <a:pt x="6194" y="106"/>
                  </a:lnTo>
                  <a:lnTo>
                    <a:pt x="6185" y="115"/>
                  </a:lnTo>
                  <a:lnTo>
                    <a:pt x="6175" y="120"/>
                  </a:lnTo>
                  <a:lnTo>
                    <a:pt x="6163" y="123"/>
                  </a:lnTo>
                  <a:lnTo>
                    <a:pt x="6151" y="124"/>
                  </a:lnTo>
                  <a:close/>
                  <a:moveTo>
                    <a:pt x="6494" y="1010"/>
                  </a:moveTo>
                  <a:lnTo>
                    <a:pt x="6490" y="1005"/>
                  </a:lnTo>
                  <a:lnTo>
                    <a:pt x="6490" y="980"/>
                  </a:lnTo>
                  <a:lnTo>
                    <a:pt x="6494" y="975"/>
                  </a:lnTo>
                  <a:lnTo>
                    <a:pt x="6524" y="974"/>
                  </a:lnTo>
                  <a:lnTo>
                    <a:pt x="6548" y="971"/>
                  </a:lnTo>
                  <a:lnTo>
                    <a:pt x="6565" y="968"/>
                  </a:lnTo>
                  <a:lnTo>
                    <a:pt x="6570" y="964"/>
                  </a:lnTo>
                  <a:lnTo>
                    <a:pt x="6575" y="961"/>
                  </a:lnTo>
                  <a:lnTo>
                    <a:pt x="6580" y="951"/>
                  </a:lnTo>
                  <a:lnTo>
                    <a:pt x="6582" y="935"/>
                  </a:lnTo>
                  <a:lnTo>
                    <a:pt x="6586" y="859"/>
                  </a:lnTo>
                  <a:lnTo>
                    <a:pt x="6588" y="772"/>
                  </a:lnTo>
                  <a:lnTo>
                    <a:pt x="6588" y="325"/>
                  </a:lnTo>
                  <a:lnTo>
                    <a:pt x="6586" y="301"/>
                  </a:lnTo>
                  <a:lnTo>
                    <a:pt x="6582" y="291"/>
                  </a:lnTo>
                  <a:lnTo>
                    <a:pt x="6577" y="283"/>
                  </a:lnTo>
                  <a:lnTo>
                    <a:pt x="6572" y="277"/>
                  </a:lnTo>
                  <a:lnTo>
                    <a:pt x="6565" y="272"/>
                  </a:lnTo>
                  <a:lnTo>
                    <a:pt x="6550" y="266"/>
                  </a:lnTo>
                  <a:lnTo>
                    <a:pt x="6526" y="264"/>
                  </a:lnTo>
                  <a:lnTo>
                    <a:pt x="6490" y="262"/>
                  </a:lnTo>
                  <a:lnTo>
                    <a:pt x="6485" y="231"/>
                  </a:lnTo>
                  <a:lnTo>
                    <a:pt x="6490" y="226"/>
                  </a:lnTo>
                  <a:lnTo>
                    <a:pt x="6589" y="229"/>
                  </a:lnTo>
                  <a:lnTo>
                    <a:pt x="6682" y="226"/>
                  </a:lnTo>
                  <a:lnTo>
                    <a:pt x="6858" y="456"/>
                  </a:lnTo>
                  <a:lnTo>
                    <a:pt x="7117" y="781"/>
                  </a:lnTo>
                  <a:lnTo>
                    <a:pt x="7165" y="838"/>
                  </a:lnTo>
                  <a:lnTo>
                    <a:pt x="7213" y="893"/>
                  </a:lnTo>
                  <a:lnTo>
                    <a:pt x="7213" y="465"/>
                  </a:lnTo>
                  <a:lnTo>
                    <a:pt x="7211" y="380"/>
                  </a:lnTo>
                  <a:lnTo>
                    <a:pt x="7210" y="327"/>
                  </a:lnTo>
                  <a:lnTo>
                    <a:pt x="7206" y="297"/>
                  </a:lnTo>
                  <a:lnTo>
                    <a:pt x="7202" y="283"/>
                  </a:lnTo>
                  <a:lnTo>
                    <a:pt x="7196" y="274"/>
                  </a:lnTo>
                  <a:lnTo>
                    <a:pt x="7187" y="268"/>
                  </a:lnTo>
                  <a:lnTo>
                    <a:pt x="7171" y="265"/>
                  </a:lnTo>
                  <a:lnTo>
                    <a:pt x="7148" y="262"/>
                  </a:lnTo>
                  <a:lnTo>
                    <a:pt x="7120" y="261"/>
                  </a:lnTo>
                  <a:lnTo>
                    <a:pt x="7115" y="231"/>
                  </a:lnTo>
                  <a:lnTo>
                    <a:pt x="7120" y="226"/>
                  </a:lnTo>
                  <a:lnTo>
                    <a:pt x="7174" y="229"/>
                  </a:lnTo>
                  <a:lnTo>
                    <a:pt x="7247" y="229"/>
                  </a:lnTo>
                  <a:lnTo>
                    <a:pt x="7357" y="226"/>
                  </a:lnTo>
                  <a:lnTo>
                    <a:pt x="7362" y="231"/>
                  </a:lnTo>
                  <a:lnTo>
                    <a:pt x="7362" y="256"/>
                  </a:lnTo>
                  <a:lnTo>
                    <a:pt x="7301" y="266"/>
                  </a:lnTo>
                  <a:lnTo>
                    <a:pt x="7285" y="271"/>
                  </a:lnTo>
                  <a:lnTo>
                    <a:pt x="7277" y="277"/>
                  </a:lnTo>
                  <a:lnTo>
                    <a:pt x="7272" y="288"/>
                  </a:lnTo>
                  <a:lnTo>
                    <a:pt x="7270" y="302"/>
                  </a:lnTo>
                  <a:lnTo>
                    <a:pt x="7266" y="378"/>
                  </a:lnTo>
                  <a:lnTo>
                    <a:pt x="7264" y="465"/>
                  </a:lnTo>
                  <a:lnTo>
                    <a:pt x="7264" y="728"/>
                  </a:lnTo>
                  <a:lnTo>
                    <a:pt x="7264" y="880"/>
                  </a:lnTo>
                  <a:lnTo>
                    <a:pt x="7266" y="1030"/>
                  </a:lnTo>
                  <a:lnTo>
                    <a:pt x="7229" y="1019"/>
                  </a:lnTo>
                  <a:lnTo>
                    <a:pt x="7170" y="1006"/>
                  </a:lnTo>
                  <a:lnTo>
                    <a:pt x="7132" y="961"/>
                  </a:lnTo>
                  <a:lnTo>
                    <a:pt x="7013" y="817"/>
                  </a:lnTo>
                  <a:lnTo>
                    <a:pt x="6638" y="348"/>
                  </a:lnTo>
                  <a:lnTo>
                    <a:pt x="6638" y="772"/>
                  </a:lnTo>
                  <a:lnTo>
                    <a:pt x="6640" y="862"/>
                  </a:lnTo>
                  <a:lnTo>
                    <a:pt x="6642" y="915"/>
                  </a:lnTo>
                  <a:lnTo>
                    <a:pt x="6644" y="941"/>
                  </a:lnTo>
                  <a:lnTo>
                    <a:pt x="6652" y="961"/>
                  </a:lnTo>
                  <a:lnTo>
                    <a:pt x="6659" y="965"/>
                  </a:lnTo>
                  <a:lnTo>
                    <a:pt x="6671" y="970"/>
                  </a:lnTo>
                  <a:lnTo>
                    <a:pt x="6694" y="974"/>
                  </a:lnTo>
                  <a:lnTo>
                    <a:pt x="6732" y="975"/>
                  </a:lnTo>
                  <a:lnTo>
                    <a:pt x="6736" y="1006"/>
                  </a:lnTo>
                  <a:lnTo>
                    <a:pt x="6695" y="1007"/>
                  </a:lnTo>
                  <a:lnTo>
                    <a:pt x="6638" y="1006"/>
                  </a:lnTo>
                  <a:lnTo>
                    <a:pt x="6562" y="1007"/>
                  </a:lnTo>
                  <a:lnTo>
                    <a:pt x="6494" y="1010"/>
                  </a:lnTo>
                  <a:close/>
                  <a:moveTo>
                    <a:pt x="7691" y="277"/>
                  </a:moveTo>
                  <a:lnTo>
                    <a:pt x="7686" y="272"/>
                  </a:lnTo>
                  <a:lnTo>
                    <a:pt x="7686" y="248"/>
                  </a:lnTo>
                  <a:lnTo>
                    <a:pt x="7691" y="243"/>
                  </a:lnTo>
                  <a:lnTo>
                    <a:pt x="7848" y="218"/>
                  </a:lnTo>
                  <a:lnTo>
                    <a:pt x="7865" y="231"/>
                  </a:lnTo>
                  <a:lnTo>
                    <a:pt x="7880" y="247"/>
                  </a:lnTo>
                  <a:lnTo>
                    <a:pt x="7900" y="272"/>
                  </a:lnTo>
                  <a:lnTo>
                    <a:pt x="7926" y="313"/>
                  </a:lnTo>
                  <a:lnTo>
                    <a:pt x="7961" y="372"/>
                  </a:lnTo>
                  <a:lnTo>
                    <a:pt x="8004" y="448"/>
                  </a:lnTo>
                  <a:lnTo>
                    <a:pt x="8051" y="535"/>
                  </a:lnTo>
                  <a:lnTo>
                    <a:pt x="8095" y="621"/>
                  </a:lnTo>
                  <a:lnTo>
                    <a:pt x="8152" y="532"/>
                  </a:lnTo>
                  <a:lnTo>
                    <a:pt x="8215" y="426"/>
                  </a:lnTo>
                  <a:lnTo>
                    <a:pt x="8333" y="225"/>
                  </a:lnTo>
                  <a:lnTo>
                    <a:pt x="8375" y="228"/>
                  </a:lnTo>
                  <a:lnTo>
                    <a:pt x="8413" y="225"/>
                  </a:lnTo>
                  <a:lnTo>
                    <a:pt x="8418" y="240"/>
                  </a:lnTo>
                  <a:lnTo>
                    <a:pt x="8402" y="258"/>
                  </a:lnTo>
                  <a:lnTo>
                    <a:pt x="8382" y="283"/>
                  </a:lnTo>
                  <a:lnTo>
                    <a:pt x="8332" y="350"/>
                  </a:lnTo>
                  <a:lnTo>
                    <a:pt x="8281" y="421"/>
                  </a:lnTo>
                  <a:lnTo>
                    <a:pt x="8245" y="475"/>
                  </a:lnTo>
                  <a:lnTo>
                    <a:pt x="8176" y="589"/>
                  </a:lnTo>
                  <a:lnTo>
                    <a:pt x="8143" y="643"/>
                  </a:lnTo>
                  <a:lnTo>
                    <a:pt x="8130" y="670"/>
                  </a:lnTo>
                  <a:lnTo>
                    <a:pt x="8128" y="686"/>
                  </a:lnTo>
                  <a:lnTo>
                    <a:pt x="8126" y="704"/>
                  </a:lnTo>
                  <a:lnTo>
                    <a:pt x="8126" y="784"/>
                  </a:lnTo>
                  <a:lnTo>
                    <a:pt x="8126" y="868"/>
                  </a:lnTo>
                  <a:lnTo>
                    <a:pt x="8128" y="909"/>
                  </a:lnTo>
                  <a:lnTo>
                    <a:pt x="8130" y="935"/>
                  </a:lnTo>
                  <a:lnTo>
                    <a:pt x="8134" y="951"/>
                  </a:lnTo>
                  <a:lnTo>
                    <a:pt x="8138" y="959"/>
                  </a:lnTo>
                  <a:lnTo>
                    <a:pt x="8147" y="965"/>
                  </a:lnTo>
                  <a:lnTo>
                    <a:pt x="8159" y="969"/>
                  </a:lnTo>
                  <a:lnTo>
                    <a:pt x="8184" y="973"/>
                  </a:lnTo>
                  <a:lnTo>
                    <a:pt x="8232" y="975"/>
                  </a:lnTo>
                  <a:lnTo>
                    <a:pt x="8237" y="1006"/>
                  </a:lnTo>
                  <a:lnTo>
                    <a:pt x="8135" y="1007"/>
                  </a:lnTo>
                  <a:lnTo>
                    <a:pt x="8074" y="1006"/>
                  </a:lnTo>
                  <a:lnTo>
                    <a:pt x="7915" y="1011"/>
                  </a:lnTo>
                  <a:lnTo>
                    <a:pt x="7910" y="979"/>
                  </a:lnTo>
                  <a:lnTo>
                    <a:pt x="7984" y="970"/>
                  </a:lnTo>
                  <a:lnTo>
                    <a:pt x="7998" y="967"/>
                  </a:lnTo>
                  <a:lnTo>
                    <a:pt x="8006" y="962"/>
                  </a:lnTo>
                  <a:lnTo>
                    <a:pt x="8011" y="953"/>
                  </a:lnTo>
                  <a:lnTo>
                    <a:pt x="8016" y="941"/>
                  </a:lnTo>
                  <a:lnTo>
                    <a:pt x="8018" y="917"/>
                  </a:lnTo>
                  <a:lnTo>
                    <a:pt x="8020" y="879"/>
                  </a:lnTo>
                  <a:lnTo>
                    <a:pt x="8021" y="784"/>
                  </a:lnTo>
                  <a:lnTo>
                    <a:pt x="8021" y="679"/>
                  </a:lnTo>
                  <a:lnTo>
                    <a:pt x="7994" y="628"/>
                  </a:lnTo>
                  <a:lnTo>
                    <a:pt x="7939" y="536"/>
                  </a:lnTo>
                  <a:lnTo>
                    <a:pt x="7890" y="457"/>
                  </a:lnTo>
                  <a:lnTo>
                    <a:pt x="7832" y="369"/>
                  </a:lnTo>
                  <a:lnTo>
                    <a:pt x="7801" y="327"/>
                  </a:lnTo>
                  <a:lnTo>
                    <a:pt x="7777" y="301"/>
                  </a:lnTo>
                  <a:lnTo>
                    <a:pt x="7760" y="286"/>
                  </a:lnTo>
                  <a:lnTo>
                    <a:pt x="7747" y="280"/>
                  </a:lnTo>
                  <a:lnTo>
                    <a:pt x="7728" y="278"/>
                  </a:lnTo>
                  <a:lnTo>
                    <a:pt x="7691" y="277"/>
                  </a:lnTo>
                  <a:close/>
                  <a:moveTo>
                    <a:pt x="8459" y="229"/>
                  </a:moveTo>
                  <a:lnTo>
                    <a:pt x="8622" y="229"/>
                  </a:lnTo>
                  <a:lnTo>
                    <a:pt x="8780" y="225"/>
                  </a:lnTo>
                  <a:lnTo>
                    <a:pt x="8785" y="256"/>
                  </a:lnTo>
                  <a:lnTo>
                    <a:pt x="8748" y="261"/>
                  </a:lnTo>
                  <a:lnTo>
                    <a:pt x="8722" y="264"/>
                  </a:lnTo>
                  <a:lnTo>
                    <a:pt x="8712" y="265"/>
                  </a:lnTo>
                  <a:lnTo>
                    <a:pt x="8704" y="267"/>
                  </a:lnTo>
                  <a:lnTo>
                    <a:pt x="8692" y="272"/>
                  </a:lnTo>
                  <a:lnTo>
                    <a:pt x="8684" y="282"/>
                  </a:lnTo>
                  <a:lnTo>
                    <a:pt x="8680" y="301"/>
                  </a:lnTo>
                  <a:lnTo>
                    <a:pt x="8677" y="327"/>
                  </a:lnTo>
                  <a:lnTo>
                    <a:pt x="8676" y="362"/>
                  </a:lnTo>
                  <a:lnTo>
                    <a:pt x="8675" y="490"/>
                  </a:lnTo>
                  <a:lnTo>
                    <a:pt x="8675" y="734"/>
                  </a:lnTo>
                  <a:lnTo>
                    <a:pt x="8676" y="862"/>
                  </a:lnTo>
                  <a:lnTo>
                    <a:pt x="8680" y="958"/>
                  </a:lnTo>
                  <a:lnTo>
                    <a:pt x="8792" y="958"/>
                  </a:lnTo>
                  <a:lnTo>
                    <a:pt x="8901" y="957"/>
                  </a:lnTo>
                  <a:lnTo>
                    <a:pt x="8960" y="955"/>
                  </a:lnTo>
                  <a:lnTo>
                    <a:pt x="8977" y="952"/>
                  </a:lnTo>
                  <a:lnTo>
                    <a:pt x="8993" y="950"/>
                  </a:lnTo>
                  <a:lnTo>
                    <a:pt x="9009" y="945"/>
                  </a:lnTo>
                  <a:lnTo>
                    <a:pt x="9025" y="939"/>
                  </a:lnTo>
                  <a:lnTo>
                    <a:pt x="9042" y="875"/>
                  </a:lnTo>
                  <a:lnTo>
                    <a:pt x="9054" y="818"/>
                  </a:lnTo>
                  <a:lnTo>
                    <a:pt x="9059" y="813"/>
                  </a:lnTo>
                  <a:lnTo>
                    <a:pt x="9086" y="813"/>
                  </a:lnTo>
                  <a:lnTo>
                    <a:pt x="9085" y="850"/>
                  </a:lnTo>
                  <a:lnTo>
                    <a:pt x="9081" y="903"/>
                  </a:lnTo>
                  <a:lnTo>
                    <a:pt x="9078" y="961"/>
                  </a:lnTo>
                  <a:lnTo>
                    <a:pt x="9077" y="1006"/>
                  </a:lnTo>
                  <a:lnTo>
                    <a:pt x="8951" y="1007"/>
                  </a:lnTo>
                  <a:lnTo>
                    <a:pt x="8796" y="1007"/>
                  </a:lnTo>
                  <a:lnTo>
                    <a:pt x="8634" y="1006"/>
                  </a:lnTo>
                  <a:lnTo>
                    <a:pt x="8579" y="1007"/>
                  </a:lnTo>
                  <a:lnTo>
                    <a:pt x="8521" y="1011"/>
                  </a:lnTo>
                  <a:lnTo>
                    <a:pt x="8516" y="988"/>
                  </a:lnTo>
                  <a:lnTo>
                    <a:pt x="8521" y="982"/>
                  </a:lnTo>
                  <a:lnTo>
                    <a:pt x="8548" y="969"/>
                  </a:lnTo>
                  <a:lnTo>
                    <a:pt x="8558" y="961"/>
                  </a:lnTo>
                  <a:lnTo>
                    <a:pt x="8562" y="941"/>
                  </a:lnTo>
                  <a:lnTo>
                    <a:pt x="8566" y="890"/>
                  </a:lnTo>
                  <a:lnTo>
                    <a:pt x="8568" y="815"/>
                  </a:lnTo>
                  <a:lnTo>
                    <a:pt x="8569" y="727"/>
                  </a:lnTo>
                  <a:lnTo>
                    <a:pt x="8569" y="490"/>
                  </a:lnTo>
                  <a:lnTo>
                    <a:pt x="8568" y="382"/>
                  </a:lnTo>
                  <a:lnTo>
                    <a:pt x="8567" y="330"/>
                  </a:lnTo>
                  <a:lnTo>
                    <a:pt x="8566" y="301"/>
                  </a:lnTo>
                  <a:lnTo>
                    <a:pt x="8562" y="285"/>
                  </a:lnTo>
                  <a:lnTo>
                    <a:pt x="8557" y="277"/>
                  </a:lnTo>
                  <a:lnTo>
                    <a:pt x="8550" y="271"/>
                  </a:lnTo>
                  <a:lnTo>
                    <a:pt x="8537" y="266"/>
                  </a:lnTo>
                  <a:lnTo>
                    <a:pt x="8512" y="262"/>
                  </a:lnTo>
                  <a:lnTo>
                    <a:pt x="8464" y="260"/>
                  </a:lnTo>
                  <a:lnTo>
                    <a:pt x="8459" y="229"/>
                  </a:lnTo>
                  <a:close/>
                  <a:moveTo>
                    <a:pt x="9163" y="225"/>
                  </a:moveTo>
                  <a:lnTo>
                    <a:pt x="9233" y="228"/>
                  </a:lnTo>
                  <a:lnTo>
                    <a:pt x="9321" y="229"/>
                  </a:lnTo>
                  <a:lnTo>
                    <a:pt x="9481" y="225"/>
                  </a:lnTo>
                  <a:lnTo>
                    <a:pt x="9485" y="256"/>
                  </a:lnTo>
                  <a:lnTo>
                    <a:pt x="9447" y="261"/>
                  </a:lnTo>
                  <a:lnTo>
                    <a:pt x="9422" y="264"/>
                  </a:lnTo>
                  <a:lnTo>
                    <a:pt x="9413" y="265"/>
                  </a:lnTo>
                  <a:lnTo>
                    <a:pt x="9404" y="267"/>
                  </a:lnTo>
                  <a:lnTo>
                    <a:pt x="9391" y="272"/>
                  </a:lnTo>
                  <a:lnTo>
                    <a:pt x="9384" y="282"/>
                  </a:lnTo>
                  <a:lnTo>
                    <a:pt x="9379" y="301"/>
                  </a:lnTo>
                  <a:lnTo>
                    <a:pt x="9377" y="327"/>
                  </a:lnTo>
                  <a:lnTo>
                    <a:pt x="9377" y="362"/>
                  </a:lnTo>
                  <a:lnTo>
                    <a:pt x="9375" y="490"/>
                  </a:lnTo>
                  <a:lnTo>
                    <a:pt x="9375" y="746"/>
                  </a:lnTo>
                  <a:lnTo>
                    <a:pt x="9375" y="854"/>
                  </a:lnTo>
                  <a:lnTo>
                    <a:pt x="9377" y="905"/>
                  </a:lnTo>
                  <a:lnTo>
                    <a:pt x="9379" y="934"/>
                  </a:lnTo>
                  <a:lnTo>
                    <a:pt x="9383" y="950"/>
                  </a:lnTo>
                  <a:lnTo>
                    <a:pt x="9387" y="959"/>
                  </a:lnTo>
                  <a:lnTo>
                    <a:pt x="9395" y="964"/>
                  </a:lnTo>
                  <a:lnTo>
                    <a:pt x="9407" y="969"/>
                  </a:lnTo>
                  <a:lnTo>
                    <a:pt x="9433" y="973"/>
                  </a:lnTo>
                  <a:lnTo>
                    <a:pt x="9481" y="975"/>
                  </a:lnTo>
                  <a:lnTo>
                    <a:pt x="9485" y="1006"/>
                  </a:lnTo>
                  <a:lnTo>
                    <a:pt x="9384" y="1007"/>
                  </a:lnTo>
                  <a:lnTo>
                    <a:pt x="9321" y="1006"/>
                  </a:lnTo>
                  <a:lnTo>
                    <a:pt x="9163" y="1011"/>
                  </a:lnTo>
                  <a:lnTo>
                    <a:pt x="9159" y="979"/>
                  </a:lnTo>
                  <a:lnTo>
                    <a:pt x="9233" y="970"/>
                  </a:lnTo>
                  <a:lnTo>
                    <a:pt x="9247" y="967"/>
                  </a:lnTo>
                  <a:lnTo>
                    <a:pt x="9255" y="962"/>
                  </a:lnTo>
                  <a:lnTo>
                    <a:pt x="9258" y="958"/>
                  </a:lnTo>
                  <a:lnTo>
                    <a:pt x="9260" y="953"/>
                  </a:lnTo>
                  <a:lnTo>
                    <a:pt x="9265" y="939"/>
                  </a:lnTo>
                  <a:lnTo>
                    <a:pt x="9267" y="911"/>
                  </a:lnTo>
                  <a:lnTo>
                    <a:pt x="9269" y="862"/>
                  </a:lnTo>
                  <a:lnTo>
                    <a:pt x="9270" y="746"/>
                  </a:lnTo>
                  <a:lnTo>
                    <a:pt x="9270" y="490"/>
                  </a:lnTo>
                  <a:lnTo>
                    <a:pt x="9269" y="382"/>
                  </a:lnTo>
                  <a:lnTo>
                    <a:pt x="9267" y="330"/>
                  </a:lnTo>
                  <a:lnTo>
                    <a:pt x="9265" y="301"/>
                  </a:lnTo>
                  <a:lnTo>
                    <a:pt x="9261" y="285"/>
                  </a:lnTo>
                  <a:lnTo>
                    <a:pt x="9258" y="277"/>
                  </a:lnTo>
                  <a:lnTo>
                    <a:pt x="9249" y="271"/>
                  </a:lnTo>
                  <a:lnTo>
                    <a:pt x="9237" y="266"/>
                  </a:lnTo>
                  <a:lnTo>
                    <a:pt x="9211" y="262"/>
                  </a:lnTo>
                  <a:lnTo>
                    <a:pt x="9163" y="260"/>
                  </a:lnTo>
                  <a:lnTo>
                    <a:pt x="9159" y="229"/>
                  </a:lnTo>
                  <a:lnTo>
                    <a:pt x="9163" y="225"/>
                  </a:lnTo>
                  <a:close/>
                  <a:moveTo>
                    <a:pt x="9540" y="626"/>
                  </a:moveTo>
                  <a:lnTo>
                    <a:pt x="9541" y="585"/>
                  </a:lnTo>
                  <a:lnTo>
                    <a:pt x="9546" y="546"/>
                  </a:lnTo>
                  <a:lnTo>
                    <a:pt x="9553" y="507"/>
                  </a:lnTo>
                  <a:lnTo>
                    <a:pt x="9563" y="470"/>
                  </a:lnTo>
                  <a:lnTo>
                    <a:pt x="9570" y="453"/>
                  </a:lnTo>
                  <a:lnTo>
                    <a:pt x="9577" y="435"/>
                  </a:lnTo>
                  <a:lnTo>
                    <a:pt x="9585" y="418"/>
                  </a:lnTo>
                  <a:lnTo>
                    <a:pt x="9595" y="402"/>
                  </a:lnTo>
                  <a:lnTo>
                    <a:pt x="9618" y="369"/>
                  </a:lnTo>
                  <a:lnTo>
                    <a:pt x="9644" y="337"/>
                  </a:lnTo>
                  <a:lnTo>
                    <a:pt x="9659" y="322"/>
                  </a:lnTo>
                  <a:lnTo>
                    <a:pt x="9674" y="308"/>
                  </a:lnTo>
                  <a:lnTo>
                    <a:pt x="9690" y="296"/>
                  </a:lnTo>
                  <a:lnTo>
                    <a:pt x="9708" y="283"/>
                  </a:lnTo>
                  <a:lnTo>
                    <a:pt x="9744" y="261"/>
                  </a:lnTo>
                  <a:lnTo>
                    <a:pt x="9762" y="252"/>
                  </a:lnTo>
                  <a:lnTo>
                    <a:pt x="9782" y="243"/>
                  </a:lnTo>
                  <a:lnTo>
                    <a:pt x="9803" y="235"/>
                  </a:lnTo>
                  <a:lnTo>
                    <a:pt x="9824" y="228"/>
                  </a:lnTo>
                  <a:lnTo>
                    <a:pt x="9869" y="218"/>
                  </a:lnTo>
                  <a:lnTo>
                    <a:pt x="9915" y="211"/>
                  </a:lnTo>
                  <a:lnTo>
                    <a:pt x="9965" y="210"/>
                  </a:lnTo>
                  <a:lnTo>
                    <a:pt x="10010" y="211"/>
                  </a:lnTo>
                  <a:lnTo>
                    <a:pt x="10055" y="216"/>
                  </a:lnTo>
                  <a:lnTo>
                    <a:pt x="10095" y="224"/>
                  </a:lnTo>
                  <a:lnTo>
                    <a:pt x="10134" y="235"/>
                  </a:lnTo>
                  <a:lnTo>
                    <a:pt x="10171" y="249"/>
                  </a:lnTo>
                  <a:lnTo>
                    <a:pt x="10188" y="258"/>
                  </a:lnTo>
                  <a:lnTo>
                    <a:pt x="10205" y="267"/>
                  </a:lnTo>
                  <a:lnTo>
                    <a:pt x="10236" y="288"/>
                  </a:lnTo>
                  <a:lnTo>
                    <a:pt x="10266" y="312"/>
                  </a:lnTo>
                  <a:lnTo>
                    <a:pt x="10291" y="339"/>
                  </a:lnTo>
                  <a:lnTo>
                    <a:pt x="10314" y="368"/>
                  </a:lnTo>
                  <a:lnTo>
                    <a:pt x="10333" y="399"/>
                  </a:lnTo>
                  <a:lnTo>
                    <a:pt x="10349" y="433"/>
                  </a:lnTo>
                  <a:lnTo>
                    <a:pt x="10362" y="470"/>
                  </a:lnTo>
                  <a:lnTo>
                    <a:pt x="10370" y="508"/>
                  </a:lnTo>
                  <a:lnTo>
                    <a:pt x="10375" y="549"/>
                  </a:lnTo>
                  <a:lnTo>
                    <a:pt x="10377" y="592"/>
                  </a:lnTo>
                  <a:lnTo>
                    <a:pt x="10374" y="653"/>
                  </a:lnTo>
                  <a:lnTo>
                    <a:pt x="10369" y="682"/>
                  </a:lnTo>
                  <a:lnTo>
                    <a:pt x="10363" y="711"/>
                  </a:lnTo>
                  <a:lnTo>
                    <a:pt x="10346" y="765"/>
                  </a:lnTo>
                  <a:lnTo>
                    <a:pt x="10335" y="791"/>
                  </a:lnTo>
                  <a:lnTo>
                    <a:pt x="10322" y="817"/>
                  </a:lnTo>
                  <a:lnTo>
                    <a:pt x="10292" y="863"/>
                  </a:lnTo>
                  <a:lnTo>
                    <a:pt x="10274" y="885"/>
                  </a:lnTo>
                  <a:lnTo>
                    <a:pt x="10256" y="905"/>
                  </a:lnTo>
                  <a:lnTo>
                    <a:pt x="10236" y="923"/>
                  </a:lnTo>
                  <a:lnTo>
                    <a:pt x="10213" y="941"/>
                  </a:lnTo>
                  <a:lnTo>
                    <a:pt x="10190" y="957"/>
                  </a:lnTo>
                  <a:lnTo>
                    <a:pt x="10165" y="971"/>
                  </a:lnTo>
                  <a:lnTo>
                    <a:pt x="10140" y="985"/>
                  </a:lnTo>
                  <a:lnTo>
                    <a:pt x="10112" y="995"/>
                  </a:lnTo>
                  <a:lnTo>
                    <a:pt x="10086" y="1005"/>
                  </a:lnTo>
                  <a:lnTo>
                    <a:pt x="10057" y="1013"/>
                  </a:lnTo>
                  <a:lnTo>
                    <a:pt x="10028" y="1019"/>
                  </a:lnTo>
                  <a:lnTo>
                    <a:pt x="9998" y="1023"/>
                  </a:lnTo>
                  <a:lnTo>
                    <a:pt x="9936" y="1027"/>
                  </a:lnTo>
                  <a:lnTo>
                    <a:pt x="9891" y="1025"/>
                  </a:lnTo>
                  <a:lnTo>
                    <a:pt x="9849" y="1019"/>
                  </a:lnTo>
                  <a:lnTo>
                    <a:pt x="9809" y="1010"/>
                  </a:lnTo>
                  <a:lnTo>
                    <a:pt x="9770" y="997"/>
                  </a:lnTo>
                  <a:lnTo>
                    <a:pt x="9733" y="980"/>
                  </a:lnTo>
                  <a:lnTo>
                    <a:pt x="9699" y="959"/>
                  </a:lnTo>
                  <a:lnTo>
                    <a:pt x="9669" y="935"/>
                  </a:lnTo>
                  <a:lnTo>
                    <a:pt x="9641" y="907"/>
                  </a:lnTo>
                  <a:lnTo>
                    <a:pt x="9615" y="875"/>
                  </a:lnTo>
                  <a:lnTo>
                    <a:pt x="9595" y="843"/>
                  </a:lnTo>
                  <a:lnTo>
                    <a:pt x="9577" y="807"/>
                  </a:lnTo>
                  <a:lnTo>
                    <a:pt x="9564" y="769"/>
                  </a:lnTo>
                  <a:lnTo>
                    <a:pt x="9553" y="730"/>
                  </a:lnTo>
                  <a:lnTo>
                    <a:pt x="9546" y="693"/>
                  </a:lnTo>
                  <a:lnTo>
                    <a:pt x="9541" y="658"/>
                  </a:lnTo>
                  <a:lnTo>
                    <a:pt x="9540" y="626"/>
                  </a:lnTo>
                  <a:close/>
                  <a:moveTo>
                    <a:pt x="9654" y="589"/>
                  </a:moveTo>
                  <a:lnTo>
                    <a:pt x="9656" y="623"/>
                  </a:lnTo>
                  <a:lnTo>
                    <a:pt x="9660" y="658"/>
                  </a:lnTo>
                  <a:lnTo>
                    <a:pt x="9667" y="695"/>
                  </a:lnTo>
                  <a:lnTo>
                    <a:pt x="9677" y="734"/>
                  </a:lnTo>
                  <a:lnTo>
                    <a:pt x="9689" y="771"/>
                  </a:lnTo>
                  <a:lnTo>
                    <a:pt x="9703" y="806"/>
                  </a:lnTo>
                  <a:lnTo>
                    <a:pt x="9721" y="838"/>
                  </a:lnTo>
                  <a:lnTo>
                    <a:pt x="9741" y="867"/>
                  </a:lnTo>
                  <a:lnTo>
                    <a:pt x="9764" y="893"/>
                  </a:lnTo>
                  <a:lnTo>
                    <a:pt x="9788" y="916"/>
                  </a:lnTo>
                  <a:lnTo>
                    <a:pt x="9815" y="934"/>
                  </a:lnTo>
                  <a:lnTo>
                    <a:pt x="9842" y="950"/>
                  </a:lnTo>
                  <a:lnTo>
                    <a:pt x="9871" y="962"/>
                  </a:lnTo>
                  <a:lnTo>
                    <a:pt x="9902" y="970"/>
                  </a:lnTo>
                  <a:lnTo>
                    <a:pt x="9936" y="975"/>
                  </a:lnTo>
                  <a:lnTo>
                    <a:pt x="9971" y="977"/>
                  </a:lnTo>
                  <a:lnTo>
                    <a:pt x="10013" y="975"/>
                  </a:lnTo>
                  <a:lnTo>
                    <a:pt x="10052" y="968"/>
                  </a:lnTo>
                  <a:lnTo>
                    <a:pt x="10089" y="955"/>
                  </a:lnTo>
                  <a:lnTo>
                    <a:pt x="10124" y="938"/>
                  </a:lnTo>
                  <a:lnTo>
                    <a:pt x="10140" y="927"/>
                  </a:lnTo>
                  <a:lnTo>
                    <a:pt x="10155" y="915"/>
                  </a:lnTo>
                  <a:lnTo>
                    <a:pt x="10183" y="887"/>
                  </a:lnTo>
                  <a:lnTo>
                    <a:pt x="10206" y="855"/>
                  </a:lnTo>
                  <a:lnTo>
                    <a:pt x="10225" y="815"/>
                  </a:lnTo>
                  <a:lnTo>
                    <a:pt x="10241" y="773"/>
                  </a:lnTo>
                  <a:lnTo>
                    <a:pt x="10247" y="751"/>
                  </a:lnTo>
                  <a:lnTo>
                    <a:pt x="10251" y="728"/>
                  </a:lnTo>
                  <a:lnTo>
                    <a:pt x="10259" y="681"/>
                  </a:lnTo>
                  <a:lnTo>
                    <a:pt x="10260" y="631"/>
                  </a:lnTo>
                  <a:lnTo>
                    <a:pt x="10257" y="576"/>
                  </a:lnTo>
                  <a:lnTo>
                    <a:pt x="10255" y="549"/>
                  </a:lnTo>
                  <a:lnTo>
                    <a:pt x="10250" y="524"/>
                  </a:lnTo>
                  <a:lnTo>
                    <a:pt x="10238" y="475"/>
                  </a:lnTo>
                  <a:lnTo>
                    <a:pt x="10220" y="428"/>
                  </a:lnTo>
                  <a:lnTo>
                    <a:pt x="10199" y="386"/>
                  </a:lnTo>
                  <a:lnTo>
                    <a:pt x="10185" y="368"/>
                  </a:lnTo>
                  <a:lnTo>
                    <a:pt x="10172" y="350"/>
                  </a:lnTo>
                  <a:lnTo>
                    <a:pt x="10142" y="321"/>
                  </a:lnTo>
                  <a:lnTo>
                    <a:pt x="10107" y="297"/>
                  </a:lnTo>
                  <a:lnTo>
                    <a:pt x="10069" y="279"/>
                  </a:lnTo>
                  <a:lnTo>
                    <a:pt x="10029" y="266"/>
                  </a:lnTo>
                  <a:lnTo>
                    <a:pt x="10009" y="262"/>
                  </a:lnTo>
                  <a:lnTo>
                    <a:pt x="9987" y="259"/>
                  </a:lnTo>
                  <a:lnTo>
                    <a:pt x="9944" y="256"/>
                  </a:lnTo>
                  <a:lnTo>
                    <a:pt x="9911" y="258"/>
                  </a:lnTo>
                  <a:lnTo>
                    <a:pt x="9881" y="261"/>
                  </a:lnTo>
                  <a:lnTo>
                    <a:pt x="9851" y="268"/>
                  </a:lnTo>
                  <a:lnTo>
                    <a:pt x="9823" y="277"/>
                  </a:lnTo>
                  <a:lnTo>
                    <a:pt x="9798" y="289"/>
                  </a:lnTo>
                  <a:lnTo>
                    <a:pt x="9774" y="303"/>
                  </a:lnTo>
                  <a:lnTo>
                    <a:pt x="9752" y="321"/>
                  </a:lnTo>
                  <a:lnTo>
                    <a:pt x="9732" y="340"/>
                  </a:lnTo>
                  <a:lnTo>
                    <a:pt x="9714" y="363"/>
                  </a:lnTo>
                  <a:lnTo>
                    <a:pt x="9698" y="387"/>
                  </a:lnTo>
                  <a:lnTo>
                    <a:pt x="9685" y="415"/>
                  </a:lnTo>
                  <a:lnTo>
                    <a:pt x="9674" y="445"/>
                  </a:lnTo>
                  <a:lnTo>
                    <a:pt x="9666" y="477"/>
                  </a:lnTo>
                  <a:lnTo>
                    <a:pt x="9660" y="512"/>
                  </a:lnTo>
                  <a:lnTo>
                    <a:pt x="9655" y="549"/>
                  </a:lnTo>
                  <a:lnTo>
                    <a:pt x="9654" y="589"/>
                  </a:lnTo>
                  <a:close/>
                  <a:moveTo>
                    <a:pt x="10436" y="225"/>
                  </a:moveTo>
                  <a:lnTo>
                    <a:pt x="10614" y="229"/>
                  </a:lnTo>
                  <a:lnTo>
                    <a:pt x="10730" y="226"/>
                  </a:lnTo>
                  <a:lnTo>
                    <a:pt x="10815" y="224"/>
                  </a:lnTo>
                  <a:lnTo>
                    <a:pt x="10853" y="225"/>
                  </a:lnTo>
                  <a:lnTo>
                    <a:pt x="10886" y="229"/>
                  </a:lnTo>
                  <a:lnTo>
                    <a:pt x="10916" y="234"/>
                  </a:lnTo>
                  <a:lnTo>
                    <a:pt x="10944" y="241"/>
                  </a:lnTo>
                  <a:lnTo>
                    <a:pt x="10968" y="250"/>
                  </a:lnTo>
                  <a:lnTo>
                    <a:pt x="10989" y="262"/>
                  </a:lnTo>
                  <a:lnTo>
                    <a:pt x="11010" y="279"/>
                  </a:lnTo>
                  <a:lnTo>
                    <a:pt x="11028" y="298"/>
                  </a:lnTo>
                  <a:lnTo>
                    <a:pt x="11035" y="310"/>
                  </a:lnTo>
                  <a:lnTo>
                    <a:pt x="11042" y="321"/>
                  </a:lnTo>
                  <a:lnTo>
                    <a:pt x="11052" y="346"/>
                  </a:lnTo>
                  <a:lnTo>
                    <a:pt x="11059" y="373"/>
                  </a:lnTo>
                  <a:lnTo>
                    <a:pt x="11060" y="402"/>
                  </a:lnTo>
                  <a:lnTo>
                    <a:pt x="11059" y="427"/>
                  </a:lnTo>
                  <a:lnTo>
                    <a:pt x="11054" y="451"/>
                  </a:lnTo>
                  <a:lnTo>
                    <a:pt x="11047" y="475"/>
                  </a:lnTo>
                  <a:lnTo>
                    <a:pt x="11037" y="498"/>
                  </a:lnTo>
                  <a:lnTo>
                    <a:pt x="11024" y="520"/>
                  </a:lnTo>
                  <a:lnTo>
                    <a:pt x="11010" y="541"/>
                  </a:lnTo>
                  <a:lnTo>
                    <a:pt x="10992" y="560"/>
                  </a:lnTo>
                  <a:lnTo>
                    <a:pt x="10973" y="577"/>
                  </a:lnTo>
                  <a:lnTo>
                    <a:pt x="10952" y="592"/>
                  </a:lnTo>
                  <a:lnTo>
                    <a:pt x="10931" y="605"/>
                  </a:lnTo>
                  <a:lnTo>
                    <a:pt x="10910" y="616"/>
                  </a:lnTo>
                  <a:lnTo>
                    <a:pt x="10889" y="623"/>
                  </a:lnTo>
                  <a:lnTo>
                    <a:pt x="10845" y="634"/>
                  </a:lnTo>
                  <a:lnTo>
                    <a:pt x="10800" y="638"/>
                  </a:lnTo>
                  <a:lnTo>
                    <a:pt x="10764" y="637"/>
                  </a:lnTo>
                  <a:lnTo>
                    <a:pt x="10723" y="631"/>
                  </a:lnTo>
                  <a:lnTo>
                    <a:pt x="10715" y="597"/>
                  </a:lnTo>
                  <a:lnTo>
                    <a:pt x="10719" y="591"/>
                  </a:lnTo>
                  <a:lnTo>
                    <a:pt x="10757" y="598"/>
                  </a:lnTo>
                  <a:lnTo>
                    <a:pt x="10787" y="601"/>
                  </a:lnTo>
                  <a:lnTo>
                    <a:pt x="10821" y="597"/>
                  </a:lnTo>
                  <a:lnTo>
                    <a:pt x="10851" y="589"/>
                  </a:lnTo>
                  <a:lnTo>
                    <a:pt x="10866" y="582"/>
                  </a:lnTo>
                  <a:lnTo>
                    <a:pt x="10879" y="573"/>
                  </a:lnTo>
                  <a:lnTo>
                    <a:pt x="10903" y="553"/>
                  </a:lnTo>
                  <a:lnTo>
                    <a:pt x="10922" y="528"/>
                  </a:lnTo>
                  <a:lnTo>
                    <a:pt x="10929" y="513"/>
                  </a:lnTo>
                  <a:lnTo>
                    <a:pt x="10937" y="498"/>
                  </a:lnTo>
                  <a:lnTo>
                    <a:pt x="10944" y="465"/>
                  </a:lnTo>
                  <a:lnTo>
                    <a:pt x="10946" y="448"/>
                  </a:lnTo>
                  <a:lnTo>
                    <a:pt x="10947" y="430"/>
                  </a:lnTo>
                  <a:lnTo>
                    <a:pt x="10944" y="394"/>
                  </a:lnTo>
                  <a:lnTo>
                    <a:pt x="10935" y="362"/>
                  </a:lnTo>
                  <a:lnTo>
                    <a:pt x="10929" y="348"/>
                  </a:lnTo>
                  <a:lnTo>
                    <a:pt x="10921" y="334"/>
                  </a:lnTo>
                  <a:lnTo>
                    <a:pt x="10913" y="321"/>
                  </a:lnTo>
                  <a:lnTo>
                    <a:pt x="10902" y="310"/>
                  </a:lnTo>
                  <a:lnTo>
                    <a:pt x="10890" y="300"/>
                  </a:lnTo>
                  <a:lnTo>
                    <a:pt x="10875" y="290"/>
                  </a:lnTo>
                  <a:lnTo>
                    <a:pt x="10861" y="283"/>
                  </a:lnTo>
                  <a:lnTo>
                    <a:pt x="10844" y="277"/>
                  </a:lnTo>
                  <a:lnTo>
                    <a:pt x="10807" y="268"/>
                  </a:lnTo>
                  <a:lnTo>
                    <a:pt x="10785" y="266"/>
                  </a:lnTo>
                  <a:lnTo>
                    <a:pt x="10764" y="265"/>
                  </a:lnTo>
                  <a:lnTo>
                    <a:pt x="10737" y="266"/>
                  </a:lnTo>
                  <a:lnTo>
                    <a:pt x="10711" y="270"/>
                  </a:lnTo>
                  <a:lnTo>
                    <a:pt x="10652" y="284"/>
                  </a:lnTo>
                  <a:lnTo>
                    <a:pt x="10649" y="357"/>
                  </a:lnTo>
                  <a:lnTo>
                    <a:pt x="10647" y="490"/>
                  </a:lnTo>
                  <a:lnTo>
                    <a:pt x="10647" y="746"/>
                  </a:lnTo>
                  <a:lnTo>
                    <a:pt x="10649" y="854"/>
                  </a:lnTo>
                  <a:lnTo>
                    <a:pt x="10650" y="905"/>
                  </a:lnTo>
                  <a:lnTo>
                    <a:pt x="10651" y="934"/>
                  </a:lnTo>
                  <a:lnTo>
                    <a:pt x="10655" y="950"/>
                  </a:lnTo>
                  <a:lnTo>
                    <a:pt x="10659" y="959"/>
                  </a:lnTo>
                  <a:lnTo>
                    <a:pt x="10668" y="964"/>
                  </a:lnTo>
                  <a:lnTo>
                    <a:pt x="10680" y="969"/>
                  </a:lnTo>
                  <a:lnTo>
                    <a:pt x="10706" y="973"/>
                  </a:lnTo>
                  <a:lnTo>
                    <a:pt x="10753" y="975"/>
                  </a:lnTo>
                  <a:lnTo>
                    <a:pt x="10758" y="1006"/>
                  </a:lnTo>
                  <a:lnTo>
                    <a:pt x="10595" y="1006"/>
                  </a:lnTo>
                  <a:lnTo>
                    <a:pt x="10436" y="1011"/>
                  </a:lnTo>
                  <a:lnTo>
                    <a:pt x="10431" y="979"/>
                  </a:lnTo>
                  <a:lnTo>
                    <a:pt x="10505" y="970"/>
                  </a:lnTo>
                  <a:lnTo>
                    <a:pt x="10519" y="967"/>
                  </a:lnTo>
                  <a:lnTo>
                    <a:pt x="10527" y="962"/>
                  </a:lnTo>
                  <a:lnTo>
                    <a:pt x="10531" y="958"/>
                  </a:lnTo>
                  <a:lnTo>
                    <a:pt x="10533" y="953"/>
                  </a:lnTo>
                  <a:lnTo>
                    <a:pt x="10537" y="939"/>
                  </a:lnTo>
                  <a:lnTo>
                    <a:pt x="10541" y="911"/>
                  </a:lnTo>
                  <a:lnTo>
                    <a:pt x="10542" y="862"/>
                  </a:lnTo>
                  <a:lnTo>
                    <a:pt x="10542" y="746"/>
                  </a:lnTo>
                  <a:lnTo>
                    <a:pt x="10542" y="490"/>
                  </a:lnTo>
                  <a:lnTo>
                    <a:pt x="10541" y="382"/>
                  </a:lnTo>
                  <a:lnTo>
                    <a:pt x="10539" y="330"/>
                  </a:lnTo>
                  <a:lnTo>
                    <a:pt x="10538" y="301"/>
                  </a:lnTo>
                  <a:lnTo>
                    <a:pt x="10535" y="285"/>
                  </a:lnTo>
                  <a:lnTo>
                    <a:pt x="10530" y="277"/>
                  </a:lnTo>
                  <a:lnTo>
                    <a:pt x="10523" y="271"/>
                  </a:lnTo>
                  <a:lnTo>
                    <a:pt x="10509" y="266"/>
                  </a:lnTo>
                  <a:lnTo>
                    <a:pt x="10484" y="262"/>
                  </a:lnTo>
                  <a:lnTo>
                    <a:pt x="10436" y="260"/>
                  </a:lnTo>
                  <a:lnTo>
                    <a:pt x="10431" y="229"/>
                  </a:lnTo>
                  <a:lnTo>
                    <a:pt x="10436" y="225"/>
                  </a:lnTo>
                  <a:close/>
                  <a:moveTo>
                    <a:pt x="11121" y="225"/>
                  </a:moveTo>
                  <a:lnTo>
                    <a:pt x="11190" y="228"/>
                  </a:lnTo>
                  <a:lnTo>
                    <a:pt x="11279" y="229"/>
                  </a:lnTo>
                  <a:lnTo>
                    <a:pt x="11438" y="225"/>
                  </a:lnTo>
                  <a:lnTo>
                    <a:pt x="11442" y="256"/>
                  </a:lnTo>
                  <a:lnTo>
                    <a:pt x="11405" y="261"/>
                  </a:lnTo>
                  <a:lnTo>
                    <a:pt x="11379" y="264"/>
                  </a:lnTo>
                  <a:lnTo>
                    <a:pt x="11370" y="265"/>
                  </a:lnTo>
                  <a:lnTo>
                    <a:pt x="11361" y="267"/>
                  </a:lnTo>
                  <a:lnTo>
                    <a:pt x="11349" y="272"/>
                  </a:lnTo>
                  <a:lnTo>
                    <a:pt x="11341" y="282"/>
                  </a:lnTo>
                  <a:lnTo>
                    <a:pt x="11336" y="301"/>
                  </a:lnTo>
                  <a:lnTo>
                    <a:pt x="11334" y="327"/>
                  </a:lnTo>
                  <a:lnTo>
                    <a:pt x="11334" y="362"/>
                  </a:lnTo>
                  <a:lnTo>
                    <a:pt x="11333" y="490"/>
                  </a:lnTo>
                  <a:lnTo>
                    <a:pt x="11333" y="746"/>
                  </a:lnTo>
                  <a:lnTo>
                    <a:pt x="11333" y="854"/>
                  </a:lnTo>
                  <a:lnTo>
                    <a:pt x="11334" y="905"/>
                  </a:lnTo>
                  <a:lnTo>
                    <a:pt x="11336" y="934"/>
                  </a:lnTo>
                  <a:lnTo>
                    <a:pt x="11340" y="950"/>
                  </a:lnTo>
                  <a:lnTo>
                    <a:pt x="11345" y="959"/>
                  </a:lnTo>
                  <a:lnTo>
                    <a:pt x="11352" y="964"/>
                  </a:lnTo>
                  <a:lnTo>
                    <a:pt x="11364" y="969"/>
                  </a:lnTo>
                  <a:lnTo>
                    <a:pt x="11390" y="973"/>
                  </a:lnTo>
                  <a:lnTo>
                    <a:pt x="11438" y="975"/>
                  </a:lnTo>
                  <a:lnTo>
                    <a:pt x="11442" y="1006"/>
                  </a:lnTo>
                  <a:lnTo>
                    <a:pt x="11341" y="1007"/>
                  </a:lnTo>
                  <a:lnTo>
                    <a:pt x="11279" y="1006"/>
                  </a:lnTo>
                  <a:lnTo>
                    <a:pt x="11121" y="1011"/>
                  </a:lnTo>
                  <a:lnTo>
                    <a:pt x="11117" y="979"/>
                  </a:lnTo>
                  <a:lnTo>
                    <a:pt x="11190" y="970"/>
                  </a:lnTo>
                  <a:lnTo>
                    <a:pt x="11204" y="967"/>
                  </a:lnTo>
                  <a:lnTo>
                    <a:pt x="11213" y="962"/>
                  </a:lnTo>
                  <a:lnTo>
                    <a:pt x="11215" y="958"/>
                  </a:lnTo>
                  <a:lnTo>
                    <a:pt x="11217" y="953"/>
                  </a:lnTo>
                  <a:lnTo>
                    <a:pt x="11222" y="939"/>
                  </a:lnTo>
                  <a:lnTo>
                    <a:pt x="11225" y="911"/>
                  </a:lnTo>
                  <a:lnTo>
                    <a:pt x="11226" y="862"/>
                  </a:lnTo>
                  <a:lnTo>
                    <a:pt x="11227" y="746"/>
                  </a:lnTo>
                  <a:lnTo>
                    <a:pt x="11227" y="490"/>
                  </a:lnTo>
                  <a:lnTo>
                    <a:pt x="11226" y="382"/>
                  </a:lnTo>
                  <a:lnTo>
                    <a:pt x="11225" y="330"/>
                  </a:lnTo>
                  <a:lnTo>
                    <a:pt x="11222" y="301"/>
                  </a:lnTo>
                  <a:lnTo>
                    <a:pt x="11219" y="285"/>
                  </a:lnTo>
                  <a:lnTo>
                    <a:pt x="11215" y="277"/>
                  </a:lnTo>
                  <a:lnTo>
                    <a:pt x="11207" y="271"/>
                  </a:lnTo>
                  <a:lnTo>
                    <a:pt x="11195" y="266"/>
                  </a:lnTo>
                  <a:lnTo>
                    <a:pt x="11168" y="262"/>
                  </a:lnTo>
                  <a:lnTo>
                    <a:pt x="11121" y="260"/>
                  </a:lnTo>
                  <a:lnTo>
                    <a:pt x="11117" y="229"/>
                  </a:lnTo>
                  <a:lnTo>
                    <a:pt x="11121" y="225"/>
                  </a:lnTo>
                  <a:close/>
                  <a:moveTo>
                    <a:pt x="11514" y="817"/>
                  </a:moveTo>
                  <a:lnTo>
                    <a:pt x="11545" y="812"/>
                  </a:lnTo>
                  <a:lnTo>
                    <a:pt x="11552" y="873"/>
                  </a:lnTo>
                  <a:lnTo>
                    <a:pt x="11557" y="903"/>
                  </a:lnTo>
                  <a:lnTo>
                    <a:pt x="11561" y="910"/>
                  </a:lnTo>
                  <a:lnTo>
                    <a:pt x="11567" y="919"/>
                  </a:lnTo>
                  <a:lnTo>
                    <a:pt x="11576" y="927"/>
                  </a:lnTo>
                  <a:lnTo>
                    <a:pt x="11587" y="935"/>
                  </a:lnTo>
                  <a:lnTo>
                    <a:pt x="11616" y="952"/>
                  </a:lnTo>
                  <a:lnTo>
                    <a:pt x="11654" y="964"/>
                  </a:lnTo>
                  <a:lnTo>
                    <a:pt x="11696" y="973"/>
                  </a:lnTo>
                  <a:lnTo>
                    <a:pt x="11717" y="975"/>
                  </a:lnTo>
                  <a:lnTo>
                    <a:pt x="11738" y="975"/>
                  </a:lnTo>
                  <a:lnTo>
                    <a:pt x="11767" y="974"/>
                  </a:lnTo>
                  <a:lnTo>
                    <a:pt x="11795" y="970"/>
                  </a:lnTo>
                  <a:lnTo>
                    <a:pt x="11820" y="963"/>
                  </a:lnTo>
                  <a:lnTo>
                    <a:pt x="11844" y="953"/>
                  </a:lnTo>
                  <a:lnTo>
                    <a:pt x="11865" y="941"/>
                  </a:lnTo>
                  <a:lnTo>
                    <a:pt x="11886" y="927"/>
                  </a:lnTo>
                  <a:lnTo>
                    <a:pt x="11903" y="910"/>
                  </a:lnTo>
                  <a:lnTo>
                    <a:pt x="11917" y="891"/>
                  </a:lnTo>
                  <a:lnTo>
                    <a:pt x="11928" y="869"/>
                  </a:lnTo>
                  <a:lnTo>
                    <a:pt x="11936" y="847"/>
                  </a:lnTo>
                  <a:lnTo>
                    <a:pt x="11941" y="823"/>
                  </a:lnTo>
                  <a:lnTo>
                    <a:pt x="11942" y="796"/>
                  </a:lnTo>
                  <a:lnTo>
                    <a:pt x="11942" y="779"/>
                  </a:lnTo>
                  <a:lnTo>
                    <a:pt x="11940" y="763"/>
                  </a:lnTo>
                  <a:lnTo>
                    <a:pt x="11935" y="747"/>
                  </a:lnTo>
                  <a:lnTo>
                    <a:pt x="11930" y="733"/>
                  </a:lnTo>
                  <a:lnTo>
                    <a:pt x="11923" y="721"/>
                  </a:lnTo>
                  <a:lnTo>
                    <a:pt x="11915" y="709"/>
                  </a:lnTo>
                  <a:lnTo>
                    <a:pt x="11906" y="699"/>
                  </a:lnTo>
                  <a:lnTo>
                    <a:pt x="11895" y="689"/>
                  </a:lnTo>
                  <a:lnTo>
                    <a:pt x="11883" y="682"/>
                  </a:lnTo>
                  <a:lnTo>
                    <a:pt x="11871" y="675"/>
                  </a:lnTo>
                  <a:lnTo>
                    <a:pt x="11844" y="665"/>
                  </a:lnTo>
                  <a:lnTo>
                    <a:pt x="11759" y="647"/>
                  </a:lnTo>
                  <a:lnTo>
                    <a:pt x="11672" y="632"/>
                  </a:lnTo>
                  <a:lnTo>
                    <a:pt x="11641" y="622"/>
                  </a:lnTo>
                  <a:lnTo>
                    <a:pt x="11610" y="610"/>
                  </a:lnTo>
                  <a:lnTo>
                    <a:pt x="11581" y="592"/>
                  </a:lnTo>
                  <a:lnTo>
                    <a:pt x="11569" y="583"/>
                  </a:lnTo>
                  <a:lnTo>
                    <a:pt x="11558" y="572"/>
                  </a:lnTo>
                  <a:lnTo>
                    <a:pt x="11547" y="560"/>
                  </a:lnTo>
                  <a:lnTo>
                    <a:pt x="11539" y="547"/>
                  </a:lnTo>
                  <a:lnTo>
                    <a:pt x="11532" y="531"/>
                  </a:lnTo>
                  <a:lnTo>
                    <a:pt x="11525" y="516"/>
                  </a:lnTo>
                  <a:lnTo>
                    <a:pt x="11515" y="481"/>
                  </a:lnTo>
                  <a:lnTo>
                    <a:pt x="11513" y="463"/>
                  </a:lnTo>
                  <a:lnTo>
                    <a:pt x="11513" y="444"/>
                  </a:lnTo>
                  <a:lnTo>
                    <a:pt x="11513" y="418"/>
                  </a:lnTo>
                  <a:lnTo>
                    <a:pt x="11516" y="394"/>
                  </a:lnTo>
                  <a:lnTo>
                    <a:pt x="11522" y="372"/>
                  </a:lnTo>
                  <a:lnTo>
                    <a:pt x="11531" y="350"/>
                  </a:lnTo>
                  <a:lnTo>
                    <a:pt x="11540" y="330"/>
                  </a:lnTo>
                  <a:lnTo>
                    <a:pt x="11552" y="309"/>
                  </a:lnTo>
                  <a:lnTo>
                    <a:pt x="11567" y="291"/>
                  </a:lnTo>
                  <a:lnTo>
                    <a:pt x="11583" y="274"/>
                  </a:lnTo>
                  <a:lnTo>
                    <a:pt x="11603" y="259"/>
                  </a:lnTo>
                  <a:lnTo>
                    <a:pt x="11623" y="246"/>
                  </a:lnTo>
                  <a:lnTo>
                    <a:pt x="11645" y="234"/>
                  </a:lnTo>
                  <a:lnTo>
                    <a:pt x="11669" y="225"/>
                  </a:lnTo>
                  <a:lnTo>
                    <a:pt x="11693" y="218"/>
                  </a:lnTo>
                  <a:lnTo>
                    <a:pt x="11719" y="212"/>
                  </a:lnTo>
                  <a:lnTo>
                    <a:pt x="11748" y="210"/>
                  </a:lnTo>
                  <a:lnTo>
                    <a:pt x="11777" y="208"/>
                  </a:lnTo>
                  <a:lnTo>
                    <a:pt x="11827" y="211"/>
                  </a:lnTo>
                  <a:lnTo>
                    <a:pt x="11882" y="220"/>
                  </a:lnTo>
                  <a:lnTo>
                    <a:pt x="11910" y="226"/>
                  </a:lnTo>
                  <a:lnTo>
                    <a:pt x="11936" y="235"/>
                  </a:lnTo>
                  <a:lnTo>
                    <a:pt x="11985" y="255"/>
                  </a:lnTo>
                  <a:lnTo>
                    <a:pt x="11989" y="262"/>
                  </a:lnTo>
                  <a:lnTo>
                    <a:pt x="11983" y="290"/>
                  </a:lnTo>
                  <a:lnTo>
                    <a:pt x="11979" y="324"/>
                  </a:lnTo>
                  <a:lnTo>
                    <a:pt x="11975" y="406"/>
                  </a:lnTo>
                  <a:lnTo>
                    <a:pt x="11969" y="411"/>
                  </a:lnTo>
                  <a:lnTo>
                    <a:pt x="11940" y="411"/>
                  </a:lnTo>
                  <a:lnTo>
                    <a:pt x="11933" y="324"/>
                  </a:lnTo>
                  <a:lnTo>
                    <a:pt x="11929" y="315"/>
                  </a:lnTo>
                  <a:lnTo>
                    <a:pt x="11919" y="304"/>
                  </a:lnTo>
                  <a:lnTo>
                    <a:pt x="11904" y="294"/>
                  </a:lnTo>
                  <a:lnTo>
                    <a:pt x="11882" y="282"/>
                  </a:lnTo>
                  <a:lnTo>
                    <a:pt x="11858" y="270"/>
                  </a:lnTo>
                  <a:lnTo>
                    <a:pt x="11832" y="262"/>
                  </a:lnTo>
                  <a:lnTo>
                    <a:pt x="11805" y="258"/>
                  </a:lnTo>
                  <a:lnTo>
                    <a:pt x="11778" y="255"/>
                  </a:lnTo>
                  <a:lnTo>
                    <a:pt x="11755" y="256"/>
                  </a:lnTo>
                  <a:lnTo>
                    <a:pt x="11732" y="260"/>
                  </a:lnTo>
                  <a:lnTo>
                    <a:pt x="11711" y="266"/>
                  </a:lnTo>
                  <a:lnTo>
                    <a:pt x="11690" y="274"/>
                  </a:lnTo>
                  <a:lnTo>
                    <a:pt x="11671" y="285"/>
                  </a:lnTo>
                  <a:lnTo>
                    <a:pt x="11654" y="298"/>
                  </a:lnTo>
                  <a:lnTo>
                    <a:pt x="11640" y="315"/>
                  </a:lnTo>
                  <a:lnTo>
                    <a:pt x="11628" y="334"/>
                  </a:lnTo>
                  <a:lnTo>
                    <a:pt x="11618" y="354"/>
                  </a:lnTo>
                  <a:lnTo>
                    <a:pt x="11612" y="375"/>
                  </a:lnTo>
                  <a:lnTo>
                    <a:pt x="11607" y="396"/>
                  </a:lnTo>
                  <a:lnTo>
                    <a:pt x="11606" y="416"/>
                  </a:lnTo>
                  <a:lnTo>
                    <a:pt x="11607" y="432"/>
                  </a:lnTo>
                  <a:lnTo>
                    <a:pt x="11610" y="447"/>
                  </a:lnTo>
                  <a:lnTo>
                    <a:pt x="11613" y="462"/>
                  </a:lnTo>
                  <a:lnTo>
                    <a:pt x="11619" y="474"/>
                  </a:lnTo>
                  <a:lnTo>
                    <a:pt x="11634" y="496"/>
                  </a:lnTo>
                  <a:lnTo>
                    <a:pt x="11652" y="514"/>
                  </a:lnTo>
                  <a:lnTo>
                    <a:pt x="11675" y="526"/>
                  </a:lnTo>
                  <a:lnTo>
                    <a:pt x="11700" y="536"/>
                  </a:lnTo>
                  <a:lnTo>
                    <a:pt x="11737" y="544"/>
                  </a:lnTo>
                  <a:lnTo>
                    <a:pt x="11797" y="554"/>
                  </a:lnTo>
                  <a:lnTo>
                    <a:pt x="11843" y="561"/>
                  </a:lnTo>
                  <a:lnTo>
                    <a:pt x="11882" y="568"/>
                  </a:lnTo>
                  <a:lnTo>
                    <a:pt x="11915" y="578"/>
                  </a:lnTo>
                  <a:lnTo>
                    <a:pt x="11940" y="586"/>
                  </a:lnTo>
                  <a:lnTo>
                    <a:pt x="11961" y="598"/>
                  </a:lnTo>
                  <a:lnTo>
                    <a:pt x="11981" y="613"/>
                  </a:lnTo>
                  <a:lnTo>
                    <a:pt x="11997" y="629"/>
                  </a:lnTo>
                  <a:lnTo>
                    <a:pt x="12012" y="649"/>
                  </a:lnTo>
                  <a:lnTo>
                    <a:pt x="12023" y="671"/>
                  </a:lnTo>
                  <a:lnTo>
                    <a:pt x="12031" y="697"/>
                  </a:lnTo>
                  <a:lnTo>
                    <a:pt x="12037" y="723"/>
                  </a:lnTo>
                  <a:lnTo>
                    <a:pt x="12038" y="752"/>
                  </a:lnTo>
                  <a:lnTo>
                    <a:pt x="12037" y="781"/>
                  </a:lnTo>
                  <a:lnTo>
                    <a:pt x="12032" y="808"/>
                  </a:lnTo>
                  <a:lnTo>
                    <a:pt x="12025" y="835"/>
                  </a:lnTo>
                  <a:lnTo>
                    <a:pt x="12014" y="860"/>
                  </a:lnTo>
                  <a:lnTo>
                    <a:pt x="12001" y="884"/>
                  </a:lnTo>
                  <a:lnTo>
                    <a:pt x="11984" y="907"/>
                  </a:lnTo>
                  <a:lnTo>
                    <a:pt x="11965" y="928"/>
                  </a:lnTo>
                  <a:lnTo>
                    <a:pt x="11942" y="949"/>
                  </a:lnTo>
                  <a:lnTo>
                    <a:pt x="11918" y="967"/>
                  </a:lnTo>
                  <a:lnTo>
                    <a:pt x="11892" y="982"/>
                  </a:lnTo>
                  <a:lnTo>
                    <a:pt x="11864" y="997"/>
                  </a:lnTo>
                  <a:lnTo>
                    <a:pt x="11837" y="1007"/>
                  </a:lnTo>
                  <a:lnTo>
                    <a:pt x="11807" y="1016"/>
                  </a:lnTo>
                  <a:lnTo>
                    <a:pt x="11775" y="1022"/>
                  </a:lnTo>
                  <a:lnTo>
                    <a:pt x="11743" y="1025"/>
                  </a:lnTo>
                  <a:lnTo>
                    <a:pt x="11709" y="1027"/>
                  </a:lnTo>
                  <a:lnTo>
                    <a:pt x="11654" y="1024"/>
                  </a:lnTo>
                  <a:lnTo>
                    <a:pt x="11628" y="1022"/>
                  </a:lnTo>
                  <a:lnTo>
                    <a:pt x="11603" y="1017"/>
                  </a:lnTo>
                  <a:lnTo>
                    <a:pt x="11577" y="1011"/>
                  </a:lnTo>
                  <a:lnTo>
                    <a:pt x="11553" y="1004"/>
                  </a:lnTo>
                  <a:lnTo>
                    <a:pt x="11531" y="995"/>
                  </a:lnTo>
                  <a:lnTo>
                    <a:pt x="11509" y="986"/>
                  </a:lnTo>
                  <a:lnTo>
                    <a:pt x="11505" y="979"/>
                  </a:lnTo>
                  <a:lnTo>
                    <a:pt x="11508" y="956"/>
                  </a:lnTo>
                  <a:lnTo>
                    <a:pt x="11510" y="921"/>
                  </a:lnTo>
                  <a:lnTo>
                    <a:pt x="11514" y="817"/>
                  </a:lnTo>
                  <a:close/>
                  <a:moveTo>
                    <a:pt x="12733" y="225"/>
                  </a:moveTo>
                  <a:lnTo>
                    <a:pt x="12738" y="230"/>
                  </a:lnTo>
                  <a:lnTo>
                    <a:pt x="12734" y="298"/>
                  </a:lnTo>
                  <a:lnTo>
                    <a:pt x="12733" y="404"/>
                  </a:lnTo>
                  <a:lnTo>
                    <a:pt x="12702" y="408"/>
                  </a:lnTo>
                  <a:lnTo>
                    <a:pt x="12698" y="403"/>
                  </a:lnTo>
                  <a:lnTo>
                    <a:pt x="12692" y="352"/>
                  </a:lnTo>
                  <a:lnTo>
                    <a:pt x="12687" y="319"/>
                  </a:lnTo>
                  <a:lnTo>
                    <a:pt x="12685" y="302"/>
                  </a:lnTo>
                  <a:lnTo>
                    <a:pt x="12681" y="294"/>
                  </a:lnTo>
                  <a:lnTo>
                    <a:pt x="12676" y="289"/>
                  </a:lnTo>
                  <a:lnTo>
                    <a:pt x="12664" y="285"/>
                  </a:lnTo>
                  <a:lnTo>
                    <a:pt x="12641" y="282"/>
                  </a:lnTo>
                  <a:lnTo>
                    <a:pt x="12608" y="279"/>
                  </a:lnTo>
                  <a:lnTo>
                    <a:pt x="12573" y="279"/>
                  </a:lnTo>
                  <a:lnTo>
                    <a:pt x="12468" y="279"/>
                  </a:lnTo>
                  <a:lnTo>
                    <a:pt x="12464" y="423"/>
                  </a:lnTo>
                  <a:lnTo>
                    <a:pt x="12464" y="746"/>
                  </a:lnTo>
                  <a:lnTo>
                    <a:pt x="12465" y="854"/>
                  </a:lnTo>
                  <a:lnTo>
                    <a:pt x="12465" y="905"/>
                  </a:lnTo>
                  <a:lnTo>
                    <a:pt x="12468" y="935"/>
                  </a:lnTo>
                  <a:lnTo>
                    <a:pt x="12471" y="950"/>
                  </a:lnTo>
                  <a:lnTo>
                    <a:pt x="12474" y="956"/>
                  </a:lnTo>
                  <a:lnTo>
                    <a:pt x="12476" y="959"/>
                  </a:lnTo>
                  <a:lnTo>
                    <a:pt x="12483" y="964"/>
                  </a:lnTo>
                  <a:lnTo>
                    <a:pt x="12495" y="969"/>
                  </a:lnTo>
                  <a:lnTo>
                    <a:pt x="12522" y="973"/>
                  </a:lnTo>
                  <a:lnTo>
                    <a:pt x="12570" y="975"/>
                  </a:lnTo>
                  <a:lnTo>
                    <a:pt x="12573" y="1006"/>
                  </a:lnTo>
                  <a:lnTo>
                    <a:pt x="12411" y="1006"/>
                  </a:lnTo>
                  <a:lnTo>
                    <a:pt x="12254" y="1011"/>
                  </a:lnTo>
                  <a:lnTo>
                    <a:pt x="12249" y="979"/>
                  </a:lnTo>
                  <a:lnTo>
                    <a:pt x="12323" y="970"/>
                  </a:lnTo>
                  <a:lnTo>
                    <a:pt x="12337" y="967"/>
                  </a:lnTo>
                  <a:lnTo>
                    <a:pt x="12345" y="962"/>
                  </a:lnTo>
                  <a:lnTo>
                    <a:pt x="12349" y="958"/>
                  </a:lnTo>
                  <a:lnTo>
                    <a:pt x="12351" y="953"/>
                  </a:lnTo>
                  <a:lnTo>
                    <a:pt x="12355" y="939"/>
                  </a:lnTo>
                  <a:lnTo>
                    <a:pt x="12359" y="911"/>
                  </a:lnTo>
                  <a:lnTo>
                    <a:pt x="12360" y="862"/>
                  </a:lnTo>
                  <a:lnTo>
                    <a:pt x="12360" y="746"/>
                  </a:lnTo>
                  <a:lnTo>
                    <a:pt x="12360" y="423"/>
                  </a:lnTo>
                  <a:lnTo>
                    <a:pt x="12356" y="279"/>
                  </a:lnTo>
                  <a:lnTo>
                    <a:pt x="12273" y="279"/>
                  </a:lnTo>
                  <a:lnTo>
                    <a:pt x="12186" y="282"/>
                  </a:lnTo>
                  <a:lnTo>
                    <a:pt x="12156" y="285"/>
                  </a:lnTo>
                  <a:lnTo>
                    <a:pt x="12147" y="289"/>
                  </a:lnTo>
                  <a:lnTo>
                    <a:pt x="12143" y="292"/>
                  </a:lnTo>
                  <a:lnTo>
                    <a:pt x="12137" y="312"/>
                  </a:lnTo>
                  <a:lnTo>
                    <a:pt x="12132" y="352"/>
                  </a:lnTo>
                  <a:lnTo>
                    <a:pt x="12126" y="403"/>
                  </a:lnTo>
                  <a:lnTo>
                    <a:pt x="12121" y="408"/>
                  </a:lnTo>
                  <a:lnTo>
                    <a:pt x="12096" y="408"/>
                  </a:lnTo>
                  <a:lnTo>
                    <a:pt x="12086" y="230"/>
                  </a:lnTo>
                  <a:lnTo>
                    <a:pt x="12091" y="225"/>
                  </a:lnTo>
                  <a:lnTo>
                    <a:pt x="12219" y="228"/>
                  </a:lnTo>
                  <a:lnTo>
                    <a:pt x="12411" y="229"/>
                  </a:lnTo>
                  <a:lnTo>
                    <a:pt x="12606" y="228"/>
                  </a:lnTo>
                  <a:lnTo>
                    <a:pt x="12733" y="22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8"/>
            <p:cNvSpPr>
              <a:spLocks noEditPoints="1"/>
            </p:cNvSpPr>
            <p:nvPr/>
          </p:nvSpPr>
          <p:spPr bwMode="auto">
            <a:xfrm>
              <a:off x="3287713" y="3803650"/>
              <a:ext cx="6107112" cy="487363"/>
            </a:xfrm>
            <a:custGeom>
              <a:avLst/>
              <a:gdLst>
                <a:gd name="T0" fmla="*/ 15152 w 15388"/>
                <a:gd name="T1" fmla="*/ 107 h 1226"/>
                <a:gd name="T2" fmla="*/ 14897 w 15388"/>
                <a:gd name="T3" fmla="*/ 62 h 1226"/>
                <a:gd name="T4" fmla="*/ 15297 w 15388"/>
                <a:gd name="T5" fmla="*/ 915 h 1226"/>
                <a:gd name="T6" fmla="*/ 14811 w 15388"/>
                <a:gd name="T7" fmla="*/ 978 h 1226"/>
                <a:gd name="T8" fmla="*/ 301 w 15388"/>
                <a:gd name="T9" fmla="*/ 928 h 1226"/>
                <a:gd name="T10" fmla="*/ 629 w 15388"/>
                <a:gd name="T11" fmla="*/ 263 h 1226"/>
                <a:gd name="T12" fmla="*/ 586 w 15388"/>
                <a:gd name="T13" fmla="*/ 997 h 1226"/>
                <a:gd name="T14" fmla="*/ 103 w 15388"/>
                <a:gd name="T15" fmla="*/ 285 h 1226"/>
                <a:gd name="T16" fmla="*/ 892 w 15388"/>
                <a:gd name="T17" fmla="*/ 231 h 1226"/>
                <a:gd name="T18" fmla="*/ 1676 w 15388"/>
                <a:gd name="T19" fmla="*/ 301 h 1226"/>
                <a:gd name="T20" fmla="*/ 2161 w 15388"/>
                <a:gd name="T21" fmla="*/ 257 h 1226"/>
                <a:gd name="T22" fmla="*/ 1933 w 15388"/>
                <a:gd name="T23" fmla="*/ 958 h 1226"/>
                <a:gd name="T24" fmla="*/ 2205 w 15388"/>
                <a:gd name="T25" fmla="*/ 224 h 1226"/>
                <a:gd name="T26" fmla="*/ 2983 w 15388"/>
                <a:gd name="T27" fmla="*/ 224 h 1226"/>
                <a:gd name="T28" fmla="*/ 3368 w 15388"/>
                <a:gd name="T29" fmla="*/ 272 h 1226"/>
                <a:gd name="T30" fmla="*/ 3402 w 15388"/>
                <a:gd name="T31" fmla="*/ 631 h 1226"/>
                <a:gd name="T32" fmla="*/ 3138 w 15388"/>
                <a:gd name="T33" fmla="*/ 936 h 1226"/>
                <a:gd name="T34" fmla="*/ 4338 w 15388"/>
                <a:gd name="T35" fmla="*/ 331 h 1226"/>
                <a:gd name="T36" fmla="*/ 4248 w 15388"/>
                <a:gd name="T37" fmla="*/ 946 h 1226"/>
                <a:gd name="T38" fmla="*/ 4188 w 15388"/>
                <a:gd name="T39" fmla="*/ 303 h 1226"/>
                <a:gd name="T40" fmla="*/ 3818 w 15388"/>
                <a:gd name="T41" fmla="*/ 961 h 1226"/>
                <a:gd name="T42" fmla="*/ 4703 w 15388"/>
                <a:gd name="T43" fmla="*/ 975 h 1226"/>
                <a:gd name="T44" fmla="*/ 4567 w 15388"/>
                <a:gd name="T45" fmla="*/ 593 h 1226"/>
                <a:gd name="T46" fmla="*/ 4922 w 15388"/>
                <a:gd name="T47" fmla="*/ 235 h 1226"/>
                <a:gd name="T48" fmla="*/ 4593 w 15388"/>
                <a:gd name="T49" fmla="*/ 432 h 1226"/>
                <a:gd name="T50" fmla="*/ 4928 w 15388"/>
                <a:gd name="T51" fmla="*/ 949 h 1226"/>
                <a:gd name="T52" fmla="*/ 5311 w 15388"/>
                <a:gd name="T53" fmla="*/ 272 h 1226"/>
                <a:gd name="T54" fmla="*/ 5190 w 15388"/>
                <a:gd name="T55" fmla="*/ 746 h 1226"/>
                <a:gd name="T56" fmla="*/ 5832 w 15388"/>
                <a:gd name="T57" fmla="*/ 423 h 1226"/>
                <a:gd name="T58" fmla="*/ 5525 w 15388"/>
                <a:gd name="T59" fmla="*/ 285 h 1226"/>
                <a:gd name="T60" fmla="*/ 6777 w 15388"/>
                <a:gd name="T61" fmla="*/ 224 h 1226"/>
                <a:gd name="T62" fmla="*/ 6428 w 15388"/>
                <a:gd name="T63" fmla="*/ 969 h 1226"/>
                <a:gd name="T64" fmla="*/ 7298 w 15388"/>
                <a:gd name="T65" fmla="*/ 337 h 1226"/>
                <a:gd name="T66" fmla="*/ 8031 w 15388"/>
                <a:gd name="T67" fmla="*/ 593 h 1226"/>
                <a:gd name="T68" fmla="*/ 7269 w 15388"/>
                <a:gd name="T69" fmla="*/ 876 h 1226"/>
                <a:gd name="T70" fmla="*/ 7794 w 15388"/>
                <a:gd name="T71" fmla="*/ 927 h 1226"/>
                <a:gd name="T72" fmla="*/ 7477 w 15388"/>
                <a:gd name="T73" fmla="*/ 277 h 1226"/>
                <a:gd name="T74" fmla="*/ 8170 w 15388"/>
                <a:gd name="T75" fmla="*/ 966 h 1226"/>
                <a:gd name="T76" fmla="*/ 8410 w 15388"/>
                <a:gd name="T77" fmla="*/ 272 h 1226"/>
                <a:gd name="T78" fmla="*/ 8438 w 15388"/>
                <a:gd name="T79" fmla="*/ 632 h 1226"/>
                <a:gd name="T80" fmla="*/ 9021 w 15388"/>
                <a:gd name="T81" fmla="*/ 1220 h 1226"/>
                <a:gd name="T82" fmla="*/ 9001 w 15388"/>
                <a:gd name="T83" fmla="*/ 260 h 1226"/>
                <a:gd name="T84" fmla="*/ 9841 w 15388"/>
                <a:gd name="T85" fmla="*/ 589 h 1226"/>
                <a:gd name="T86" fmla="*/ 9659 w 15388"/>
                <a:gd name="T87" fmla="*/ 629 h 1226"/>
                <a:gd name="T88" fmla="*/ 10325 w 15388"/>
                <a:gd name="T89" fmla="*/ 271 h 1226"/>
                <a:gd name="T90" fmla="*/ 10623 w 15388"/>
                <a:gd name="T91" fmla="*/ 795 h 1226"/>
                <a:gd name="T92" fmla="*/ 11531 w 15388"/>
                <a:gd name="T93" fmla="*/ 1005 h 1226"/>
                <a:gd name="T94" fmla="*/ 11063 w 15388"/>
                <a:gd name="T95" fmla="*/ 701 h 1226"/>
                <a:gd name="T96" fmla="*/ 11132 w 15388"/>
                <a:gd name="T97" fmla="*/ 107 h 1226"/>
                <a:gd name="T98" fmla="*/ 11422 w 15388"/>
                <a:gd name="T99" fmla="*/ 62 h 1226"/>
                <a:gd name="T100" fmla="*/ 12115 w 15388"/>
                <a:gd name="T101" fmla="*/ 890 h 1226"/>
                <a:gd name="T102" fmla="*/ 11710 w 15388"/>
                <a:gd name="T103" fmla="*/ 444 h 1226"/>
                <a:gd name="T104" fmla="*/ 12127 w 15388"/>
                <a:gd name="T105" fmla="*/ 314 h 1226"/>
                <a:gd name="T106" fmla="*/ 11996 w 15388"/>
                <a:gd name="T107" fmla="*/ 553 h 1226"/>
                <a:gd name="T108" fmla="*/ 11852 w 15388"/>
                <a:gd name="T109" fmla="*/ 1024 h 1226"/>
                <a:gd name="T110" fmla="*/ 12917 w 15388"/>
                <a:gd name="T111" fmla="*/ 302 h 1226"/>
                <a:gd name="T112" fmla="*/ 12364 w 15388"/>
                <a:gd name="T113" fmla="*/ 969 h 1226"/>
                <a:gd name="T114" fmla="*/ 12515 w 15388"/>
                <a:gd name="T115" fmla="*/ 282 h 1226"/>
                <a:gd name="T116" fmla="*/ 13648 w 15388"/>
                <a:gd name="T117" fmla="*/ 475 h 1226"/>
                <a:gd name="T118" fmla="*/ 13423 w 15388"/>
                <a:gd name="T119" fmla="*/ 679 h 1226"/>
                <a:gd name="T120" fmla="*/ 14304 w 15388"/>
                <a:gd name="T121" fmla="*/ 957 h 1226"/>
                <a:gd name="T122" fmla="*/ 13970 w 15388"/>
                <a:gd name="T123" fmla="*/ 330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388" h="1226">
                  <a:moveTo>
                    <a:pt x="15108" y="125"/>
                  </a:moveTo>
                  <a:lnTo>
                    <a:pt x="15095" y="123"/>
                  </a:lnTo>
                  <a:lnTo>
                    <a:pt x="15084" y="120"/>
                  </a:lnTo>
                  <a:lnTo>
                    <a:pt x="15074" y="114"/>
                  </a:lnTo>
                  <a:lnTo>
                    <a:pt x="15064" y="107"/>
                  </a:lnTo>
                  <a:lnTo>
                    <a:pt x="15056" y="97"/>
                  </a:lnTo>
                  <a:lnTo>
                    <a:pt x="15050" y="86"/>
                  </a:lnTo>
                  <a:lnTo>
                    <a:pt x="15046" y="75"/>
                  </a:lnTo>
                  <a:lnTo>
                    <a:pt x="15045" y="62"/>
                  </a:lnTo>
                  <a:lnTo>
                    <a:pt x="15046" y="50"/>
                  </a:lnTo>
                  <a:lnTo>
                    <a:pt x="15050" y="38"/>
                  </a:lnTo>
                  <a:lnTo>
                    <a:pt x="15056" y="27"/>
                  </a:lnTo>
                  <a:lnTo>
                    <a:pt x="15064" y="18"/>
                  </a:lnTo>
                  <a:lnTo>
                    <a:pt x="15074" y="11"/>
                  </a:lnTo>
                  <a:lnTo>
                    <a:pt x="15084" y="5"/>
                  </a:lnTo>
                  <a:lnTo>
                    <a:pt x="15095" y="1"/>
                  </a:lnTo>
                  <a:lnTo>
                    <a:pt x="15108" y="0"/>
                  </a:lnTo>
                  <a:lnTo>
                    <a:pt x="15120" y="1"/>
                  </a:lnTo>
                  <a:lnTo>
                    <a:pt x="15132" y="5"/>
                  </a:lnTo>
                  <a:lnTo>
                    <a:pt x="15142" y="11"/>
                  </a:lnTo>
                  <a:lnTo>
                    <a:pt x="15152" y="18"/>
                  </a:lnTo>
                  <a:lnTo>
                    <a:pt x="15160" y="27"/>
                  </a:lnTo>
                  <a:lnTo>
                    <a:pt x="15166" y="38"/>
                  </a:lnTo>
                  <a:lnTo>
                    <a:pt x="15168" y="50"/>
                  </a:lnTo>
                  <a:lnTo>
                    <a:pt x="15170" y="62"/>
                  </a:lnTo>
                  <a:lnTo>
                    <a:pt x="15168" y="75"/>
                  </a:lnTo>
                  <a:lnTo>
                    <a:pt x="15166" y="86"/>
                  </a:lnTo>
                  <a:lnTo>
                    <a:pt x="15160" y="97"/>
                  </a:lnTo>
                  <a:lnTo>
                    <a:pt x="15152" y="107"/>
                  </a:lnTo>
                  <a:lnTo>
                    <a:pt x="15142" y="114"/>
                  </a:lnTo>
                  <a:lnTo>
                    <a:pt x="15132" y="120"/>
                  </a:lnTo>
                  <a:lnTo>
                    <a:pt x="15120" y="123"/>
                  </a:lnTo>
                  <a:lnTo>
                    <a:pt x="15108" y="125"/>
                  </a:lnTo>
                  <a:close/>
                  <a:moveTo>
                    <a:pt x="14835" y="125"/>
                  </a:moveTo>
                  <a:lnTo>
                    <a:pt x="14823" y="123"/>
                  </a:lnTo>
                  <a:lnTo>
                    <a:pt x="14811" y="120"/>
                  </a:lnTo>
                  <a:lnTo>
                    <a:pt x="14800" y="114"/>
                  </a:lnTo>
                  <a:lnTo>
                    <a:pt x="14790" y="107"/>
                  </a:lnTo>
                  <a:lnTo>
                    <a:pt x="14783" y="97"/>
                  </a:lnTo>
                  <a:lnTo>
                    <a:pt x="14777" y="86"/>
                  </a:lnTo>
                  <a:lnTo>
                    <a:pt x="14774" y="75"/>
                  </a:lnTo>
                  <a:lnTo>
                    <a:pt x="14772" y="62"/>
                  </a:lnTo>
                  <a:lnTo>
                    <a:pt x="14774" y="50"/>
                  </a:lnTo>
                  <a:lnTo>
                    <a:pt x="14777" y="38"/>
                  </a:lnTo>
                  <a:lnTo>
                    <a:pt x="14783" y="27"/>
                  </a:lnTo>
                  <a:lnTo>
                    <a:pt x="14790" y="18"/>
                  </a:lnTo>
                  <a:lnTo>
                    <a:pt x="14800" y="11"/>
                  </a:lnTo>
                  <a:lnTo>
                    <a:pt x="14811" y="5"/>
                  </a:lnTo>
                  <a:lnTo>
                    <a:pt x="14823" y="1"/>
                  </a:lnTo>
                  <a:lnTo>
                    <a:pt x="14835" y="0"/>
                  </a:lnTo>
                  <a:lnTo>
                    <a:pt x="14848" y="1"/>
                  </a:lnTo>
                  <a:lnTo>
                    <a:pt x="14859" y="5"/>
                  </a:lnTo>
                  <a:lnTo>
                    <a:pt x="14870" y="11"/>
                  </a:lnTo>
                  <a:lnTo>
                    <a:pt x="14879" y="18"/>
                  </a:lnTo>
                  <a:lnTo>
                    <a:pt x="14886" y="27"/>
                  </a:lnTo>
                  <a:lnTo>
                    <a:pt x="14892" y="38"/>
                  </a:lnTo>
                  <a:lnTo>
                    <a:pt x="14896" y="50"/>
                  </a:lnTo>
                  <a:lnTo>
                    <a:pt x="14897" y="62"/>
                  </a:lnTo>
                  <a:lnTo>
                    <a:pt x="14896" y="75"/>
                  </a:lnTo>
                  <a:lnTo>
                    <a:pt x="14892" y="86"/>
                  </a:lnTo>
                  <a:lnTo>
                    <a:pt x="14886" y="97"/>
                  </a:lnTo>
                  <a:lnTo>
                    <a:pt x="14879" y="107"/>
                  </a:lnTo>
                  <a:lnTo>
                    <a:pt x="14870" y="114"/>
                  </a:lnTo>
                  <a:lnTo>
                    <a:pt x="14859" y="120"/>
                  </a:lnTo>
                  <a:lnTo>
                    <a:pt x="14848" y="123"/>
                  </a:lnTo>
                  <a:lnTo>
                    <a:pt x="14835" y="125"/>
                  </a:lnTo>
                  <a:close/>
                  <a:moveTo>
                    <a:pt x="14811" y="701"/>
                  </a:moveTo>
                  <a:lnTo>
                    <a:pt x="15090" y="701"/>
                  </a:lnTo>
                  <a:lnTo>
                    <a:pt x="14951" y="367"/>
                  </a:lnTo>
                  <a:lnTo>
                    <a:pt x="14811" y="701"/>
                  </a:lnTo>
                  <a:close/>
                  <a:moveTo>
                    <a:pt x="14558" y="1011"/>
                  </a:moveTo>
                  <a:lnTo>
                    <a:pt x="14553" y="1006"/>
                  </a:lnTo>
                  <a:lnTo>
                    <a:pt x="14553" y="978"/>
                  </a:lnTo>
                  <a:lnTo>
                    <a:pt x="14558" y="973"/>
                  </a:lnTo>
                  <a:lnTo>
                    <a:pt x="14591" y="972"/>
                  </a:lnTo>
                  <a:lnTo>
                    <a:pt x="14610" y="969"/>
                  </a:lnTo>
                  <a:lnTo>
                    <a:pt x="14621" y="963"/>
                  </a:lnTo>
                  <a:lnTo>
                    <a:pt x="14631" y="955"/>
                  </a:lnTo>
                  <a:lnTo>
                    <a:pt x="14644" y="932"/>
                  </a:lnTo>
                  <a:lnTo>
                    <a:pt x="14668" y="884"/>
                  </a:lnTo>
                  <a:lnTo>
                    <a:pt x="14726" y="758"/>
                  </a:lnTo>
                  <a:lnTo>
                    <a:pt x="14876" y="417"/>
                  </a:lnTo>
                  <a:lnTo>
                    <a:pt x="14961" y="217"/>
                  </a:lnTo>
                  <a:lnTo>
                    <a:pt x="14997" y="217"/>
                  </a:lnTo>
                  <a:lnTo>
                    <a:pt x="15233" y="773"/>
                  </a:lnTo>
                  <a:lnTo>
                    <a:pt x="15264" y="847"/>
                  </a:lnTo>
                  <a:lnTo>
                    <a:pt x="15297" y="915"/>
                  </a:lnTo>
                  <a:lnTo>
                    <a:pt x="15311" y="944"/>
                  </a:lnTo>
                  <a:lnTo>
                    <a:pt x="15321" y="958"/>
                  </a:lnTo>
                  <a:lnTo>
                    <a:pt x="15329" y="964"/>
                  </a:lnTo>
                  <a:lnTo>
                    <a:pt x="15339" y="969"/>
                  </a:lnTo>
                  <a:lnTo>
                    <a:pt x="15354" y="972"/>
                  </a:lnTo>
                  <a:lnTo>
                    <a:pt x="15384" y="973"/>
                  </a:lnTo>
                  <a:lnTo>
                    <a:pt x="15388" y="1006"/>
                  </a:lnTo>
                  <a:lnTo>
                    <a:pt x="15279" y="1005"/>
                  </a:lnTo>
                  <a:lnTo>
                    <a:pt x="15095" y="1011"/>
                  </a:lnTo>
                  <a:lnTo>
                    <a:pt x="15090" y="978"/>
                  </a:lnTo>
                  <a:lnTo>
                    <a:pt x="15172" y="968"/>
                  </a:lnTo>
                  <a:lnTo>
                    <a:pt x="15179" y="966"/>
                  </a:lnTo>
                  <a:lnTo>
                    <a:pt x="15184" y="961"/>
                  </a:lnTo>
                  <a:lnTo>
                    <a:pt x="15186" y="956"/>
                  </a:lnTo>
                  <a:lnTo>
                    <a:pt x="15188" y="949"/>
                  </a:lnTo>
                  <a:lnTo>
                    <a:pt x="15185" y="934"/>
                  </a:lnTo>
                  <a:lnTo>
                    <a:pt x="15180" y="916"/>
                  </a:lnTo>
                  <a:lnTo>
                    <a:pt x="15112" y="749"/>
                  </a:lnTo>
                  <a:lnTo>
                    <a:pt x="14792" y="749"/>
                  </a:lnTo>
                  <a:lnTo>
                    <a:pt x="14732" y="890"/>
                  </a:lnTo>
                  <a:lnTo>
                    <a:pt x="14720" y="922"/>
                  </a:lnTo>
                  <a:lnTo>
                    <a:pt x="14715" y="945"/>
                  </a:lnTo>
                  <a:lnTo>
                    <a:pt x="14716" y="952"/>
                  </a:lnTo>
                  <a:lnTo>
                    <a:pt x="14718" y="957"/>
                  </a:lnTo>
                  <a:lnTo>
                    <a:pt x="14730" y="966"/>
                  </a:lnTo>
                  <a:lnTo>
                    <a:pt x="14740" y="969"/>
                  </a:lnTo>
                  <a:lnTo>
                    <a:pt x="14757" y="972"/>
                  </a:lnTo>
                  <a:lnTo>
                    <a:pt x="14805" y="973"/>
                  </a:lnTo>
                  <a:lnTo>
                    <a:pt x="14811" y="978"/>
                  </a:lnTo>
                  <a:lnTo>
                    <a:pt x="14811" y="1006"/>
                  </a:lnTo>
                  <a:lnTo>
                    <a:pt x="14681" y="1006"/>
                  </a:lnTo>
                  <a:lnTo>
                    <a:pt x="14620" y="1008"/>
                  </a:lnTo>
                  <a:lnTo>
                    <a:pt x="14558" y="1011"/>
                  </a:lnTo>
                  <a:close/>
                  <a:moveTo>
                    <a:pt x="0" y="229"/>
                  </a:moveTo>
                  <a:lnTo>
                    <a:pt x="163" y="229"/>
                  </a:lnTo>
                  <a:lnTo>
                    <a:pt x="322" y="224"/>
                  </a:lnTo>
                  <a:lnTo>
                    <a:pt x="326" y="257"/>
                  </a:lnTo>
                  <a:lnTo>
                    <a:pt x="288" y="261"/>
                  </a:lnTo>
                  <a:lnTo>
                    <a:pt x="263" y="264"/>
                  </a:lnTo>
                  <a:lnTo>
                    <a:pt x="253" y="265"/>
                  </a:lnTo>
                  <a:lnTo>
                    <a:pt x="245" y="266"/>
                  </a:lnTo>
                  <a:lnTo>
                    <a:pt x="233" y="272"/>
                  </a:lnTo>
                  <a:lnTo>
                    <a:pt x="224" y="282"/>
                  </a:lnTo>
                  <a:lnTo>
                    <a:pt x="220" y="300"/>
                  </a:lnTo>
                  <a:lnTo>
                    <a:pt x="217" y="327"/>
                  </a:lnTo>
                  <a:lnTo>
                    <a:pt x="217" y="362"/>
                  </a:lnTo>
                  <a:lnTo>
                    <a:pt x="216" y="489"/>
                  </a:lnTo>
                  <a:lnTo>
                    <a:pt x="216" y="666"/>
                  </a:lnTo>
                  <a:lnTo>
                    <a:pt x="217" y="741"/>
                  </a:lnTo>
                  <a:lnTo>
                    <a:pt x="220" y="793"/>
                  </a:lnTo>
                  <a:lnTo>
                    <a:pt x="226" y="830"/>
                  </a:lnTo>
                  <a:lnTo>
                    <a:pt x="235" y="861"/>
                  </a:lnTo>
                  <a:lnTo>
                    <a:pt x="241" y="876"/>
                  </a:lnTo>
                  <a:lnTo>
                    <a:pt x="250" y="888"/>
                  </a:lnTo>
                  <a:lnTo>
                    <a:pt x="259" y="900"/>
                  </a:lnTo>
                  <a:lnTo>
                    <a:pt x="271" y="909"/>
                  </a:lnTo>
                  <a:lnTo>
                    <a:pt x="284" y="919"/>
                  </a:lnTo>
                  <a:lnTo>
                    <a:pt x="301" y="928"/>
                  </a:lnTo>
                  <a:lnTo>
                    <a:pt x="319" y="936"/>
                  </a:lnTo>
                  <a:lnTo>
                    <a:pt x="341" y="943"/>
                  </a:lnTo>
                  <a:lnTo>
                    <a:pt x="365" y="949"/>
                  </a:lnTo>
                  <a:lnTo>
                    <a:pt x="389" y="952"/>
                  </a:lnTo>
                  <a:lnTo>
                    <a:pt x="415" y="955"/>
                  </a:lnTo>
                  <a:lnTo>
                    <a:pt x="444" y="956"/>
                  </a:lnTo>
                  <a:lnTo>
                    <a:pt x="474" y="955"/>
                  </a:lnTo>
                  <a:lnTo>
                    <a:pt x="503" y="951"/>
                  </a:lnTo>
                  <a:lnTo>
                    <a:pt x="530" y="946"/>
                  </a:lnTo>
                  <a:lnTo>
                    <a:pt x="558" y="938"/>
                  </a:lnTo>
                  <a:lnTo>
                    <a:pt x="582" y="930"/>
                  </a:lnTo>
                  <a:lnTo>
                    <a:pt x="604" y="918"/>
                  </a:lnTo>
                  <a:lnTo>
                    <a:pt x="623" y="904"/>
                  </a:lnTo>
                  <a:lnTo>
                    <a:pt x="638" y="890"/>
                  </a:lnTo>
                  <a:lnTo>
                    <a:pt x="650" y="872"/>
                  </a:lnTo>
                  <a:lnTo>
                    <a:pt x="661" y="853"/>
                  </a:lnTo>
                  <a:lnTo>
                    <a:pt x="668" y="830"/>
                  </a:lnTo>
                  <a:lnTo>
                    <a:pt x="674" y="805"/>
                  </a:lnTo>
                  <a:lnTo>
                    <a:pt x="680" y="743"/>
                  </a:lnTo>
                  <a:lnTo>
                    <a:pt x="683" y="660"/>
                  </a:lnTo>
                  <a:lnTo>
                    <a:pt x="683" y="489"/>
                  </a:lnTo>
                  <a:lnTo>
                    <a:pt x="682" y="371"/>
                  </a:lnTo>
                  <a:lnTo>
                    <a:pt x="679" y="312"/>
                  </a:lnTo>
                  <a:lnTo>
                    <a:pt x="677" y="294"/>
                  </a:lnTo>
                  <a:lnTo>
                    <a:pt x="674" y="284"/>
                  </a:lnTo>
                  <a:lnTo>
                    <a:pt x="667" y="275"/>
                  </a:lnTo>
                  <a:lnTo>
                    <a:pt x="655" y="267"/>
                  </a:lnTo>
                  <a:lnTo>
                    <a:pt x="646" y="264"/>
                  </a:lnTo>
                  <a:lnTo>
                    <a:pt x="629" y="263"/>
                  </a:lnTo>
                  <a:lnTo>
                    <a:pt x="577" y="260"/>
                  </a:lnTo>
                  <a:lnTo>
                    <a:pt x="572" y="229"/>
                  </a:lnTo>
                  <a:lnTo>
                    <a:pt x="577" y="224"/>
                  </a:lnTo>
                  <a:lnTo>
                    <a:pt x="708" y="229"/>
                  </a:lnTo>
                  <a:lnTo>
                    <a:pt x="762" y="228"/>
                  </a:lnTo>
                  <a:lnTo>
                    <a:pt x="839" y="224"/>
                  </a:lnTo>
                  <a:lnTo>
                    <a:pt x="844" y="229"/>
                  </a:lnTo>
                  <a:lnTo>
                    <a:pt x="844" y="255"/>
                  </a:lnTo>
                  <a:lnTo>
                    <a:pt x="839" y="260"/>
                  </a:lnTo>
                  <a:lnTo>
                    <a:pt x="772" y="264"/>
                  </a:lnTo>
                  <a:lnTo>
                    <a:pt x="757" y="267"/>
                  </a:lnTo>
                  <a:lnTo>
                    <a:pt x="749" y="273"/>
                  </a:lnTo>
                  <a:lnTo>
                    <a:pt x="744" y="281"/>
                  </a:lnTo>
                  <a:lnTo>
                    <a:pt x="739" y="293"/>
                  </a:lnTo>
                  <a:lnTo>
                    <a:pt x="737" y="317"/>
                  </a:lnTo>
                  <a:lnTo>
                    <a:pt x="736" y="365"/>
                  </a:lnTo>
                  <a:lnTo>
                    <a:pt x="733" y="489"/>
                  </a:lnTo>
                  <a:lnTo>
                    <a:pt x="733" y="657"/>
                  </a:lnTo>
                  <a:lnTo>
                    <a:pt x="732" y="747"/>
                  </a:lnTo>
                  <a:lnTo>
                    <a:pt x="726" y="817"/>
                  </a:lnTo>
                  <a:lnTo>
                    <a:pt x="721" y="844"/>
                  </a:lnTo>
                  <a:lnTo>
                    <a:pt x="714" y="870"/>
                  </a:lnTo>
                  <a:lnTo>
                    <a:pt x="703" y="892"/>
                  </a:lnTo>
                  <a:lnTo>
                    <a:pt x="691" y="912"/>
                  </a:lnTo>
                  <a:lnTo>
                    <a:pt x="662" y="946"/>
                  </a:lnTo>
                  <a:lnTo>
                    <a:pt x="646" y="961"/>
                  </a:lnTo>
                  <a:lnTo>
                    <a:pt x="628" y="974"/>
                  </a:lnTo>
                  <a:lnTo>
                    <a:pt x="608" y="986"/>
                  </a:lnTo>
                  <a:lnTo>
                    <a:pt x="586" y="997"/>
                  </a:lnTo>
                  <a:lnTo>
                    <a:pt x="534" y="1014"/>
                  </a:lnTo>
                  <a:lnTo>
                    <a:pt x="504" y="1020"/>
                  </a:lnTo>
                  <a:lnTo>
                    <a:pt x="475" y="1023"/>
                  </a:lnTo>
                  <a:lnTo>
                    <a:pt x="414" y="1027"/>
                  </a:lnTo>
                  <a:lnTo>
                    <a:pt x="377" y="1026"/>
                  </a:lnTo>
                  <a:lnTo>
                    <a:pt x="341" y="1022"/>
                  </a:lnTo>
                  <a:lnTo>
                    <a:pt x="308" y="1017"/>
                  </a:lnTo>
                  <a:lnTo>
                    <a:pt x="277" y="1010"/>
                  </a:lnTo>
                  <a:lnTo>
                    <a:pt x="248" y="1000"/>
                  </a:lnTo>
                  <a:lnTo>
                    <a:pt x="223" y="990"/>
                  </a:lnTo>
                  <a:lnTo>
                    <a:pt x="202" y="978"/>
                  </a:lnTo>
                  <a:lnTo>
                    <a:pt x="184" y="964"/>
                  </a:lnTo>
                  <a:lnTo>
                    <a:pt x="167" y="950"/>
                  </a:lnTo>
                  <a:lnTo>
                    <a:pt x="154" y="936"/>
                  </a:lnTo>
                  <a:lnTo>
                    <a:pt x="148" y="928"/>
                  </a:lnTo>
                  <a:lnTo>
                    <a:pt x="143" y="920"/>
                  </a:lnTo>
                  <a:lnTo>
                    <a:pt x="134" y="904"/>
                  </a:lnTo>
                  <a:lnTo>
                    <a:pt x="127" y="889"/>
                  </a:lnTo>
                  <a:lnTo>
                    <a:pt x="121" y="871"/>
                  </a:lnTo>
                  <a:lnTo>
                    <a:pt x="119" y="861"/>
                  </a:lnTo>
                  <a:lnTo>
                    <a:pt x="118" y="852"/>
                  </a:lnTo>
                  <a:lnTo>
                    <a:pt x="114" y="831"/>
                  </a:lnTo>
                  <a:lnTo>
                    <a:pt x="112" y="777"/>
                  </a:lnTo>
                  <a:lnTo>
                    <a:pt x="110" y="702"/>
                  </a:lnTo>
                  <a:lnTo>
                    <a:pt x="110" y="489"/>
                  </a:lnTo>
                  <a:lnTo>
                    <a:pt x="109" y="381"/>
                  </a:lnTo>
                  <a:lnTo>
                    <a:pt x="108" y="330"/>
                  </a:lnTo>
                  <a:lnTo>
                    <a:pt x="106" y="301"/>
                  </a:lnTo>
                  <a:lnTo>
                    <a:pt x="103" y="285"/>
                  </a:lnTo>
                  <a:lnTo>
                    <a:pt x="98" y="276"/>
                  </a:lnTo>
                  <a:lnTo>
                    <a:pt x="90" y="271"/>
                  </a:lnTo>
                  <a:lnTo>
                    <a:pt x="78" y="266"/>
                  </a:lnTo>
                  <a:lnTo>
                    <a:pt x="52" y="263"/>
                  </a:lnTo>
                  <a:lnTo>
                    <a:pt x="5" y="260"/>
                  </a:lnTo>
                  <a:lnTo>
                    <a:pt x="0" y="229"/>
                  </a:lnTo>
                  <a:close/>
                  <a:moveTo>
                    <a:pt x="901" y="1010"/>
                  </a:moveTo>
                  <a:lnTo>
                    <a:pt x="896" y="1005"/>
                  </a:lnTo>
                  <a:lnTo>
                    <a:pt x="896" y="980"/>
                  </a:lnTo>
                  <a:lnTo>
                    <a:pt x="901" y="975"/>
                  </a:lnTo>
                  <a:lnTo>
                    <a:pt x="931" y="974"/>
                  </a:lnTo>
                  <a:lnTo>
                    <a:pt x="955" y="972"/>
                  </a:lnTo>
                  <a:lnTo>
                    <a:pt x="972" y="967"/>
                  </a:lnTo>
                  <a:lnTo>
                    <a:pt x="978" y="964"/>
                  </a:lnTo>
                  <a:lnTo>
                    <a:pt x="982" y="961"/>
                  </a:lnTo>
                  <a:lnTo>
                    <a:pt x="986" y="950"/>
                  </a:lnTo>
                  <a:lnTo>
                    <a:pt x="989" y="936"/>
                  </a:lnTo>
                  <a:lnTo>
                    <a:pt x="994" y="858"/>
                  </a:lnTo>
                  <a:lnTo>
                    <a:pt x="995" y="771"/>
                  </a:lnTo>
                  <a:lnTo>
                    <a:pt x="995" y="325"/>
                  </a:lnTo>
                  <a:lnTo>
                    <a:pt x="992" y="300"/>
                  </a:lnTo>
                  <a:lnTo>
                    <a:pt x="989" y="290"/>
                  </a:lnTo>
                  <a:lnTo>
                    <a:pt x="985" y="283"/>
                  </a:lnTo>
                  <a:lnTo>
                    <a:pt x="979" y="277"/>
                  </a:lnTo>
                  <a:lnTo>
                    <a:pt x="973" y="272"/>
                  </a:lnTo>
                  <a:lnTo>
                    <a:pt x="956" y="266"/>
                  </a:lnTo>
                  <a:lnTo>
                    <a:pt x="932" y="263"/>
                  </a:lnTo>
                  <a:lnTo>
                    <a:pt x="896" y="261"/>
                  </a:lnTo>
                  <a:lnTo>
                    <a:pt x="892" y="231"/>
                  </a:lnTo>
                  <a:lnTo>
                    <a:pt x="896" y="227"/>
                  </a:lnTo>
                  <a:lnTo>
                    <a:pt x="997" y="229"/>
                  </a:lnTo>
                  <a:lnTo>
                    <a:pt x="1088" y="227"/>
                  </a:lnTo>
                  <a:lnTo>
                    <a:pt x="1265" y="456"/>
                  </a:lnTo>
                  <a:lnTo>
                    <a:pt x="1524" y="781"/>
                  </a:lnTo>
                  <a:lnTo>
                    <a:pt x="1572" y="838"/>
                  </a:lnTo>
                  <a:lnTo>
                    <a:pt x="1620" y="892"/>
                  </a:lnTo>
                  <a:lnTo>
                    <a:pt x="1620" y="464"/>
                  </a:lnTo>
                  <a:lnTo>
                    <a:pt x="1619" y="380"/>
                  </a:lnTo>
                  <a:lnTo>
                    <a:pt x="1616" y="326"/>
                  </a:lnTo>
                  <a:lnTo>
                    <a:pt x="1614" y="297"/>
                  </a:lnTo>
                  <a:lnTo>
                    <a:pt x="1610" y="283"/>
                  </a:lnTo>
                  <a:lnTo>
                    <a:pt x="1604" y="273"/>
                  </a:lnTo>
                  <a:lnTo>
                    <a:pt x="1594" y="269"/>
                  </a:lnTo>
                  <a:lnTo>
                    <a:pt x="1578" y="265"/>
                  </a:lnTo>
                  <a:lnTo>
                    <a:pt x="1555" y="263"/>
                  </a:lnTo>
                  <a:lnTo>
                    <a:pt x="1526" y="261"/>
                  </a:lnTo>
                  <a:lnTo>
                    <a:pt x="1522" y="231"/>
                  </a:lnTo>
                  <a:lnTo>
                    <a:pt x="1526" y="227"/>
                  </a:lnTo>
                  <a:lnTo>
                    <a:pt x="1580" y="228"/>
                  </a:lnTo>
                  <a:lnTo>
                    <a:pt x="1654" y="229"/>
                  </a:lnTo>
                  <a:lnTo>
                    <a:pt x="1764" y="227"/>
                  </a:lnTo>
                  <a:lnTo>
                    <a:pt x="1769" y="231"/>
                  </a:lnTo>
                  <a:lnTo>
                    <a:pt x="1769" y="257"/>
                  </a:lnTo>
                  <a:lnTo>
                    <a:pt x="1709" y="265"/>
                  </a:lnTo>
                  <a:lnTo>
                    <a:pt x="1692" y="270"/>
                  </a:lnTo>
                  <a:lnTo>
                    <a:pt x="1684" y="277"/>
                  </a:lnTo>
                  <a:lnTo>
                    <a:pt x="1679" y="288"/>
                  </a:lnTo>
                  <a:lnTo>
                    <a:pt x="1676" y="301"/>
                  </a:lnTo>
                  <a:lnTo>
                    <a:pt x="1673" y="378"/>
                  </a:lnTo>
                  <a:lnTo>
                    <a:pt x="1670" y="464"/>
                  </a:lnTo>
                  <a:lnTo>
                    <a:pt x="1670" y="728"/>
                  </a:lnTo>
                  <a:lnTo>
                    <a:pt x="1672" y="879"/>
                  </a:lnTo>
                  <a:lnTo>
                    <a:pt x="1673" y="1029"/>
                  </a:lnTo>
                  <a:lnTo>
                    <a:pt x="1636" y="1020"/>
                  </a:lnTo>
                  <a:lnTo>
                    <a:pt x="1578" y="1006"/>
                  </a:lnTo>
                  <a:lnTo>
                    <a:pt x="1538" y="960"/>
                  </a:lnTo>
                  <a:lnTo>
                    <a:pt x="1421" y="816"/>
                  </a:lnTo>
                  <a:lnTo>
                    <a:pt x="1045" y="348"/>
                  </a:lnTo>
                  <a:lnTo>
                    <a:pt x="1045" y="771"/>
                  </a:lnTo>
                  <a:lnTo>
                    <a:pt x="1048" y="862"/>
                  </a:lnTo>
                  <a:lnTo>
                    <a:pt x="1049" y="915"/>
                  </a:lnTo>
                  <a:lnTo>
                    <a:pt x="1052" y="942"/>
                  </a:lnTo>
                  <a:lnTo>
                    <a:pt x="1060" y="961"/>
                  </a:lnTo>
                  <a:lnTo>
                    <a:pt x="1066" y="966"/>
                  </a:lnTo>
                  <a:lnTo>
                    <a:pt x="1079" y="970"/>
                  </a:lnTo>
                  <a:lnTo>
                    <a:pt x="1100" y="974"/>
                  </a:lnTo>
                  <a:lnTo>
                    <a:pt x="1139" y="975"/>
                  </a:lnTo>
                  <a:lnTo>
                    <a:pt x="1144" y="1005"/>
                  </a:lnTo>
                  <a:lnTo>
                    <a:pt x="1102" y="1006"/>
                  </a:lnTo>
                  <a:lnTo>
                    <a:pt x="1046" y="1006"/>
                  </a:lnTo>
                  <a:lnTo>
                    <a:pt x="968" y="1008"/>
                  </a:lnTo>
                  <a:lnTo>
                    <a:pt x="901" y="1010"/>
                  </a:lnTo>
                  <a:close/>
                  <a:moveTo>
                    <a:pt x="1840" y="224"/>
                  </a:moveTo>
                  <a:lnTo>
                    <a:pt x="1908" y="227"/>
                  </a:lnTo>
                  <a:lnTo>
                    <a:pt x="1998" y="229"/>
                  </a:lnTo>
                  <a:lnTo>
                    <a:pt x="2156" y="224"/>
                  </a:lnTo>
                  <a:lnTo>
                    <a:pt x="2161" y="257"/>
                  </a:lnTo>
                  <a:lnTo>
                    <a:pt x="2123" y="261"/>
                  </a:lnTo>
                  <a:lnTo>
                    <a:pt x="2097" y="264"/>
                  </a:lnTo>
                  <a:lnTo>
                    <a:pt x="2088" y="265"/>
                  </a:lnTo>
                  <a:lnTo>
                    <a:pt x="2079" y="266"/>
                  </a:lnTo>
                  <a:lnTo>
                    <a:pt x="2067" y="272"/>
                  </a:lnTo>
                  <a:lnTo>
                    <a:pt x="2059" y="282"/>
                  </a:lnTo>
                  <a:lnTo>
                    <a:pt x="2054" y="300"/>
                  </a:lnTo>
                  <a:lnTo>
                    <a:pt x="2053" y="327"/>
                  </a:lnTo>
                  <a:lnTo>
                    <a:pt x="2052" y="362"/>
                  </a:lnTo>
                  <a:lnTo>
                    <a:pt x="2051" y="489"/>
                  </a:lnTo>
                  <a:lnTo>
                    <a:pt x="2051" y="746"/>
                  </a:lnTo>
                  <a:lnTo>
                    <a:pt x="2051" y="854"/>
                  </a:lnTo>
                  <a:lnTo>
                    <a:pt x="2052" y="906"/>
                  </a:lnTo>
                  <a:lnTo>
                    <a:pt x="2054" y="934"/>
                  </a:lnTo>
                  <a:lnTo>
                    <a:pt x="2058" y="950"/>
                  </a:lnTo>
                  <a:lnTo>
                    <a:pt x="2063" y="958"/>
                  </a:lnTo>
                  <a:lnTo>
                    <a:pt x="2070" y="964"/>
                  </a:lnTo>
                  <a:lnTo>
                    <a:pt x="2083" y="969"/>
                  </a:lnTo>
                  <a:lnTo>
                    <a:pt x="2108" y="973"/>
                  </a:lnTo>
                  <a:lnTo>
                    <a:pt x="2156" y="975"/>
                  </a:lnTo>
                  <a:lnTo>
                    <a:pt x="2161" y="1006"/>
                  </a:lnTo>
                  <a:lnTo>
                    <a:pt x="2059" y="1008"/>
                  </a:lnTo>
                  <a:lnTo>
                    <a:pt x="1998" y="1006"/>
                  </a:lnTo>
                  <a:lnTo>
                    <a:pt x="1840" y="1011"/>
                  </a:lnTo>
                  <a:lnTo>
                    <a:pt x="1835" y="979"/>
                  </a:lnTo>
                  <a:lnTo>
                    <a:pt x="1908" y="969"/>
                  </a:lnTo>
                  <a:lnTo>
                    <a:pt x="1922" y="966"/>
                  </a:lnTo>
                  <a:lnTo>
                    <a:pt x="1931" y="961"/>
                  </a:lnTo>
                  <a:lnTo>
                    <a:pt x="1933" y="958"/>
                  </a:lnTo>
                  <a:lnTo>
                    <a:pt x="1937" y="954"/>
                  </a:lnTo>
                  <a:lnTo>
                    <a:pt x="1940" y="939"/>
                  </a:lnTo>
                  <a:lnTo>
                    <a:pt x="1943" y="912"/>
                  </a:lnTo>
                  <a:lnTo>
                    <a:pt x="1944" y="862"/>
                  </a:lnTo>
                  <a:lnTo>
                    <a:pt x="1945" y="746"/>
                  </a:lnTo>
                  <a:lnTo>
                    <a:pt x="1945" y="489"/>
                  </a:lnTo>
                  <a:lnTo>
                    <a:pt x="1944" y="381"/>
                  </a:lnTo>
                  <a:lnTo>
                    <a:pt x="1943" y="330"/>
                  </a:lnTo>
                  <a:lnTo>
                    <a:pt x="1940" y="301"/>
                  </a:lnTo>
                  <a:lnTo>
                    <a:pt x="1938" y="285"/>
                  </a:lnTo>
                  <a:lnTo>
                    <a:pt x="1933" y="276"/>
                  </a:lnTo>
                  <a:lnTo>
                    <a:pt x="1926" y="271"/>
                  </a:lnTo>
                  <a:lnTo>
                    <a:pt x="1913" y="266"/>
                  </a:lnTo>
                  <a:lnTo>
                    <a:pt x="1888" y="263"/>
                  </a:lnTo>
                  <a:lnTo>
                    <a:pt x="1840" y="260"/>
                  </a:lnTo>
                  <a:lnTo>
                    <a:pt x="1835" y="229"/>
                  </a:lnTo>
                  <a:lnTo>
                    <a:pt x="1840" y="224"/>
                  </a:lnTo>
                  <a:close/>
                  <a:moveTo>
                    <a:pt x="2569" y="1016"/>
                  </a:moveTo>
                  <a:lnTo>
                    <a:pt x="2499" y="830"/>
                  </a:lnTo>
                  <a:lnTo>
                    <a:pt x="2312" y="365"/>
                  </a:lnTo>
                  <a:lnTo>
                    <a:pt x="2286" y="302"/>
                  </a:lnTo>
                  <a:lnTo>
                    <a:pt x="2271" y="275"/>
                  </a:lnTo>
                  <a:lnTo>
                    <a:pt x="2264" y="270"/>
                  </a:lnTo>
                  <a:lnTo>
                    <a:pt x="2251" y="266"/>
                  </a:lnTo>
                  <a:lnTo>
                    <a:pt x="2231" y="263"/>
                  </a:lnTo>
                  <a:lnTo>
                    <a:pt x="2205" y="260"/>
                  </a:lnTo>
                  <a:lnTo>
                    <a:pt x="2199" y="255"/>
                  </a:lnTo>
                  <a:lnTo>
                    <a:pt x="2199" y="229"/>
                  </a:lnTo>
                  <a:lnTo>
                    <a:pt x="2205" y="224"/>
                  </a:lnTo>
                  <a:lnTo>
                    <a:pt x="2283" y="228"/>
                  </a:lnTo>
                  <a:lnTo>
                    <a:pt x="2349" y="229"/>
                  </a:lnTo>
                  <a:lnTo>
                    <a:pt x="2413" y="228"/>
                  </a:lnTo>
                  <a:lnTo>
                    <a:pt x="2496" y="224"/>
                  </a:lnTo>
                  <a:lnTo>
                    <a:pt x="2499" y="259"/>
                  </a:lnTo>
                  <a:lnTo>
                    <a:pt x="2443" y="264"/>
                  </a:lnTo>
                  <a:lnTo>
                    <a:pt x="2415" y="269"/>
                  </a:lnTo>
                  <a:lnTo>
                    <a:pt x="2409" y="271"/>
                  </a:lnTo>
                  <a:lnTo>
                    <a:pt x="2406" y="275"/>
                  </a:lnTo>
                  <a:lnTo>
                    <a:pt x="2403" y="278"/>
                  </a:lnTo>
                  <a:lnTo>
                    <a:pt x="2402" y="284"/>
                  </a:lnTo>
                  <a:lnTo>
                    <a:pt x="2407" y="302"/>
                  </a:lnTo>
                  <a:lnTo>
                    <a:pt x="2420" y="343"/>
                  </a:lnTo>
                  <a:lnTo>
                    <a:pt x="2451" y="431"/>
                  </a:lnTo>
                  <a:lnTo>
                    <a:pt x="2625" y="868"/>
                  </a:lnTo>
                  <a:lnTo>
                    <a:pt x="2769" y="506"/>
                  </a:lnTo>
                  <a:lnTo>
                    <a:pt x="2813" y="386"/>
                  </a:lnTo>
                  <a:lnTo>
                    <a:pt x="2834" y="320"/>
                  </a:lnTo>
                  <a:lnTo>
                    <a:pt x="2841" y="287"/>
                  </a:lnTo>
                  <a:lnTo>
                    <a:pt x="2841" y="281"/>
                  </a:lnTo>
                  <a:lnTo>
                    <a:pt x="2839" y="276"/>
                  </a:lnTo>
                  <a:lnTo>
                    <a:pt x="2828" y="270"/>
                  </a:lnTo>
                  <a:lnTo>
                    <a:pt x="2802" y="265"/>
                  </a:lnTo>
                  <a:lnTo>
                    <a:pt x="2748" y="260"/>
                  </a:lnTo>
                  <a:lnTo>
                    <a:pt x="2742" y="255"/>
                  </a:lnTo>
                  <a:lnTo>
                    <a:pt x="2742" y="229"/>
                  </a:lnTo>
                  <a:lnTo>
                    <a:pt x="2748" y="224"/>
                  </a:lnTo>
                  <a:lnTo>
                    <a:pt x="2870" y="229"/>
                  </a:lnTo>
                  <a:lnTo>
                    <a:pt x="2983" y="224"/>
                  </a:lnTo>
                  <a:lnTo>
                    <a:pt x="2987" y="255"/>
                  </a:lnTo>
                  <a:lnTo>
                    <a:pt x="2951" y="261"/>
                  </a:lnTo>
                  <a:lnTo>
                    <a:pt x="2941" y="264"/>
                  </a:lnTo>
                  <a:lnTo>
                    <a:pt x="2934" y="266"/>
                  </a:lnTo>
                  <a:lnTo>
                    <a:pt x="2927" y="272"/>
                  </a:lnTo>
                  <a:lnTo>
                    <a:pt x="2919" y="283"/>
                  </a:lnTo>
                  <a:lnTo>
                    <a:pt x="2880" y="371"/>
                  </a:lnTo>
                  <a:lnTo>
                    <a:pt x="2707" y="795"/>
                  </a:lnTo>
                  <a:lnTo>
                    <a:pt x="2658" y="922"/>
                  </a:lnTo>
                  <a:lnTo>
                    <a:pt x="2640" y="973"/>
                  </a:lnTo>
                  <a:lnTo>
                    <a:pt x="2625" y="1016"/>
                  </a:lnTo>
                  <a:lnTo>
                    <a:pt x="2569" y="1016"/>
                  </a:lnTo>
                  <a:close/>
                  <a:moveTo>
                    <a:pt x="3047" y="229"/>
                  </a:moveTo>
                  <a:lnTo>
                    <a:pt x="3295" y="228"/>
                  </a:lnTo>
                  <a:lnTo>
                    <a:pt x="3467" y="227"/>
                  </a:lnTo>
                  <a:lnTo>
                    <a:pt x="3618" y="224"/>
                  </a:lnTo>
                  <a:lnTo>
                    <a:pt x="3608" y="296"/>
                  </a:lnTo>
                  <a:lnTo>
                    <a:pt x="3600" y="395"/>
                  </a:lnTo>
                  <a:lnTo>
                    <a:pt x="3570" y="399"/>
                  </a:lnTo>
                  <a:lnTo>
                    <a:pt x="3565" y="395"/>
                  </a:lnTo>
                  <a:lnTo>
                    <a:pt x="3565" y="386"/>
                  </a:lnTo>
                  <a:lnTo>
                    <a:pt x="3564" y="341"/>
                  </a:lnTo>
                  <a:lnTo>
                    <a:pt x="3558" y="296"/>
                  </a:lnTo>
                  <a:lnTo>
                    <a:pt x="3539" y="289"/>
                  </a:lnTo>
                  <a:lnTo>
                    <a:pt x="3516" y="284"/>
                  </a:lnTo>
                  <a:lnTo>
                    <a:pt x="3491" y="279"/>
                  </a:lnTo>
                  <a:lnTo>
                    <a:pt x="3462" y="276"/>
                  </a:lnTo>
                  <a:lnTo>
                    <a:pt x="3408" y="273"/>
                  </a:lnTo>
                  <a:lnTo>
                    <a:pt x="3368" y="272"/>
                  </a:lnTo>
                  <a:lnTo>
                    <a:pt x="3319" y="273"/>
                  </a:lnTo>
                  <a:lnTo>
                    <a:pt x="3257" y="278"/>
                  </a:lnTo>
                  <a:lnTo>
                    <a:pt x="3254" y="366"/>
                  </a:lnTo>
                  <a:lnTo>
                    <a:pt x="3253" y="468"/>
                  </a:lnTo>
                  <a:lnTo>
                    <a:pt x="3252" y="579"/>
                  </a:lnTo>
                  <a:lnTo>
                    <a:pt x="3361" y="583"/>
                  </a:lnTo>
                  <a:lnTo>
                    <a:pt x="3408" y="582"/>
                  </a:lnTo>
                  <a:lnTo>
                    <a:pt x="3446" y="579"/>
                  </a:lnTo>
                  <a:lnTo>
                    <a:pt x="3474" y="577"/>
                  </a:lnTo>
                  <a:lnTo>
                    <a:pt x="3487" y="573"/>
                  </a:lnTo>
                  <a:lnTo>
                    <a:pt x="3492" y="567"/>
                  </a:lnTo>
                  <a:lnTo>
                    <a:pt x="3495" y="559"/>
                  </a:lnTo>
                  <a:lnTo>
                    <a:pt x="3499" y="545"/>
                  </a:lnTo>
                  <a:lnTo>
                    <a:pt x="3501" y="523"/>
                  </a:lnTo>
                  <a:lnTo>
                    <a:pt x="3503" y="488"/>
                  </a:lnTo>
                  <a:lnTo>
                    <a:pt x="3533" y="485"/>
                  </a:lnTo>
                  <a:lnTo>
                    <a:pt x="3535" y="517"/>
                  </a:lnTo>
                  <a:lnTo>
                    <a:pt x="3536" y="548"/>
                  </a:lnTo>
                  <a:lnTo>
                    <a:pt x="3535" y="609"/>
                  </a:lnTo>
                  <a:lnTo>
                    <a:pt x="3537" y="734"/>
                  </a:lnTo>
                  <a:lnTo>
                    <a:pt x="3507" y="739"/>
                  </a:lnTo>
                  <a:lnTo>
                    <a:pt x="3499" y="701"/>
                  </a:lnTo>
                  <a:lnTo>
                    <a:pt x="3492" y="655"/>
                  </a:lnTo>
                  <a:lnTo>
                    <a:pt x="3488" y="648"/>
                  </a:lnTo>
                  <a:lnTo>
                    <a:pt x="3482" y="642"/>
                  </a:lnTo>
                  <a:lnTo>
                    <a:pt x="3476" y="639"/>
                  </a:lnTo>
                  <a:lnTo>
                    <a:pt x="3468" y="637"/>
                  </a:lnTo>
                  <a:lnTo>
                    <a:pt x="3440" y="633"/>
                  </a:lnTo>
                  <a:lnTo>
                    <a:pt x="3402" y="631"/>
                  </a:lnTo>
                  <a:lnTo>
                    <a:pt x="3349" y="630"/>
                  </a:lnTo>
                  <a:lnTo>
                    <a:pt x="3252" y="632"/>
                  </a:lnTo>
                  <a:lnTo>
                    <a:pt x="3249" y="695"/>
                  </a:lnTo>
                  <a:lnTo>
                    <a:pt x="3248" y="787"/>
                  </a:lnTo>
                  <a:lnTo>
                    <a:pt x="3252" y="958"/>
                  </a:lnTo>
                  <a:lnTo>
                    <a:pt x="3354" y="958"/>
                  </a:lnTo>
                  <a:lnTo>
                    <a:pt x="3463" y="957"/>
                  </a:lnTo>
                  <a:lnTo>
                    <a:pt x="3522" y="955"/>
                  </a:lnTo>
                  <a:lnTo>
                    <a:pt x="3539" y="952"/>
                  </a:lnTo>
                  <a:lnTo>
                    <a:pt x="3554" y="949"/>
                  </a:lnTo>
                  <a:lnTo>
                    <a:pt x="3570" y="944"/>
                  </a:lnTo>
                  <a:lnTo>
                    <a:pt x="3585" y="939"/>
                  </a:lnTo>
                  <a:lnTo>
                    <a:pt x="3602" y="880"/>
                  </a:lnTo>
                  <a:lnTo>
                    <a:pt x="3615" y="822"/>
                  </a:lnTo>
                  <a:lnTo>
                    <a:pt x="3620" y="818"/>
                  </a:lnTo>
                  <a:lnTo>
                    <a:pt x="3647" y="818"/>
                  </a:lnTo>
                  <a:lnTo>
                    <a:pt x="3647" y="854"/>
                  </a:lnTo>
                  <a:lnTo>
                    <a:pt x="3642" y="906"/>
                  </a:lnTo>
                  <a:lnTo>
                    <a:pt x="3638" y="960"/>
                  </a:lnTo>
                  <a:lnTo>
                    <a:pt x="3637" y="1006"/>
                  </a:lnTo>
                  <a:lnTo>
                    <a:pt x="3512" y="1008"/>
                  </a:lnTo>
                  <a:lnTo>
                    <a:pt x="3356" y="1008"/>
                  </a:lnTo>
                  <a:lnTo>
                    <a:pt x="3206" y="1006"/>
                  </a:lnTo>
                  <a:lnTo>
                    <a:pt x="3152" y="1008"/>
                  </a:lnTo>
                  <a:lnTo>
                    <a:pt x="3097" y="1011"/>
                  </a:lnTo>
                  <a:lnTo>
                    <a:pt x="3092" y="988"/>
                  </a:lnTo>
                  <a:lnTo>
                    <a:pt x="3097" y="982"/>
                  </a:lnTo>
                  <a:lnTo>
                    <a:pt x="3134" y="962"/>
                  </a:lnTo>
                  <a:lnTo>
                    <a:pt x="3138" y="936"/>
                  </a:lnTo>
                  <a:lnTo>
                    <a:pt x="3141" y="865"/>
                  </a:lnTo>
                  <a:lnTo>
                    <a:pt x="3145" y="723"/>
                  </a:lnTo>
                  <a:lnTo>
                    <a:pt x="3145" y="521"/>
                  </a:lnTo>
                  <a:lnTo>
                    <a:pt x="3144" y="395"/>
                  </a:lnTo>
                  <a:lnTo>
                    <a:pt x="3143" y="329"/>
                  </a:lnTo>
                  <a:lnTo>
                    <a:pt x="3139" y="291"/>
                  </a:lnTo>
                  <a:lnTo>
                    <a:pt x="3133" y="276"/>
                  </a:lnTo>
                  <a:lnTo>
                    <a:pt x="3128" y="272"/>
                  </a:lnTo>
                  <a:lnTo>
                    <a:pt x="3121" y="269"/>
                  </a:lnTo>
                  <a:lnTo>
                    <a:pt x="3110" y="266"/>
                  </a:lnTo>
                  <a:lnTo>
                    <a:pt x="3093" y="264"/>
                  </a:lnTo>
                  <a:lnTo>
                    <a:pt x="3051" y="260"/>
                  </a:lnTo>
                  <a:lnTo>
                    <a:pt x="3047" y="229"/>
                  </a:lnTo>
                  <a:close/>
                  <a:moveTo>
                    <a:pt x="3722" y="229"/>
                  </a:moveTo>
                  <a:lnTo>
                    <a:pt x="3884" y="229"/>
                  </a:lnTo>
                  <a:lnTo>
                    <a:pt x="4053" y="225"/>
                  </a:lnTo>
                  <a:lnTo>
                    <a:pt x="4110" y="224"/>
                  </a:lnTo>
                  <a:lnTo>
                    <a:pt x="4143" y="225"/>
                  </a:lnTo>
                  <a:lnTo>
                    <a:pt x="4175" y="228"/>
                  </a:lnTo>
                  <a:lnTo>
                    <a:pt x="4202" y="231"/>
                  </a:lnTo>
                  <a:lnTo>
                    <a:pt x="4227" y="236"/>
                  </a:lnTo>
                  <a:lnTo>
                    <a:pt x="4250" y="243"/>
                  </a:lnTo>
                  <a:lnTo>
                    <a:pt x="4269" y="253"/>
                  </a:lnTo>
                  <a:lnTo>
                    <a:pt x="4286" y="263"/>
                  </a:lnTo>
                  <a:lnTo>
                    <a:pt x="4301" y="275"/>
                  </a:lnTo>
                  <a:lnTo>
                    <a:pt x="4311" y="288"/>
                  </a:lnTo>
                  <a:lnTo>
                    <a:pt x="4322" y="302"/>
                  </a:lnTo>
                  <a:lnTo>
                    <a:pt x="4331" y="315"/>
                  </a:lnTo>
                  <a:lnTo>
                    <a:pt x="4338" y="331"/>
                  </a:lnTo>
                  <a:lnTo>
                    <a:pt x="4346" y="362"/>
                  </a:lnTo>
                  <a:lnTo>
                    <a:pt x="4349" y="379"/>
                  </a:lnTo>
                  <a:lnTo>
                    <a:pt x="4350" y="396"/>
                  </a:lnTo>
                  <a:lnTo>
                    <a:pt x="4349" y="419"/>
                  </a:lnTo>
                  <a:lnTo>
                    <a:pt x="4344" y="441"/>
                  </a:lnTo>
                  <a:lnTo>
                    <a:pt x="4337" y="464"/>
                  </a:lnTo>
                  <a:lnTo>
                    <a:pt x="4326" y="487"/>
                  </a:lnTo>
                  <a:lnTo>
                    <a:pt x="4311" y="509"/>
                  </a:lnTo>
                  <a:lnTo>
                    <a:pt x="4296" y="529"/>
                  </a:lnTo>
                  <a:lnTo>
                    <a:pt x="4275" y="547"/>
                  </a:lnTo>
                  <a:lnTo>
                    <a:pt x="4254" y="564"/>
                  </a:lnTo>
                  <a:lnTo>
                    <a:pt x="4241" y="571"/>
                  </a:lnTo>
                  <a:lnTo>
                    <a:pt x="4227" y="578"/>
                  </a:lnTo>
                  <a:lnTo>
                    <a:pt x="4197" y="591"/>
                  </a:lnTo>
                  <a:lnTo>
                    <a:pt x="4161" y="602"/>
                  </a:lnTo>
                  <a:lnTo>
                    <a:pt x="4122" y="612"/>
                  </a:lnTo>
                  <a:lnTo>
                    <a:pt x="4178" y="686"/>
                  </a:lnTo>
                  <a:lnTo>
                    <a:pt x="4257" y="791"/>
                  </a:lnTo>
                  <a:lnTo>
                    <a:pt x="4339" y="898"/>
                  </a:lnTo>
                  <a:lnTo>
                    <a:pt x="4375" y="944"/>
                  </a:lnTo>
                  <a:lnTo>
                    <a:pt x="4395" y="963"/>
                  </a:lnTo>
                  <a:lnTo>
                    <a:pt x="4417" y="973"/>
                  </a:lnTo>
                  <a:lnTo>
                    <a:pt x="4446" y="974"/>
                  </a:lnTo>
                  <a:lnTo>
                    <a:pt x="4451" y="1005"/>
                  </a:lnTo>
                  <a:lnTo>
                    <a:pt x="4446" y="1010"/>
                  </a:lnTo>
                  <a:lnTo>
                    <a:pt x="4417" y="1008"/>
                  </a:lnTo>
                  <a:lnTo>
                    <a:pt x="4382" y="1006"/>
                  </a:lnTo>
                  <a:lnTo>
                    <a:pt x="4297" y="1010"/>
                  </a:lnTo>
                  <a:lnTo>
                    <a:pt x="4248" y="946"/>
                  </a:lnTo>
                  <a:lnTo>
                    <a:pt x="4177" y="849"/>
                  </a:lnTo>
                  <a:lnTo>
                    <a:pt x="4129" y="783"/>
                  </a:lnTo>
                  <a:lnTo>
                    <a:pt x="4080" y="721"/>
                  </a:lnTo>
                  <a:lnTo>
                    <a:pt x="4032" y="661"/>
                  </a:lnTo>
                  <a:lnTo>
                    <a:pt x="3981" y="602"/>
                  </a:lnTo>
                  <a:lnTo>
                    <a:pt x="3987" y="585"/>
                  </a:lnTo>
                  <a:lnTo>
                    <a:pt x="4032" y="587"/>
                  </a:lnTo>
                  <a:lnTo>
                    <a:pt x="4077" y="584"/>
                  </a:lnTo>
                  <a:lnTo>
                    <a:pt x="4117" y="576"/>
                  </a:lnTo>
                  <a:lnTo>
                    <a:pt x="4136" y="569"/>
                  </a:lnTo>
                  <a:lnTo>
                    <a:pt x="4153" y="561"/>
                  </a:lnTo>
                  <a:lnTo>
                    <a:pt x="4167" y="552"/>
                  </a:lnTo>
                  <a:lnTo>
                    <a:pt x="4182" y="541"/>
                  </a:lnTo>
                  <a:lnTo>
                    <a:pt x="4195" y="529"/>
                  </a:lnTo>
                  <a:lnTo>
                    <a:pt x="4206" y="516"/>
                  </a:lnTo>
                  <a:lnTo>
                    <a:pt x="4215" y="501"/>
                  </a:lnTo>
                  <a:lnTo>
                    <a:pt x="4223" y="486"/>
                  </a:lnTo>
                  <a:lnTo>
                    <a:pt x="4229" y="470"/>
                  </a:lnTo>
                  <a:lnTo>
                    <a:pt x="4233" y="452"/>
                  </a:lnTo>
                  <a:lnTo>
                    <a:pt x="4236" y="434"/>
                  </a:lnTo>
                  <a:lnTo>
                    <a:pt x="4236" y="414"/>
                  </a:lnTo>
                  <a:lnTo>
                    <a:pt x="4236" y="396"/>
                  </a:lnTo>
                  <a:lnTo>
                    <a:pt x="4233" y="379"/>
                  </a:lnTo>
                  <a:lnTo>
                    <a:pt x="4230" y="365"/>
                  </a:lnTo>
                  <a:lnTo>
                    <a:pt x="4224" y="350"/>
                  </a:lnTo>
                  <a:lnTo>
                    <a:pt x="4218" y="337"/>
                  </a:lnTo>
                  <a:lnTo>
                    <a:pt x="4209" y="324"/>
                  </a:lnTo>
                  <a:lnTo>
                    <a:pt x="4199" y="313"/>
                  </a:lnTo>
                  <a:lnTo>
                    <a:pt x="4188" y="303"/>
                  </a:lnTo>
                  <a:lnTo>
                    <a:pt x="4161" y="287"/>
                  </a:lnTo>
                  <a:lnTo>
                    <a:pt x="4130" y="276"/>
                  </a:lnTo>
                  <a:lnTo>
                    <a:pt x="4113" y="271"/>
                  </a:lnTo>
                  <a:lnTo>
                    <a:pt x="4095" y="269"/>
                  </a:lnTo>
                  <a:lnTo>
                    <a:pt x="4056" y="266"/>
                  </a:lnTo>
                  <a:lnTo>
                    <a:pt x="3999" y="270"/>
                  </a:lnTo>
                  <a:lnTo>
                    <a:pt x="3973" y="275"/>
                  </a:lnTo>
                  <a:lnTo>
                    <a:pt x="3947" y="282"/>
                  </a:lnTo>
                  <a:lnTo>
                    <a:pt x="3943" y="300"/>
                  </a:lnTo>
                  <a:lnTo>
                    <a:pt x="3941" y="341"/>
                  </a:lnTo>
                  <a:lnTo>
                    <a:pt x="3938" y="489"/>
                  </a:lnTo>
                  <a:lnTo>
                    <a:pt x="3938" y="746"/>
                  </a:lnTo>
                  <a:lnTo>
                    <a:pt x="3938" y="854"/>
                  </a:lnTo>
                  <a:lnTo>
                    <a:pt x="3939" y="906"/>
                  </a:lnTo>
                  <a:lnTo>
                    <a:pt x="3942" y="934"/>
                  </a:lnTo>
                  <a:lnTo>
                    <a:pt x="3945" y="950"/>
                  </a:lnTo>
                  <a:lnTo>
                    <a:pt x="3950" y="958"/>
                  </a:lnTo>
                  <a:lnTo>
                    <a:pt x="3957" y="964"/>
                  </a:lnTo>
                  <a:lnTo>
                    <a:pt x="3971" y="969"/>
                  </a:lnTo>
                  <a:lnTo>
                    <a:pt x="3996" y="973"/>
                  </a:lnTo>
                  <a:lnTo>
                    <a:pt x="4044" y="975"/>
                  </a:lnTo>
                  <a:lnTo>
                    <a:pt x="4049" y="1006"/>
                  </a:lnTo>
                  <a:lnTo>
                    <a:pt x="3947" y="1008"/>
                  </a:lnTo>
                  <a:lnTo>
                    <a:pt x="3885" y="1006"/>
                  </a:lnTo>
                  <a:lnTo>
                    <a:pt x="3727" y="1011"/>
                  </a:lnTo>
                  <a:lnTo>
                    <a:pt x="3722" y="979"/>
                  </a:lnTo>
                  <a:lnTo>
                    <a:pt x="3795" y="969"/>
                  </a:lnTo>
                  <a:lnTo>
                    <a:pt x="3810" y="966"/>
                  </a:lnTo>
                  <a:lnTo>
                    <a:pt x="3818" y="961"/>
                  </a:lnTo>
                  <a:lnTo>
                    <a:pt x="3821" y="958"/>
                  </a:lnTo>
                  <a:lnTo>
                    <a:pt x="3823" y="954"/>
                  </a:lnTo>
                  <a:lnTo>
                    <a:pt x="3828" y="939"/>
                  </a:lnTo>
                  <a:lnTo>
                    <a:pt x="3830" y="912"/>
                  </a:lnTo>
                  <a:lnTo>
                    <a:pt x="3831" y="862"/>
                  </a:lnTo>
                  <a:lnTo>
                    <a:pt x="3833" y="746"/>
                  </a:lnTo>
                  <a:lnTo>
                    <a:pt x="3833" y="489"/>
                  </a:lnTo>
                  <a:lnTo>
                    <a:pt x="3831" y="381"/>
                  </a:lnTo>
                  <a:lnTo>
                    <a:pt x="3830" y="330"/>
                  </a:lnTo>
                  <a:lnTo>
                    <a:pt x="3828" y="301"/>
                  </a:lnTo>
                  <a:lnTo>
                    <a:pt x="3825" y="285"/>
                  </a:lnTo>
                  <a:lnTo>
                    <a:pt x="3821" y="276"/>
                  </a:lnTo>
                  <a:lnTo>
                    <a:pt x="3813" y="271"/>
                  </a:lnTo>
                  <a:lnTo>
                    <a:pt x="3800" y="266"/>
                  </a:lnTo>
                  <a:lnTo>
                    <a:pt x="3775" y="263"/>
                  </a:lnTo>
                  <a:lnTo>
                    <a:pt x="3727" y="260"/>
                  </a:lnTo>
                  <a:lnTo>
                    <a:pt x="3722" y="229"/>
                  </a:lnTo>
                  <a:close/>
                  <a:moveTo>
                    <a:pt x="4500" y="816"/>
                  </a:moveTo>
                  <a:lnTo>
                    <a:pt x="4531" y="812"/>
                  </a:lnTo>
                  <a:lnTo>
                    <a:pt x="4538" y="872"/>
                  </a:lnTo>
                  <a:lnTo>
                    <a:pt x="4543" y="902"/>
                  </a:lnTo>
                  <a:lnTo>
                    <a:pt x="4547" y="910"/>
                  </a:lnTo>
                  <a:lnTo>
                    <a:pt x="4553" y="919"/>
                  </a:lnTo>
                  <a:lnTo>
                    <a:pt x="4562" y="927"/>
                  </a:lnTo>
                  <a:lnTo>
                    <a:pt x="4573" y="936"/>
                  </a:lnTo>
                  <a:lnTo>
                    <a:pt x="4603" y="951"/>
                  </a:lnTo>
                  <a:lnTo>
                    <a:pt x="4640" y="964"/>
                  </a:lnTo>
                  <a:lnTo>
                    <a:pt x="4682" y="973"/>
                  </a:lnTo>
                  <a:lnTo>
                    <a:pt x="4703" y="975"/>
                  </a:lnTo>
                  <a:lnTo>
                    <a:pt x="4724" y="975"/>
                  </a:lnTo>
                  <a:lnTo>
                    <a:pt x="4753" y="974"/>
                  </a:lnTo>
                  <a:lnTo>
                    <a:pt x="4781" y="970"/>
                  </a:lnTo>
                  <a:lnTo>
                    <a:pt x="4806" y="963"/>
                  </a:lnTo>
                  <a:lnTo>
                    <a:pt x="4830" y="954"/>
                  </a:lnTo>
                  <a:lnTo>
                    <a:pt x="4851" y="942"/>
                  </a:lnTo>
                  <a:lnTo>
                    <a:pt x="4872" y="927"/>
                  </a:lnTo>
                  <a:lnTo>
                    <a:pt x="4889" y="910"/>
                  </a:lnTo>
                  <a:lnTo>
                    <a:pt x="4903" y="890"/>
                  </a:lnTo>
                  <a:lnTo>
                    <a:pt x="4914" y="868"/>
                  </a:lnTo>
                  <a:lnTo>
                    <a:pt x="4922" y="846"/>
                  </a:lnTo>
                  <a:lnTo>
                    <a:pt x="4927" y="822"/>
                  </a:lnTo>
                  <a:lnTo>
                    <a:pt x="4928" y="797"/>
                  </a:lnTo>
                  <a:lnTo>
                    <a:pt x="4928" y="779"/>
                  </a:lnTo>
                  <a:lnTo>
                    <a:pt x="4926" y="763"/>
                  </a:lnTo>
                  <a:lnTo>
                    <a:pt x="4922" y="747"/>
                  </a:lnTo>
                  <a:lnTo>
                    <a:pt x="4916" y="733"/>
                  </a:lnTo>
                  <a:lnTo>
                    <a:pt x="4909" y="720"/>
                  </a:lnTo>
                  <a:lnTo>
                    <a:pt x="4902" y="709"/>
                  </a:lnTo>
                  <a:lnTo>
                    <a:pt x="4892" y="698"/>
                  </a:lnTo>
                  <a:lnTo>
                    <a:pt x="4881" y="690"/>
                  </a:lnTo>
                  <a:lnTo>
                    <a:pt x="4869" y="683"/>
                  </a:lnTo>
                  <a:lnTo>
                    <a:pt x="4857" y="675"/>
                  </a:lnTo>
                  <a:lnTo>
                    <a:pt x="4830" y="666"/>
                  </a:lnTo>
                  <a:lnTo>
                    <a:pt x="4745" y="648"/>
                  </a:lnTo>
                  <a:lnTo>
                    <a:pt x="4658" y="632"/>
                  </a:lnTo>
                  <a:lnTo>
                    <a:pt x="4627" y="623"/>
                  </a:lnTo>
                  <a:lnTo>
                    <a:pt x="4596" y="609"/>
                  </a:lnTo>
                  <a:lnTo>
                    <a:pt x="4567" y="593"/>
                  </a:lnTo>
                  <a:lnTo>
                    <a:pt x="4555" y="583"/>
                  </a:lnTo>
                  <a:lnTo>
                    <a:pt x="4544" y="572"/>
                  </a:lnTo>
                  <a:lnTo>
                    <a:pt x="4533" y="560"/>
                  </a:lnTo>
                  <a:lnTo>
                    <a:pt x="4525" y="546"/>
                  </a:lnTo>
                  <a:lnTo>
                    <a:pt x="4518" y="531"/>
                  </a:lnTo>
                  <a:lnTo>
                    <a:pt x="4511" y="516"/>
                  </a:lnTo>
                  <a:lnTo>
                    <a:pt x="4501" y="481"/>
                  </a:lnTo>
                  <a:lnTo>
                    <a:pt x="4499" y="463"/>
                  </a:lnTo>
                  <a:lnTo>
                    <a:pt x="4499" y="444"/>
                  </a:lnTo>
                  <a:lnTo>
                    <a:pt x="4500" y="419"/>
                  </a:lnTo>
                  <a:lnTo>
                    <a:pt x="4502" y="395"/>
                  </a:lnTo>
                  <a:lnTo>
                    <a:pt x="4508" y="372"/>
                  </a:lnTo>
                  <a:lnTo>
                    <a:pt x="4517" y="350"/>
                  </a:lnTo>
                  <a:lnTo>
                    <a:pt x="4526" y="329"/>
                  </a:lnTo>
                  <a:lnTo>
                    <a:pt x="4538" y="309"/>
                  </a:lnTo>
                  <a:lnTo>
                    <a:pt x="4553" y="291"/>
                  </a:lnTo>
                  <a:lnTo>
                    <a:pt x="4571" y="275"/>
                  </a:lnTo>
                  <a:lnTo>
                    <a:pt x="4589" y="259"/>
                  </a:lnTo>
                  <a:lnTo>
                    <a:pt x="4609" y="246"/>
                  </a:lnTo>
                  <a:lnTo>
                    <a:pt x="4631" y="234"/>
                  </a:lnTo>
                  <a:lnTo>
                    <a:pt x="4655" y="224"/>
                  </a:lnTo>
                  <a:lnTo>
                    <a:pt x="4680" y="217"/>
                  </a:lnTo>
                  <a:lnTo>
                    <a:pt x="4706" y="212"/>
                  </a:lnTo>
                  <a:lnTo>
                    <a:pt x="4734" y="209"/>
                  </a:lnTo>
                  <a:lnTo>
                    <a:pt x="4763" y="209"/>
                  </a:lnTo>
                  <a:lnTo>
                    <a:pt x="4813" y="211"/>
                  </a:lnTo>
                  <a:lnTo>
                    <a:pt x="4868" y="219"/>
                  </a:lnTo>
                  <a:lnTo>
                    <a:pt x="4896" y="227"/>
                  </a:lnTo>
                  <a:lnTo>
                    <a:pt x="4922" y="235"/>
                  </a:lnTo>
                  <a:lnTo>
                    <a:pt x="4971" y="255"/>
                  </a:lnTo>
                  <a:lnTo>
                    <a:pt x="4975" y="261"/>
                  </a:lnTo>
                  <a:lnTo>
                    <a:pt x="4970" y="290"/>
                  </a:lnTo>
                  <a:lnTo>
                    <a:pt x="4965" y="324"/>
                  </a:lnTo>
                  <a:lnTo>
                    <a:pt x="4961" y="407"/>
                  </a:lnTo>
                  <a:lnTo>
                    <a:pt x="4955" y="411"/>
                  </a:lnTo>
                  <a:lnTo>
                    <a:pt x="4927" y="411"/>
                  </a:lnTo>
                  <a:lnTo>
                    <a:pt x="4919" y="324"/>
                  </a:lnTo>
                  <a:lnTo>
                    <a:pt x="4915" y="314"/>
                  </a:lnTo>
                  <a:lnTo>
                    <a:pt x="4905" y="305"/>
                  </a:lnTo>
                  <a:lnTo>
                    <a:pt x="4890" y="294"/>
                  </a:lnTo>
                  <a:lnTo>
                    <a:pt x="4868" y="281"/>
                  </a:lnTo>
                  <a:lnTo>
                    <a:pt x="4844" y="270"/>
                  </a:lnTo>
                  <a:lnTo>
                    <a:pt x="4818" y="261"/>
                  </a:lnTo>
                  <a:lnTo>
                    <a:pt x="4791" y="258"/>
                  </a:lnTo>
                  <a:lnTo>
                    <a:pt x="4764" y="255"/>
                  </a:lnTo>
                  <a:lnTo>
                    <a:pt x="4741" y="257"/>
                  </a:lnTo>
                  <a:lnTo>
                    <a:pt x="4718" y="260"/>
                  </a:lnTo>
                  <a:lnTo>
                    <a:pt x="4697" y="266"/>
                  </a:lnTo>
                  <a:lnTo>
                    <a:pt x="4676" y="275"/>
                  </a:lnTo>
                  <a:lnTo>
                    <a:pt x="4657" y="285"/>
                  </a:lnTo>
                  <a:lnTo>
                    <a:pt x="4640" y="299"/>
                  </a:lnTo>
                  <a:lnTo>
                    <a:pt x="4626" y="314"/>
                  </a:lnTo>
                  <a:lnTo>
                    <a:pt x="4614" y="333"/>
                  </a:lnTo>
                  <a:lnTo>
                    <a:pt x="4604" y="354"/>
                  </a:lnTo>
                  <a:lnTo>
                    <a:pt x="4598" y="374"/>
                  </a:lnTo>
                  <a:lnTo>
                    <a:pt x="4595" y="395"/>
                  </a:lnTo>
                  <a:lnTo>
                    <a:pt x="4592" y="416"/>
                  </a:lnTo>
                  <a:lnTo>
                    <a:pt x="4593" y="432"/>
                  </a:lnTo>
                  <a:lnTo>
                    <a:pt x="4596" y="447"/>
                  </a:lnTo>
                  <a:lnTo>
                    <a:pt x="4599" y="461"/>
                  </a:lnTo>
                  <a:lnTo>
                    <a:pt x="4605" y="474"/>
                  </a:lnTo>
                  <a:lnTo>
                    <a:pt x="4620" y="497"/>
                  </a:lnTo>
                  <a:lnTo>
                    <a:pt x="4639" y="513"/>
                  </a:lnTo>
                  <a:lnTo>
                    <a:pt x="4661" y="527"/>
                  </a:lnTo>
                  <a:lnTo>
                    <a:pt x="4686" y="536"/>
                  </a:lnTo>
                  <a:lnTo>
                    <a:pt x="4723" y="543"/>
                  </a:lnTo>
                  <a:lnTo>
                    <a:pt x="4784" y="553"/>
                  </a:lnTo>
                  <a:lnTo>
                    <a:pt x="4830" y="560"/>
                  </a:lnTo>
                  <a:lnTo>
                    <a:pt x="4868" y="569"/>
                  </a:lnTo>
                  <a:lnTo>
                    <a:pt x="4901" y="577"/>
                  </a:lnTo>
                  <a:lnTo>
                    <a:pt x="4926" y="587"/>
                  </a:lnTo>
                  <a:lnTo>
                    <a:pt x="4947" y="599"/>
                  </a:lnTo>
                  <a:lnTo>
                    <a:pt x="4967" y="612"/>
                  </a:lnTo>
                  <a:lnTo>
                    <a:pt x="4983" y="629"/>
                  </a:lnTo>
                  <a:lnTo>
                    <a:pt x="4998" y="649"/>
                  </a:lnTo>
                  <a:lnTo>
                    <a:pt x="5010" y="672"/>
                  </a:lnTo>
                  <a:lnTo>
                    <a:pt x="5018" y="696"/>
                  </a:lnTo>
                  <a:lnTo>
                    <a:pt x="5023" y="723"/>
                  </a:lnTo>
                  <a:lnTo>
                    <a:pt x="5024" y="752"/>
                  </a:lnTo>
                  <a:lnTo>
                    <a:pt x="5023" y="781"/>
                  </a:lnTo>
                  <a:lnTo>
                    <a:pt x="5018" y="809"/>
                  </a:lnTo>
                  <a:lnTo>
                    <a:pt x="5011" y="835"/>
                  </a:lnTo>
                  <a:lnTo>
                    <a:pt x="5000" y="860"/>
                  </a:lnTo>
                  <a:lnTo>
                    <a:pt x="4987" y="884"/>
                  </a:lnTo>
                  <a:lnTo>
                    <a:pt x="4970" y="907"/>
                  </a:lnTo>
                  <a:lnTo>
                    <a:pt x="4951" y="928"/>
                  </a:lnTo>
                  <a:lnTo>
                    <a:pt x="4928" y="949"/>
                  </a:lnTo>
                  <a:lnTo>
                    <a:pt x="4904" y="967"/>
                  </a:lnTo>
                  <a:lnTo>
                    <a:pt x="4878" y="982"/>
                  </a:lnTo>
                  <a:lnTo>
                    <a:pt x="4850" y="996"/>
                  </a:lnTo>
                  <a:lnTo>
                    <a:pt x="4823" y="1008"/>
                  </a:lnTo>
                  <a:lnTo>
                    <a:pt x="4793" y="1016"/>
                  </a:lnTo>
                  <a:lnTo>
                    <a:pt x="4761" y="1022"/>
                  </a:lnTo>
                  <a:lnTo>
                    <a:pt x="4729" y="1026"/>
                  </a:lnTo>
                  <a:lnTo>
                    <a:pt x="4695" y="1027"/>
                  </a:lnTo>
                  <a:lnTo>
                    <a:pt x="4640" y="1024"/>
                  </a:lnTo>
                  <a:lnTo>
                    <a:pt x="4614" y="1021"/>
                  </a:lnTo>
                  <a:lnTo>
                    <a:pt x="4589" y="1016"/>
                  </a:lnTo>
                  <a:lnTo>
                    <a:pt x="4563" y="1011"/>
                  </a:lnTo>
                  <a:lnTo>
                    <a:pt x="4539" y="1004"/>
                  </a:lnTo>
                  <a:lnTo>
                    <a:pt x="4517" y="996"/>
                  </a:lnTo>
                  <a:lnTo>
                    <a:pt x="4495" y="986"/>
                  </a:lnTo>
                  <a:lnTo>
                    <a:pt x="4491" y="979"/>
                  </a:lnTo>
                  <a:lnTo>
                    <a:pt x="4494" y="956"/>
                  </a:lnTo>
                  <a:lnTo>
                    <a:pt x="4496" y="920"/>
                  </a:lnTo>
                  <a:lnTo>
                    <a:pt x="4500" y="816"/>
                  </a:lnTo>
                  <a:close/>
                  <a:moveTo>
                    <a:pt x="5083" y="224"/>
                  </a:moveTo>
                  <a:lnTo>
                    <a:pt x="5153" y="227"/>
                  </a:lnTo>
                  <a:lnTo>
                    <a:pt x="5241" y="229"/>
                  </a:lnTo>
                  <a:lnTo>
                    <a:pt x="5401" y="224"/>
                  </a:lnTo>
                  <a:lnTo>
                    <a:pt x="5405" y="257"/>
                  </a:lnTo>
                  <a:lnTo>
                    <a:pt x="5367" y="261"/>
                  </a:lnTo>
                  <a:lnTo>
                    <a:pt x="5342" y="264"/>
                  </a:lnTo>
                  <a:lnTo>
                    <a:pt x="5333" y="265"/>
                  </a:lnTo>
                  <a:lnTo>
                    <a:pt x="5324" y="266"/>
                  </a:lnTo>
                  <a:lnTo>
                    <a:pt x="5311" y="272"/>
                  </a:lnTo>
                  <a:lnTo>
                    <a:pt x="5304" y="282"/>
                  </a:lnTo>
                  <a:lnTo>
                    <a:pt x="5299" y="300"/>
                  </a:lnTo>
                  <a:lnTo>
                    <a:pt x="5297" y="327"/>
                  </a:lnTo>
                  <a:lnTo>
                    <a:pt x="5297" y="362"/>
                  </a:lnTo>
                  <a:lnTo>
                    <a:pt x="5295" y="489"/>
                  </a:lnTo>
                  <a:lnTo>
                    <a:pt x="5295" y="746"/>
                  </a:lnTo>
                  <a:lnTo>
                    <a:pt x="5295" y="854"/>
                  </a:lnTo>
                  <a:lnTo>
                    <a:pt x="5297" y="906"/>
                  </a:lnTo>
                  <a:lnTo>
                    <a:pt x="5299" y="934"/>
                  </a:lnTo>
                  <a:lnTo>
                    <a:pt x="5303" y="950"/>
                  </a:lnTo>
                  <a:lnTo>
                    <a:pt x="5307" y="958"/>
                  </a:lnTo>
                  <a:lnTo>
                    <a:pt x="5315" y="964"/>
                  </a:lnTo>
                  <a:lnTo>
                    <a:pt x="5327" y="969"/>
                  </a:lnTo>
                  <a:lnTo>
                    <a:pt x="5353" y="973"/>
                  </a:lnTo>
                  <a:lnTo>
                    <a:pt x="5401" y="975"/>
                  </a:lnTo>
                  <a:lnTo>
                    <a:pt x="5405" y="1006"/>
                  </a:lnTo>
                  <a:lnTo>
                    <a:pt x="5304" y="1008"/>
                  </a:lnTo>
                  <a:lnTo>
                    <a:pt x="5241" y="1006"/>
                  </a:lnTo>
                  <a:lnTo>
                    <a:pt x="5083" y="1011"/>
                  </a:lnTo>
                  <a:lnTo>
                    <a:pt x="5079" y="979"/>
                  </a:lnTo>
                  <a:lnTo>
                    <a:pt x="5153" y="969"/>
                  </a:lnTo>
                  <a:lnTo>
                    <a:pt x="5167" y="966"/>
                  </a:lnTo>
                  <a:lnTo>
                    <a:pt x="5175" y="961"/>
                  </a:lnTo>
                  <a:lnTo>
                    <a:pt x="5178" y="958"/>
                  </a:lnTo>
                  <a:lnTo>
                    <a:pt x="5180" y="954"/>
                  </a:lnTo>
                  <a:lnTo>
                    <a:pt x="5185" y="939"/>
                  </a:lnTo>
                  <a:lnTo>
                    <a:pt x="5187" y="912"/>
                  </a:lnTo>
                  <a:lnTo>
                    <a:pt x="5189" y="862"/>
                  </a:lnTo>
                  <a:lnTo>
                    <a:pt x="5190" y="746"/>
                  </a:lnTo>
                  <a:lnTo>
                    <a:pt x="5190" y="489"/>
                  </a:lnTo>
                  <a:lnTo>
                    <a:pt x="5189" y="381"/>
                  </a:lnTo>
                  <a:lnTo>
                    <a:pt x="5187" y="330"/>
                  </a:lnTo>
                  <a:lnTo>
                    <a:pt x="5185" y="301"/>
                  </a:lnTo>
                  <a:lnTo>
                    <a:pt x="5181" y="285"/>
                  </a:lnTo>
                  <a:lnTo>
                    <a:pt x="5178" y="276"/>
                  </a:lnTo>
                  <a:lnTo>
                    <a:pt x="5169" y="271"/>
                  </a:lnTo>
                  <a:lnTo>
                    <a:pt x="5157" y="266"/>
                  </a:lnTo>
                  <a:lnTo>
                    <a:pt x="5131" y="263"/>
                  </a:lnTo>
                  <a:lnTo>
                    <a:pt x="5083" y="260"/>
                  </a:lnTo>
                  <a:lnTo>
                    <a:pt x="5079" y="229"/>
                  </a:lnTo>
                  <a:lnTo>
                    <a:pt x="5083" y="224"/>
                  </a:lnTo>
                  <a:close/>
                  <a:moveTo>
                    <a:pt x="6100" y="224"/>
                  </a:moveTo>
                  <a:lnTo>
                    <a:pt x="6105" y="229"/>
                  </a:lnTo>
                  <a:lnTo>
                    <a:pt x="6102" y="297"/>
                  </a:lnTo>
                  <a:lnTo>
                    <a:pt x="6100" y="403"/>
                  </a:lnTo>
                  <a:lnTo>
                    <a:pt x="6070" y="408"/>
                  </a:lnTo>
                  <a:lnTo>
                    <a:pt x="6066" y="403"/>
                  </a:lnTo>
                  <a:lnTo>
                    <a:pt x="6060" y="351"/>
                  </a:lnTo>
                  <a:lnTo>
                    <a:pt x="6056" y="319"/>
                  </a:lnTo>
                  <a:lnTo>
                    <a:pt x="6052" y="302"/>
                  </a:lnTo>
                  <a:lnTo>
                    <a:pt x="6049" y="294"/>
                  </a:lnTo>
                  <a:lnTo>
                    <a:pt x="6044" y="289"/>
                  </a:lnTo>
                  <a:lnTo>
                    <a:pt x="6033" y="284"/>
                  </a:lnTo>
                  <a:lnTo>
                    <a:pt x="6009" y="282"/>
                  </a:lnTo>
                  <a:lnTo>
                    <a:pt x="5977" y="279"/>
                  </a:lnTo>
                  <a:lnTo>
                    <a:pt x="5941" y="279"/>
                  </a:lnTo>
                  <a:lnTo>
                    <a:pt x="5836" y="279"/>
                  </a:lnTo>
                  <a:lnTo>
                    <a:pt x="5832" y="423"/>
                  </a:lnTo>
                  <a:lnTo>
                    <a:pt x="5832" y="746"/>
                  </a:lnTo>
                  <a:lnTo>
                    <a:pt x="5833" y="854"/>
                  </a:lnTo>
                  <a:lnTo>
                    <a:pt x="5834" y="906"/>
                  </a:lnTo>
                  <a:lnTo>
                    <a:pt x="5835" y="934"/>
                  </a:lnTo>
                  <a:lnTo>
                    <a:pt x="5839" y="950"/>
                  </a:lnTo>
                  <a:lnTo>
                    <a:pt x="5841" y="955"/>
                  </a:lnTo>
                  <a:lnTo>
                    <a:pt x="5844" y="960"/>
                  </a:lnTo>
                  <a:lnTo>
                    <a:pt x="5851" y="964"/>
                  </a:lnTo>
                  <a:lnTo>
                    <a:pt x="5864" y="969"/>
                  </a:lnTo>
                  <a:lnTo>
                    <a:pt x="5889" y="973"/>
                  </a:lnTo>
                  <a:lnTo>
                    <a:pt x="5937" y="975"/>
                  </a:lnTo>
                  <a:lnTo>
                    <a:pt x="5942" y="1006"/>
                  </a:lnTo>
                  <a:lnTo>
                    <a:pt x="5780" y="1006"/>
                  </a:lnTo>
                  <a:lnTo>
                    <a:pt x="5622" y="1011"/>
                  </a:lnTo>
                  <a:lnTo>
                    <a:pt x="5617" y="979"/>
                  </a:lnTo>
                  <a:lnTo>
                    <a:pt x="5691" y="969"/>
                  </a:lnTo>
                  <a:lnTo>
                    <a:pt x="5705" y="966"/>
                  </a:lnTo>
                  <a:lnTo>
                    <a:pt x="5713" y="961"/>
                  </a:lnTo>
                  <a:lnTo>
                    <a:pt x="5717" y="958"/>
                  </a:lnTo>
                  <a:lnTo>
                    <a:pt x="5719" y="954"/>
                  </a:lnTo>
                  <a:lnTo>
                    <a:pt x="5724" y="939"/>
                  </a:lnTo>
                  <a:lnTo>
                    <a:pt x="5726" y="912"/>
                  </a:lnTo>
                  <a:lnTo>
                    <a:pt x="5727" y="862"/>
                  </a:lnTo>
                  <a:lnTo>
                    <a:pt x="5729" y="746"/>
                  </a:lnTo>
                  <a:lnTo>
                    <a:pt x="5729" y="423"/>
                  </a:lnTo>
                  <a:lnTo>
                    <a:pt x="5724" y="279"/>
                  </a:lnTo>
                  <a:lnTo>
                    <a:pt x="5641" y="279"/>
                  </a:lnTo>
                  <a:lnTo>
                    <a:pt x="5553" y="281"/>
                  </a:lnTo>
                  <a:lnTo>
                    <a:pt x="5525" y="285"/>
                  </a:lnTo>
                  <a:lnTo>
                    <a:pt x="5515" y="288"/>
                  </a:lnTo>
                  <a:lnTo>
                    <a:pt x="5510" y="293"/>
                  </a:lnTo>
                  <a:lnTo>
                    <a:pt x="5505" y="312"/>
                  </a:lnTo>
                  <a:lnTo>
                    <a:pt x="5499" y="351"/>
                  </a:lnTo>
                  <a:lnTo>
                    <a:pt x="5495" y="403"/>
                  </a:lnTo>
                  <a:lnTo>
                    <a:pt x="5490" y="408"/>
                  </a:lnTo>
                  <a:lnTo>
                    <a:pt x="5463" y="408"/>
                  </a:lnTo>
                  <a:lnTo>
                    <a:pt x="5454" y="229"/>
                  </a:lnTo>
                  <a:lnTo>
                    <a:pt x="5460" y="224"/>
                  </a:lnTo>
                  <a:lnTo>
                    <a:pt x="5587" y="228"/>
                  </a:lnTo>
                  <a:lnTo>
                    <a:pt x="5780" y="229"/>
                  </a:lnTo>
                  <a:lnTo>
                    <a:pt x="5974" y="228"/>
                  </a:lnTo>
                  <a:lnTo>
                    <a:pt x="6100" y="224"/>
                  </a:lnTo>
                  <a:close/>
                  <a:moveTo>
                    <a:pt x="6135" y="277"/>
                  </a:moveTo>
                  <a:lnTo>
                    <a:pt x="6130" y="272"/>
                  </a:lnTo>
                  <a:lnTo>
                    <a:pt x="6130" y="248"/>
                  </a:lnTo>
                  <a:lnTo>
                    <a:pt x="6135" y="243"/>
                  </a:lnTo>
                  <a:lnTo>
                    <a:pt x="6292" y="217"/>
                  </a:lnTo>
                  <a:lnTo>
                    <a:pt x="6308" y="230"/>
                  </a:lnTo>
                  <a:lnTo>
                    <a:pt x="6325" y="247"/>
                  </a:lnTo>
                  <a:lnTo>
                    <a:pt x="6344" y="272"/>
                  </a:lnTo>
                  <a:lnTo>
                    <a:pt x="6370" y="313"/>
                  </a:lnTo>
                  <a:lnTo>
                    <a:pt x="6405" y="371"/>
                  </a:lnTo>
                  <a:lnTo>
                    <a:pt x="6448" y="447"/>
                  </a:lnTo>
                  <a:lnTo>
                    <a:pt x="6494" y="535"/>
                  </a:lnTo>
                  <a:lnTo>
                    <a:pt x="6540" y="621"/>
                  </a:lnTo>
                  <a:lnTo>
                    <a:pt x="6596" y="531"/>
                  </a:lnTo>
                  <a:lnTo>
                    <a:pt x="6660" y="426"/>
                  </a:lnTo>
                  <a:lnTo>
                    <a:pt x="6777" y="224"/>
                  </a:lnTo>
                  <a:lnTo>
                    <a:pt x="6819" y="227"/>
                  </a:lnTo>
                  <a:lnTo>
                    <a:pt x="6858" y="224"/>
                  </a:lnTo>
                  <a:lnTo>
                    <a:pt x="6862" y="240"/>
                  </a:lnTo>
                  <a:lnTo>
                    <a:pt x="6846" y="258"/>
                  </a:lnTo>
                  <a:lnTo>
                    <a:pt x="6826" y="282"/>
                  </a:lnTo>
                  <a:lnTo>
                    <a:pt x="6776" y="350"/>
                  </a:lnTo>
                  <a:lnTo>
                    <a:pt x="6726" y="421"/>
                  </a:lnTo>
                  <a:lnTo>
                    <a:pt x="6690" y="475"/>
                  </a:lnTo>
                  <a:lnTo>
                    <a:pt x="6620" y="589"/>
                  </a:lnTo>
                  <a:lnTo>
                    <a:pt x="6588" y="643"/>
                  </a:lnTo>
                  <a:lnTo>
                    <a:pt x="6574" y="671"/>
                  </a:lnTo>
                  <a:lnTo>
                    <a:pt x="6571" y="686"/>
                  </a:lnTo>
                  <a:lnTo>
                    <a:pt x="6571" y="703"/>
                  </a:lnTo>
                  <a:lnTo>
                    <a:pt x="6571" y="785"/>
                  </a:lnTo>
                  <a:lnTo>
                    <a:pt x="6571" y="867"/>
                  </a:lnTo>
                  <a:lnTo>
                    <a:pt x="6572" y="908"/>
                  </a:lnTo>
                  <a:lnTo>
                    <a:pt x="6574" y="934"/>
                  </a:lnTo>
                  <a:lnTo>
                    <a:pt x="6578" y="950"/>
                  </a:lnTo>
                  <a:lnTo>
                    <a:pt x="6583" y="960"/>
                  </a:lnTo>
                  <a:lnTo>
                    <a:pt x="6590" y="964"/>
                  </a:lnTo>
                  <a:lnTo>
                    <a:pt x="6603" y="969"/>
                  </a:lnTo>
                  <a:lnTo>
                    <a:pt x="6628" y="973"/>
                  </a:lnTo>
                  <a:lnTo>
                    <a:pt x="6676" y="975"/>
                  </a:lnTo>
                  <a:lnTo>
                    <a:pt x="6680" y="1006"/>
                  </a:lnTo>
                  <a:lnTo>
                    <a:pt x="6578" y="1008"/>
                  </a:lnTo>
                  <a:lnTo>
                    <a:pt x="6517" y="1006"/>
                  </a:lnTo>
                  <a:lnTo>
                    <a:pt x="6358" y="1011"/>
                  </a:lnTo>
                  <a:lnTo>
                    <a:pt x="6355" y="979"/>
                  </a:lnTo>
                  <a:lnTo>
                    <a:pt x="6428" y="969"/>
                  </a:lnTo>
                  <a:lnTo>
                    <a:pt x="6442" y="966"/>
                  </a:lnTo>
                  <a:lnTo>
                    <a:pt x="6451" y="961"/>
                  </a:lnTo>
                  <a:lnTo>
                    <a:pt x="6456" y="954"/>
                  </a:lnTo>
                  <a:lnTo>
                    <a:pt x="6459" y="940"/>
                  </a:lnTo>
                  <a:lnTo>
                    <a:pt x="6463" y="918"/>
                  </a:lnTo>
                  <a:lnTo>
                    <a:pt x="6464" y="878"/>
                  </a:lnTo>
                  <a:lnTo>
                    <a:pt x="6464" y="785"/>
                  </a:lnTo>
                  <a:lnTo>
                    <a:pt x="6464" y="679"/>
                  </a:lnTo>
                  <a:lnTo>
                    <a:pt x="6438" y="629"/>
                  </a:lnTo>
                  <a:lnTo>
                    <a:pt x="6384" y="536"/>
                  </a:lnTo>
                  <a:lnTo>
                    <a:pt x="6334" y="457"/>
                  </a:lnTo>
                  <a:lnTo>
                    <a:pt x="6276" y="368"/>
                  </a:lnTo>
                  <a:lnTo>
                    <a:pt x="6244" y="326"/>
                  </a:lnTo>
                  <a:lnTo>
                    <a:pt x="6222" y="301"/>
                  </a:lnTo>
                  <a:lnTo>
                    <a:pt x="6205" y="287"/>
                  </a:lnTo>
                  <a:lnTo>
                    <a:pt x="6192" y="279"/>
                  </a:lnTo>
                  <a:lnTo>
                    <a:pt x="6172" y="277"/>
                  </a:lnTo>
                  <a:lnTo>
                    <a:pt x="6135" y="277"/>
                  </a:lnTo>
                  <a:close/>
                  <a:moveTo>
                    <a:pt x="7192" y="625"/>
                  </a:moveTo>
                  <a:lnTo>
                    <a:pt x="7195" y="584"/>
                  </a:lnTo>
                  <a:lnTo>
                    <a:pt x="7198" y="545"/>
                  </a:lnTo>
                  <a:lnTo>
                    <a:pt x="7207" y="507"/>
                  </a:lnTo>
                  <a:lnTo>
                    <a:pt x="7216" y="470"/>
                  </a:lnTo>
                  <a:lnTo>
                    <a:pt x="7224" y="452"/>
                  </a:lnTo>
                  <a:lnTo>
                    <a:pt x="7231" y="435"/>
                  </a:lnTo>
                  <a:lnTo>
                    <a:pt x="7239" y="417"/>
                  </a:lnTo>
                  <a:lnTo>
                    <a:pt x="7249" y="401"/>
                  </a:lnTo>
                  <a:lnTo>
                    <a:pt x="7272" y="368"/>
                  </a:lnTo>
                  <a:lnTo>
                    <a:pt x="7298" y="337"/>
                  </a:lnTo>
                  <a:lnTo>
                    <a:pt x="7312" y="323"/>
                  </a:lnTo>
                  <a:lnTo>
                    <a:pt x="7328" y="308"/>
                  </a:lnTo>
                  <a:lnTo>
                    <a:pt x="7344" y="295"/>
                  </a:lnTo>
                  <a:lnTo>
                    <a:pt x="7360" y="283"/>
                  </a:lnTo>
                  <a:lnTo>
                    <a:pt x="7396" y="261"/>
                  </a:lnTo>
                  <a:lnTo>
                    <a:pt x="7416" y="252"/>
                  </a:lnTo>
                  <a:lnTo>
                    <a:pt x="7436" y="242"/>
                  </a:lnTo>
                  <a:lnTo>
                    <a:pt x="7456" y="235"/>
                  </a:lnTo>
                  <a:lnTo>
                    <a:pt x="7478" y="228"/>
                  </a:lnTo>
                  <a:lnTo>
                    <a:pt x="7521" y="217"/>
                  </a:lnTo>
                  <a:lnTo>
                    <a:pt x="7569" y="211"/>
                  </a:lnTo>
                  <a:lnTo>
                    <a:pt x="7618" y="209"/>
                  </a:lnTo>
                  <a:lnTo>
                    <a:pt x="7664" y="211"/>
                  </a:lnTo>
                  <a:lnTo>
                    <a:pt x="7708" y="216"/>
                  </a:lnTo>
                  <a:lnTo>
                    <a:pt x="7749" y="223"/>
                  </a:lnTo>
                  <a:lnTo>
                    <a:pt x="7788" y="235"/>
                  </a:lnTo>
                  <a:lnTo>
                    <a:pt x="7824" y="249"/>
                  </a:lnTo>
                  <a:lnTo>
                    <a:pt x="7842" y="258"/>
                  </a:lnTo>
                  <a:lnTo>
                    <a:pt x="7858" y="267"/>
                  </a:lnTo>
                  <a:lnTo>
                    <a:pt x="7890" y="288"/>
                  </a:lnTo>
                  <a:lnTo>
                    <a:pt x="7918" y="312"/>
                  </a:lnTo>
                  <a:lnTo>
                    <a:pt x="7945" y="338"/>
                  </a:lnTo>
                  <a:lnTo>
                    <a:pt x="7968" y="368"/>
                  </a:lnTo>
                  <a:lnTo>
                    <a:pt x="7987" y="399"/>
                  </a:lnTo>
                  <a:lnTo>
                    <a:pt x="8002" y="433"/>
                  </a:lnTo>
                  <a:lnTo>
                    <a:pt x="8014" y="469"/>
                  </a:lnTo>
                  <a:lnTo>
                    <a:pt x="8024" y="507"/>
                  </a:lnTo>
                  <a:lnTo>
                    <a:pt x="8029" y="549"/>
                  </a:lnTo>
                  <a:lnTo>
                    <a:pt x="8031" y="593"/>
                  </a:lnTo>
                  <a:lnTo>
                    <a:pt x="8028" y="653"/>
                  </a:lnTo>
                  <a:lnTo>
                    <a:pt x="8023" y="683"/>
                  </a:lnTo>
                  <a:lnTo>
                    <a:pt x="8017" y="710"/>
                  </a:lnTo>
                  <a:lnTo>
                    <a:pt x="8000" y="765"/>
                  </a:lnTo>
                  <a:lnTo>
                    <a:pt x="7989" y="792"/>
                  </a:lnTo>
                  <a:lnTo>
                    <a:pt x="7976" y="817"/>
                  </a:lnTo>
                  <a:lnTo>
                    <a:pt x="7946" y="864"/>
                  </a:lnTo>
                  <a:lnTo>
                    <a:pt x="7928" y="885"/>
                  </a:lnTo>
                  <a:lnTo>
                    <a:pt x="7909" y="906"/>
                  </a:lnTo>
                  <a:lnTo>
                    <a:pt x="7888" y="924"/>
                  </a:lnTo>
                  <a:lnTo>
                    <a:pt x="7867" y="942"/>
                  </a:lnTo>
                  <a:lnTo>
                    <a:pt x="7844" y="957"/>
                  </a:lnTo>
                  <a:lnTo>
                    <a:pt x="7819" y="972"/>
                  </a:lnTo>
                  <a:lnTo>
                    <a:pt x="7794" y="985"/>
                  </a:lnTo>
                  <a:lnTo>
                    <a:pt x="7766" y="996"/>
                  </a:lnTo>
                  <a:lnTo>
                    <a:pt x="7738" y="1005"/>
                  </a:lnTo>
                  <a:lnTo>
                    <a:pt x="7711" y="1012"/>
                  </a:lnTo>
                  <a:lnTo>
                    <a:pt x="7682" y="1020"/>
                  </a:lnTo>
                  <a:lnTo>
                    <a:pt x="7652" y="1023"/>
                  </a:lnTo>
                  <a:lnTo>
                    <a:pt x="7590" y="1027"/>
                  </a:lnTo>
                  <a:lnTo>
                    <a:pt x="7545" y="1024"/>
                  </a:lnTo>
                  <a:lnTo>
                    <a:pt x="7503" y="1020"/>
                  </a:lnTo>
                  <a:lnTo>
                    <a:pt x="7462" y="1010"/>
                  </a:lnTo>
                  <a:lnTo>
                    <a:pt x="7424" y="997"/>
                  </a:lnTo>
                  <a:lnTo>
                    <a:pt x="7387" y="980"/>
                  </a:lnTo>
                  <a:lnTo>
                    <a:pt x="7353" y="960"/>
                  </a:lnTo>
                  <a:lnTo>
                    <a:pt x="7322" y="934"/>
                  </a:lnTo>
                  <a:lnTo>
                    <a:pt x="7294" y="907"/>
                  </a:lnTo>
                  <a:lnTo>
                    <a:pt x="7269" y="876"/>
                  </a:lnTo>
                  <a:lnTo>
                    <a:pt x="7249" y="842"/>
                  </a:lnTo>
                  <a:lnTo>
                    <a:pt x="7231" y="806"/>
                  </a:lnTo>
                  <a:lnTo>
                    <a:pt x="7216" y="769"/>
                  </a:lnTo>
                  <a:lnTo>
                    <a:pt x="7207" y="731"/>
                  </a:lnTo>
                  <a:lnTo>
                    <a:pt x="7198" y="693"/>
                  </a:lnTo>
                  <a:lnTo>
                    <a:pt x="7195" y="659"/>
                  </a:lnTo>
                  <a:lnTo>
                    <a:pt x="7192" y="625"/>
                  </a:lnTo>
                  <a:close/>
                  <a:moveTo>
                    <a:pt x="7308" y="589"/>
                  </a:moveTo>
                  <a:lnTo>
                    <a:pt x="7309" y="623"/>
                  </a:lnTo>
                  <a:lnTo>
                    <a:pt x="7314" y="659"/>
                  </a:lnTo>
                  <a:lnTo>
                    <a:pt x="7321" y="696"/>
                  </a:lnTo>
                  <a:lnTo>
                    <a:pt x="7329" y="734"/>
                  </a:lnTo>
                  <a:lnTo>
                    <a:pt x="7342" y="771"/>
                  </a:lnTo>
                  <a:lnTo>
                    <a:pt x="7357" y="806"/>
                  </a:lnTo>
                  <a:lnTo>
                    <a:pt x="7375" y="838"/>
                  </a:lnTo>
                  <a:lnTo>
                    <a:pt x="7395" y="867"/>
                  </a:lnTo>
                  <a:lnTo>
                    <a:pt x="7418" y="894"/>
                  </a:lnTo>
                  <a:lnTo>
                    <a:pt x="7442" y="915"/>
                  </a:lnTo>
                  <a:lnTo>
                    <a:pt x="7467" y="934"/>
                  </a:lnTo>
                  <a:lnTo>
                    <a:pt x="7495" y="950"/>
                  </a:lnTo>
                  <a:lnTo>
                    <a:pt x="7525" y="962"/>
                  </a:lnTo>
                  <a:lnTo>
                    <a:pt x="7556" y="970"/>
                  </a:lnTo>
                  <a:lnTo>
                    <a:pt x="7590" y="975"/>
                  </a:lnTo>
                  <a:lnTo>
                    <a:pt x="7624" y="978"/>
                  </a:lnTo>
                  <a:lnTo>
                    <a:pt x="7666" y="974"/>
                  </a:lnTo>
                  <a:lnTo>
                    <a:pt x="7706" y="967"/>
                  </a:lnTo>
                  <a:lnTo>
                    <a:pt x="7742" y="955"/>
                  </a:lnTo>
                  <a:lnTo>
                    <a:pt x="7777" y="938"/>
                  </a:lnTo>
                  <a:lnTo>
                    <a:pt x="7794" y="927"/>
                  </a:lnTo>
                  <a:lnTo>
                    <a:pt x="7809" y="915"/>
                  </a:lnTo>
                  <a:lnTo>
                    <a:pt x="7836" y="888"/>
                  </a:lnTo>
                  <a:lnTo>
                    <a:pt x="7860" y="854"/>
                  </a:lnTo>
                  <a:lnTo>
                    <a:pt x="7879" y="816"/>
                  </a:lnTo>
                  <a:lnTo>
                    <a:pt x="7894" y="774"/>
                  </a:lnTo>
                  <a:lnTo>
                    <a:pt x="7900" y="751"/>
                  </a:lnTo>
                  <a:lnTo>
                    <a:pt x="7905" y="728"/>
                  </a:lnTo>
                  <a:lnTo>
                    <a:pt x="7911" y="680"/>
                  </a:lnTo>
                  <a:lnTo>
                    <a:pt x="7914" y="630"/>
                  </a:lnTo>
                  <a:lnTo>
                    <a:pt x="7911" y="576"/>
                  </a:lnTo>
                  <a:lnTo>
                    <a:pt x="7909" y="549"/>
                  </a:lnTo>
                  <a:lnTo>
                    <a:pt x="7904" y="524"/>
                  </a:lnTo>
                  <a:lnTo>
                    <a:pt x="7892" y="475"/>
                  </a:lnTo>
                  <a:lnTo>
                    <a:pt x="7874" y="428"/>
                  </a:lnTo>
                  <a:lnTo>
                    <a:pt x="7852" y="386"/>
                  </a:lnTo>
                  <a:lnTo>
                    <a:pt x="7839" y="367"/>
                  </a:lnTo>
                  <a:lnTo>
                    <a:pt x="7826" y="350"/>
                  </a:lnTo>
                  <a:lnTo>
                    <a:pt x="7795" y="320"/>
                  </a:lnTo>
                  <a:lnTo>
                    <a:pt x="7760" y="297"/>
                  </a:lnTo>
                  <a:lnTo>
                    <a:pt x="7742" y="288"/>
                  </a:lnTo>
                  <a:lnTo>
                    <a:pt x="7723" y="279"/>
                  </a:lnTo>
                  <a:lnTo>
                    <a:pt x="7683" y="266"/>
                  </a:lnTo>
                  <a:lnTo>
                    <a:pt x="7663" y="261"/>
                  </a:lnTo>
                  <a:lnTo>
                    <a:pt x="7641" y="259"/>
                  </a:lnTo>
                  <a:lnTo>
                    <a:pt x="7597" y="257"/>
                  </a:lnTo>
                  <a:lnTo>
                    <a:pt x="7564" y="258"/>
                  </a:lnTo>
                  <a:lnTo>
                    <a:pt x="7533" y="261"/>
                  </a:lnTo>
                  <a:lnTo>
                    <a:pt x="7504" y="267"/>
                  </a:lnTo>
                  <a:lnTo>
                    <a:pt x="7477" y="277"/>
                  </a:lnTo>
                  <a:lnTo>
                    <a:pt x="7452" y="289"/>
                  </a:lnTo>
                  <a:lnTo>
                    <a:pt x="7428" y="303"/>
                  </a:lnTo>
                  <a:lnTo>
                    <a:pt x="7406" y="320"/>
                  </a:lnTo>
                  <a:lnTo>
                    <a:pt x="7386" y="341"/>
                  </a:lnTo>
                  <a:lnTo>
                    <a:pt x="7368" y="362"/>
                  </a:lnTo>
                  <a:lnTo>
                    <a:pt x="7352" y="387"/>
                  </a:lnTo>
                  <a:lnTo>
                    <a:pt x="7338" y="415"/>
                  </a:lnTo>
                  <a:lnTo>
                    <a:pt x="7327" y="445"/>
                  </a:lnTo>
                  <a:lnTo>
                    <a:pt x="7318" y="476"/>
                  </a:lnTo>
                  <a:lnTo>
                    <a:pt x="7312" y="511"/>
                  </a:lnTo>
                  <a:lnTo>
                    <a:pt x="7309" y="549"/>
                  </a:lnTo>
                  <a:lnTo>
                    <a:pt x="7308" y="589"/>
                  </a:lnTo>
                  <a:close/>
                  <a:moveTo>
                    <a:pt x="8299" y="633"/>
                  </a:moveTo>
                  <a:lnTo>
                    <a:pt x="8299" y="746"/>
                  </a:lnTo>
                  <a:lnTo>
                    <a:pt x="8299" y="854"/>
                  </a:lnTo>
                  <a:lnTo>
                    <a:pt x="8300" y="903"/>
                  </a:lnTo>
                  <a:lnTo>
                    <a:pt x="8302" y="933"/>
                  </a:lnTo>
                  <a:lnTo>
                    <a:pt x="8306" y="950"/>
                  </a:lnTo>
                  <a:lnTo>
                    <a:pt x="8311" y="960"/>
                  </a:lnTo>
                  <a:lnTo>
                    <a:pt x="8318" y="964"/>
                  </a:lnTo>
                  <a:lnTo>
                    <a:pt x="8330" y="969"/>
                  </a:lnTo>
                  <a:lnTo>
                    <a:pt x="8356" y="973"/>
                  </a:lnTo>
                  <a:lnTo>
                    <a:pt x="8404" y="975"/>
                  </a:lnTo>
                  <a:lnTo>
                    <a:pt x="8408" y="1006"/>
                  </a:lnTo>
                  <a:lnTo>
                    <a:pt x="8245" y="1006"/>
                  </a:lnTo>
                  <a:lnTo>
                    <a:pt x="8088" y="1011"/>
                  </a:lnTo>
                  <a:lnTo>
                    <a:pt x="8083" y="979"/>
                  </a:lnTo>
                  <a:lnTo>
                    <a:pt x="8156" y="969"/>
                  </a:lnTo>
                  <a:lnTo>
                    <a:pt x="8170" y="966"/>
                  </a:lnTo>
                  <a:lnTo>
                    <a:pt x="8179" y="961"/>
                  </a:lnTo>
                  <a:lnTo>
                    <a:pt x="8184" y="952"/>
                  </a:lnTo>
                  <a:lnTo>
                    <a:pt x="8188" y="939"/>
                  </a:lnTo>
                  <a:lnTo>
                    <a:pt x="8191" y="912"/>
                  </a:lnTo>
                  <a:lnTo>
                    <a:pt x="8192" y="864"/>
                  </a:lnTo>
                  <a:lnTo>
                    <a:pt x="8193" y="746"/>
                  </a:lnTo>
                  <a:lnTo>
                    <a:pt x="8193" y="489"/>
                  </a:lnTo>
                  <a:lnTo>
                    <a:pt x="8192" y="381"/>
                  </a:lnTo>
                  <a:lnTo>
                    <a:pt x="8191" y="330"/>
                  </a:lnTo>
                  <a:lnTo>
                    <a:pt x="8188" y="301"/>
                  </a:lnTo>
                  <a:lnTo>
                    <a:pt x="8186" y="285"/>
                  </a:lnTo>
                  <a:lnTo>
                    <a:pt x="8181" y="276"/>
                  </a:lnTo>
                  <a:lnTo>
                    <a:pt x="8173" y="271"/>
                  </a:lnTo>
                  <a:lnTo>
                    <a:pt x="8161" y="266"/>
                  </a:lnTo>
                  <a:lnTo>
                    <a:pt x="8134" y="263"/>
                  </a:lnTo>
                  <a:lnTo>
                    <a:pt x="8088" y="260"/>
                  </a:lnTo>
                  <a:lnTo>
                    <a:pt x="8083" y="229"/>
                  </a:lnTo>
                  <a:lnTo>
                    <a:pt x="8361" y="228"/>
                  </a:lnTo>
                  <a:lnTo>
                    <a:pt x="8631" y="224"/>
                  </a:lnTo>
                  <a:lnTo>
                    <a:pt x="8624" y="291"/>
                  </a:lnTo>
                  <a:lnTo>
                    <a:pt x="8618" y="391"/>
                  </a:lnTo>
                  <a:lnTo>
                    <a:pt x="8587" y="395"/>
                  </a:lnTo>
                  <a:lnTo>
                    <a:pt x="8582" y="379"/>
                  </a:lnTo>
                  <a:lnTo>
                    <a:pt x="8578" y="348"/>
                  </a:lnTo>
                  <a:lnTo>
                    <a:pt x="8570" y="293"/>
                  </a:lnTo>
                  <a:lnTo>
                    <a:pt x="8538" y="284"/>
                  </a:lnTo>
                  <a:lnTo>
                    <a:pt x="8502" y="278"/>
                  </a:lnTo>
                  <a:lnTo>
                    <a:pt x="8458" y="273"/>
                  </a:lnTo>
                  <a:lnTo>
                    <a:pt x="8410" y="272"/>
                  </a:lnTo>
                  <a:lnTo>
                    <a:pt x="8361" y="275"/>
                  </a:lnTo>
                  <a:lnTo>
                    <a:pt x="8305" y="279"/>
                  </a:lnTo>
                  <a:lnTo>
                    <a:pt x="8302" y="308"/>
                  </a:lnTo>
                  <a:lnTo>
                    <a:pt x="8300" y="354"/>
                  </a:lnTo>
                  <a:lnTo>
                    <a:pt x="8299" y="489"/>
                  </a:lnTo>
                  <a:lnTo>
                    <a:pt x="8299" y="585"/>
                  </a:lnTo>
                  <a:lnTo>
                    <a:pt x="8394" y="587"/>
                  </a:lnTo>
                  <a:lnTo>
                    <a:pt x="8438" y="585"/>
                  </a:lnTo>
                  <a:lnTo>
                    <a:pt x="8475" y="583"/>
                  </a:lnTo>
                  <a:lnTo>
                    <a:pt x="8502" y="579"/>
                  </a:lnTo>
                  <a:lnTo>
                    <a:pt x="8515" y="576"/>
                  </a:lnTo>
                  <a:lnTo>
                    <a:pt x="8521" y="571"/>
                  </a:lnTo>
                  <a:lnTo>
                    <a:pt x="8526" y="564"/>
                  </a:lnTo>
                  <a:lnTo>
                    <a:pt x="8533" y="523"/>
                  </a:lnTo>
                  <a:lnTo>
                    <a:pt x="8536" y="493"/>
                  </a:lnTo>
                  <a:lnTo>
                    <a:pt x="8568" y="489"/>
                  </a:lnTo>
                  <a:lnTo>
                    <a:pt x="8572" y="494"/>
                  </a:lnTo>
                  <a:lnTo>
                    <a:pt x="8569" y="615"/>
                  </a:lnTo>
                  <a:lnTo>
                    <a:pt x="8570" y="677"/>
                  </a:lnTo>
                  <a:lnTo>
                    <a:pt x="8572" y="746"/>
                  </a:lnTo>
                  <a:lnTo>
                    <a:pt x="8568" y="751"/>
                  </a:lnTo>
                  <a:lnTo>
                    <a:pt x="8540" y="751"/>
                  </a:lnTo>
                  <a:lnTo>
                    <a:pt x="8534" y="699"/>
                  </a:lnTo>
                  <a:lnTo>
                    <a:pt x="8532" y="675"/>
                  </a:lnTo>
                  <a:lnTo>
                    <a:pt x="8528" y="659"/>
                  </a:lnTo>
                  <a:lnTo>
                    <a:pt x="8523" y="649"/>
                  </a:lnTo>
                  <a:lnTo>
                    <a:pt x="8515" y="642"/>
                  </a:lnTo>
                  <a:lnTo>
                    <a:pt x="8476" y="636"/>
                  </a:lnTo>
                  <a:lnTo>
                    <a:pt x="8438" y="632"/>
                  </a:lnTo>
                  <a:lnTo>
                    <a:pt x="8383" y="632"/>
                  </a:lnTo>
                  <a:lnTo>
                    <a:pt x="8299" y="633"/>
                  </a:lnTo>
                  <a:close/>
                  <a:moveTo>
                    <a:pt x="9322" y="229"/>
                  </a:moveTo>
                  <a:lnTo>
                    <a:pt x="9322" y="257"/>
                  </a:lnTo>
                  <a:lnTo>
                    <a:pt x="9284" y="261"/>
                  </a:lnTo>
                  <a:lnTo>
                    <a:pt x="9259" y="264"/>
                  </a:lnTo>
                  <a:lnTo>
                    <a:pt x="9249" y="265"/>
                  </a:lnTo>
                  <a:lnTo>
                    <a:pt x="9241" y="266"/>
                  </a:lnTo>
                  <a:lnTo>
                    <a:pt x="9229" y="272"/>
                  </a:lnTo>
                  <a:lnTo>
                    <a:pt x="9220" y="282"/>
                  </a:lnTo>
                  <a:lnTo>
                    <a:pt x="9216" y="300"/>
                  </a:lnTo>
                  <a:lnTo>
                    <a:pt x="9214" y="327"/>
                  </a:lnTo>
                  <a:lnTo>
                    <a:pt x="9213" y="362"/>
                  </a:lnTo>
                  <a:lnTo>
                    <a:pt x="9212" y="489"/>
                  </a:lnTo>
                  <a:lnTo>
                    <a:pt x="9212" y="886"/>
                  </a:lnTo>
                  <a:lnTo>
                    <a:pt x="9211" y="928"/>
                  </a:lnTo>
                  <a:lnTo>
                    <a:pt x="9208" y="967"/>
                  </a:lnTo>
                  <a:lnTo>
                    <a:pt x="9204" y="1000"/>
                  </a:lnTo>
                  <a:lnTo>
                    <a:pt x="9196" y="1030"/>
                  </a:lnTo>
                  <a:lnTo>
                    <a:pt x="9187" y="1057"/>
                  </a:lnTo>
                  <a:lnTo>
                    <a:pt x="9175" y="1083"/>
                  </a:lnTo>
                  <a:lnTo>
                    <a:pt x="9160" y="1108"/>
                  </a:lnTo>
                  <a:lnTo>
                    <a:pt x="9142" y="1132"/>
                  </a:lnTo>
                  <a:lnTo>
                    <a:pt x="9123" y="1155"/>
                  </a:lnTo>
                  <a:lnTo>
                    <a:pt x="9103" y="1174"/>
                  </a:lnTo>
                  <a:lnTo>
                    <a:pt x="9082" y="1190"/>
                  </a:lnTo>
                  <a:lnTo>
                    <a:pt x="9062" y="1203"/>
                  </a:lnTo>
                  <a:lnTo>
                    <a:pt x="9042" y="1213"/>
                  </a:lnTo>
                  <a:lnTo>
                    <a:pt x="9021" y="1220"/>
                  </a:lnTo>
                  <a:lnTo>
                    <a:pt x="9001" y="1225"/>
                  </a:lnTo>
                  <a:lnTo>
                    <a:pt x="8980" y="1226"/>
                  </a:lnTo>
                  <a:lnTo>
                    <a:pt x="8958" y="1224"/>
                  </a:lnTo>
                  <a:lnTo>
                    <a:pt x="8959" y="1179"/>
                  </a:lnTo>
                  <a:lnTo>
                    <a:pt x="8958" y="1138"/>
                  </a:lnTo>
                  <a:lnTo>
                    <a:pt x="8968" y="1131"/>
                  </a:lnTo>
                  <a:lnTo>
                    <a:pt x="8983" y="1140"/>
                  </a:lnTo>
                  <a:lnTo>
                    <a:pt x="8997" y="1147"/>
                  </a:lnTo>
                  <a:lnTo>
                    <a:pt x="9012" y="1150"/>
                  </a:lnTo>
                  <a:lnTo>
                    <a:pt x="9027" y="1152"/>
                  </a:lnTo>
                  <a:lnTo>
                    <a:pt x="9052" y="1149"/>
                  </a:lnTo>
                  <a:lnTo>
                    <a:pt x="9072" y="1142"/>
                  </a:lnTo>
                  <a:lnTo>
                    <a:pt x="9080" y="1136"/>
                  </a:lnTo>
                  <a:lnTo>
                    <a:pt x="9087" y="1130"/>
                  </a:lnTo>
                  <a:lnTo>
                    <a:pt x="9097" y="1114"/>
                  </a:lnTo>
                  <a:lnTo>
                    <a:pt x="9099" y="1104"/>
                  </a:lnTo>
                  <a:lnTo>
                    <a:pt x="9103" y="1089"/>
                  </a:lnTo>
                  <a:lnTo>
                    <a:pt x="9105" y="1050"/>
                  </a:lnTo>
                  <a:lnTo>
                    <a:pt x="9106" y="970"/>
                  </a:lnTo>
                  <a:lnTo>
                    <a:pt x="9106" y="489"/>
                  </a:lnTo>
                  <a:lnTo>
                    <a:pt x="9106" y="381"/>
                  </a:lnTo>
                  <a:lnTo>
                    <a:pt x="9105" y="330"/>
                  </a:lnTo>
                  <a:lnTo>
                    <a:pt x="9103" y="301"/>
                  </a:lnTo>
                  <a:lnTo>
                    <a:pt x="9099" y="285"/>
                  </a:lnTo>
                  <a:lnTo>
                    <a:pt x="9094" y="276"/>
                  </a:lnTo>
                  <a:lnTo>
                    <a:pt x="9087" y="271"/>
                  </a:lnTo>
                  <a:lnTo>
                    <a:pt x="9074" y="266"/>
                  </a:lnTo>
                  <a:lnTo>
                    <a:pt x="9049" y="263"/>
                  </a:lnTo>
                  <a:lnTo>
                    <a:pt x="9001" y="260"/>
                  </a:lnTo>
                  <a:lnTo>
                    <a:pt x="8997" y="229"/>
                  </a:lnTo>
                  <a:lnTo>
                    <a:pt x="9159" y="229"/>
                  </a:lnTo>
                  <a:lnTo>
                    <a:pt x="9319" y="224"/>
                  </a:lnTo>
                  <a:lnTo>
                    <a:pt x="9322" y="229"/>
                  </a:lnTo>
                  <a:close/>
                  <a:moveTo>
                    <a:pt x="9356" y="277"/>
                  </a:moveTo>
                  <a:lnTo>
                    <a:pt x="9351" y="272"/>
                  </a:lnTo>
                  <a:lnTo>
                    <a:pt x="9351" y="248"/>
                  </a:lnTo>
                  <a:lnTo>
                    <a:pt x="9356" y="243"/>
                  </a:lnTo>
                  <a:lnTo>
                    <a:pt x="9513" y="217"/>
                  </a:lnTo>
                  <a:lnTo>
                    <a:pt x="9530" y="230"/>
                  </a:lnTo>
                  <a:lnTo>
                    <a:pt x="9546" y="247"/>
                  </a:lnTo>
                  <a:lnTo>
                    <a:pt x="9565" y="272"/>
                  </a:lnTo>
                  <a:lnTo>
                    <a:pt x="9591" y="313"/>
                  </a:lnTo>
                  <a:lnTo>
                    <a:pt x="9626" y="371"/>
                  </a:lnTo>
                  <a:lnTo>
                    <a:pt x="9669" y="447"/>
                  </a:lnTo>
                  <a:lnTo>
                    <a:pt x="9716" y="535"/>
                  </a:lnTo>
                  <a:lnTo>
                    <a:pt x="9760" y="621"/>
                  </a:lnTo>
                  <a:lnTo>
                    <a:pt x="9817" y="531"/>
                  </a:lnTo>
                  <a:lnTo>
                    <a:pt x="9880" y="426"/>
                  </a:lnTo>
                  <a:lnTo>
                    <a:pt x="9998" y="224"/>
                  </a:lnTo>
                  <a:lnTo>
                    <a:pt x="10040" y="227"/>
                  </a:lnTo>
                  <a:lnTo>
                    <a:pt x="10078" y="224"/>
                  </a:lnTo>
                  <a:lnTo>
                    <a:pt x="10083" y="240"/>
                  </a:lnTo>
                  <a:lnTo>
                    <a:pt x="10067" y="258"/>
                  </a:lnTo>
                  <a:lnTo>
                    <a:pt x="10047" y="282"/>
                  </a:lnTo>
                  <a:lnTo>
                    <a:pt x="9997" y="350"/>
                  </a:lnTo>
                  <a:lnTo>
                    <a:pt x="9946" y="421"/>
                  </a:lnTo>
                  <a:lnTo>
                    <a:pt x="9910" y="475"/>
                  </a:lnTo>
                  <a:lnTo>
                    <a:pt x="9841" y="589"/>
                  </a:lnTo>
                  <a:lnTo>
                    <a:pt x="9808" y="643"/>
                  </a:lnTo>
                  <a:lnTo>
                    <a:pt x="9795" y="671"/>
                  </a:lnTo>
                  <a:lnTo>
                    <a:pt x="9793" y="686"/>
                  </a:lnTo>
                  <a:lnTo>
                    <a:pt x="9791" y="703"/>
                  </a:lnTo>
                  <a:lnTo>
                    <a:pt x="9791" y="785"/>
                  </a:lnTo>
                  <a:lnTo>
                    <a:pt x="9791" y="867"/>
                  </a:lnTo>
                  <a:lnTo>
                    <a:pt x="9793" y="908"/>
                  </a:lnTo>
                  <a:lnTo>
                    <a:pt x="9795" y="934"/>
                  </a:lnTo>
                  <a:lnTo>
                    <a:pt x="9799" y="950"/>
                  </a:lnTo>
                  <a:lnTo>
                    <a:pt x="9803" y="960"/>
                  </a:lnTo>
                  <a:lnTo>
                    <a:pt x="9812" y="964"/>
                  </a:lnTo>
                  <a:lnTo>
                    <a:pt x="9824" y="969"/>
                  </a:lnTo>
                  <a:lnTo>
                    <a:pt x="9849" y="973"/>
                  </a:lnTo>
                  <a:lnTo>
                    <a:pt x="9897" y="975"/>
                  </a:lnTo>
                  <a:lnTo>
                    <a:pt x="9902" y="1006"/>
                  </a:lnTo>
                  <a:lnTo>
                    <a:pt x="9800" y="1008"/>
                  </a:lnTo>
                  <a:lnTo>
                    <a:pt x="9739" y="1006"/>
                  </a:lnTo>
                  <a:lnTo>
                    <a:pt x="9580" y="1011"/>
                  </a:lnTo>
                  <a:lnTo>
                    <a:pt x="9576" y="979"/>
                  </a:lnTo>
                  <a:lnTo>
                    <a:pt x="9649" y="969"/>
                  </a:lnTo>
                  <a:lnTo>
                    <a:pt x="9663" y="966"/>
                  </a:lnTo>
                  <a:lnTo>
                    <a:pt x="9671" y="961"/>
                  </a:lnTo>
                  <a:lnTo>
                    <a:pt x="9676" y="954"/>
                  </a:lnTo>
                  <a:lnTo>
                    <a:pt x="9681" y="940"/>
                  </a:lnTo>
                  <a:lnTo>
                    <a:pt x="9683" y="918"/>
                  </a:lnTo>
                  <a:lnTo>
                    <a:pt x="9685" y="878"/>
                  </a:lnTo>
                  <a:lnTo>
                    <a:pt x="9686" y="785"/>
                  </a:lnTo>
                  <a:lnTo>
                    <a:pt x="9686" y="679"/>
                  </a:lnTo>
                  <a:lnTo>
                    <a:pt x="9659" y="629"/>
                  </a:lnTo>
                  <a:lnTo>
                    <a:pt x="9604" y="536"/>
                  </a:lnTo>
                  <a:lnTo>
                    <a:pt x="9555" y="457"/>
                  </a:lnTo>
                  <a:lnTo>
                    <a:pt x="9498" y="368"/>
                  </a:lnTo>
                  <a:lnTo>
                    <a:pt x="9466" y="326"/>
                  </a:lnTo>
                  <a:lnTo>
                    <a:pt x="9442" y="301"/>
                  </a:lnTo>
                  <a:lnTo>
                    <a:pt x="9426" y="287"/>
                  </a:lnTo>
                  <a:lnTo>
                    <a:pt x="9412" y="279"/>
                  </a:lnTo>
                  <a:lnTo>
                    <a:pt x="9393" y="277"/>
                  </a:lnTo>
                  <a:lnTo>
                    <a:pt x="9356" y="277"/>
                  </a:lnTo>
                  <a:close/>
                  <a:moveTo>
                    <a:pt x="10485" y="1016"/>
                  </a:moveTo>
                  <a:lnTo>
                    <a:pt x="10415" y="830"/>
                  </a:lnTo>
                  <a:lnTo>
                    <a:pt x="10227" y="365"/>
                  </a:lnTo>
                  <a:lnTo>
                    <a:pt x="10201" y="302"/>
                  </a:lnTo>
                  <a:lnTo>
                    <a:pt x="10187" y="275"/>
                  </a:lnTo>
                  <a:lnTo>
                    <a:pt x="10180" y="270"/>
                  </a:lnTo>
                  <a:lnTo>
                    <a:pt x="10166" y="266"/>
                  </a:lnTo>
                  <a:lnTo>
                    <a:pt x="10147" y="263"/>
                  </a:lnTo>
                  <a:lnTo>
                    <a:pt x="10120" y="260"/>
                  </a:lnTo>
                  <a:lnTo>
                    <a:pt x="10115" y="255"/>
                  </a:lnTo>
                  <a:lnTo>
                    <a:pt x="10115" y="229"/>
                  </a:lnTo>
                  <a:lnTo>
                    <a:pt x="10120" y="224"/>
                  </a:lnTo>
                  <a:lnTo>
                    <a:pt x="10198" y="228"/>
                  </a:lnTo>
                  <a:lnTo>
                    <a:pt x="10264" y="229"/>
                  </a:lnTo>
                  <a:lnTo>
                    <a:pt x="10329" y="228"/>
                  </a:lnTo>
                  <a:lnTo>
                    <a:pt x="10411" y="224"/>
                  </a:lnTo>
                  <a:lnTo>
                    <a:pt x="10415" y="259"/>
                  </a:lnTo>
                  <a:lnTo>
                    <a:pt x="10358" y="264"/>
                  </a:lnTo>
                  <a:lnTo>
                    <a:pt x="10331" y="269"/>
                  </a:lnTo>
                  <a:lnTo>
                    <a:pt x="10325" y="271"/>
                  </a:lnTo>
                  <a:lnTo>
                    <a:pt x="10322" y="275"/>
                  </a:lnTo>
                  <a:lnTo>
                    <a:pt x="10319" y="278"/>
                  </a:lnTo>
                  <a:lnTo>
                    <a:pt x="10318" y="284"/>
                  </a:lnTo>
                  <a:lnTo>
                    <a:pt x="10323" y="302"/>
                  </a:lnTo>
                  <a:lnTo>
                    <a:pt x="10336" y="343"/>
                  </a:lnTo>
                  <a:lnTo>
                    <a:pt x="10367" y="431"/>
                  </a:lnTo>
                  <a:lnTo>
                    <a:pt x="10540" y="868"/>
                  </a:lnTo>
                  <a:lnTo>
                    <a:pt x="10685" y="506"/>
                  </a:lnTo>
                  <a:lnTo>
                    <a:pt x="10729" y="386"/>
                  </a:lnTo>
                  <a:lnTo>
                    <a:pt x="10750" y="320"/>
                  </a:lnTo>
                  <a:lnTo>
                    <a:pt x="10757" y="287"/>
                  </a:lnTo>
                  <a:lnTo>
                    <a:pt x="10756" y="281"/>
                  </a:lnTo>
                  <a:lnTo>
                    <a:pt x="10754" y="276"/>
                  </a:lnTo>
                  <a:lnTo>
                    <a:pt x="10744" y="270"/>
                  </a:lnTo>
                  <a:lnTo>
                    <a:pt x="10717" y="265"/>
                  </a:lnTo>
                  <a:lnTo>
                    <a:pt x="10663" y="260"/>
                  </a:lnTo>
                  <a:lnTo>
                    <a:pt x="10658" y="255"/>
                  </a:lnTo>
                  <a:lnTo>
                    <a:pt x="10658" y="229"/>
                  </a:lnTo>
                  <a:lnTo>
                    <a:pt x="10663" y="224"/>
                  </a:lnTo>
                  <a:lnTo>
                    <a:pt x="10786" y="229"/>
                  </a:lnTo>
                  <a:lnTo>
                    <a:pt x="10898" y="224"/>
                  </a:lnTo>
                  <a:lnTo>
                    <a:pt x="10903" y="255"/>
                  </a:lnTo>
                  <a:lnTo>
                    <a:pt x="10867" y="261"/>
                  </a:lnTo>
                  <a:lnTo>
                    <a:pt x="10856" y="264"/>
                  </a:lnTo>
                  <a:lnTo>
                    <a:pt x="10850" y="266"/>
                  </a:lnTo>
                  <a:lnTo>
                    <a:pt x="10841" y="272"/>
                  </a:lnTo>
                  <a:lnTo>
                    <a:pt x="10835" y="283"/>
                  </a:lnTo>
                  <a:lnTo>
                    <a:pt x="10796" y="371"/>
                  </a:lnTo>
                  <a:lnTo>
                    <a:pt x="10623" y="795"/>
                  </a:lnTo>
                  <a:lnTo>
                    <a:pt x="10574" y="922"/>
                  </a:lnTo>
                  <a:lnTo>
                    <a:pt x="10555" y="973"/>
                  </a:lnTo>
                  <a:lnTo>
                    <a:pt x="10540" y="1016"/>
                  </a:lnTo>
                  <a:lnTo>
                    <a:pt x="10485" y="1016"/>
                  </a:lnTo>
                  <a:close/>
                  <a:moveTo>
                    <a:pt x="10810" y="1011"/>
                  </a:moveTo>
                  <a:lnTo>
                    <a:pt x="10805" y="1006"/>
                  </a:lnTo>
                  <a:lnTo>
                    <a:pt x="10805" y="978"/>
                  </a:lnTo>
                  <a:lnTo>
                    <a:pt x="10810" y="973"/>
                  </a:lnTo>
                  <a:lnTo>
                    <a:pt x="10844" y="972"/>
                  </a:lnTo>
                  <a:lnTo>
                    <a:pt x="10863" y="969"/>
                  </a:lnTo>
                  <a:lnTo>
                    <a:pt x="10874" y="963"/>
                  </a:lnTo>
                  <a:lnTo>
                    <a:pt x="10883" y="955"/>
                  </a:lnTo>
                  <a:lnTo>
                    <a:pt x="10897" y="932"/>
                  </a:lnTo>
                  <a:lnTo>
                    <a:pt x="10921" y="884"/>
                  </a:lnTo>
                  <a:lnTo>
                    <a:pt x="10978" y="758"/>
                  </a:lnTo>
                  <a:lnTo>
                    <a:pt x="11129" y="417"/>
                  </a:lnTo>
                  <a:lnTo>
                    <a:pt x="11213" y="217"/>
                  </a:lnTo>
                  <a:lnTo>
                    <a:pt x="11249" y="217"/>
                  </a:lnTo>
                  <a:lnTo>
                    <a:pt x="11486" y="773"/>
                  </a:lnTo>
                  <a:lnTo>
                    <a:pt x="11517" y="847"/>
                  </a:lnTo>
                  <a:lnTo>
                    <a:pt x="11549" y="915"/>
                  </a:lnTo>
                  <a:lnTo>
                    <a:pt x="11564" y="944"/>
                  </a:lnTo>
                  <a:lnTo>
                    <a:pt x="11575" y="958"/>
                  </a:lnTo>
                  <a:lnTo>
                    <a:pt x="11582" y="964"/>
                  </a:lnTo>
                  <a:lnTo>
                    <a:pt x="11591" y="969"/>
                  </a:lnTo>
                  <a:lnTo>
                    <a:pt x="11608" y="972"/>
                  </a:lnTo>
                  <a:lnTo>
                    <a:pt x="11637" y="973"/>
                  </a:lnTo>
                  <a:lnTo>
                    <a:pt x="11642" y="1006"/>
                  </a:lnTo>
                  <a:lnTo>
                    <a:pt x="11531" y="1005"/>
                  </a:lnTo>
                  <a:lnTo>
                    <a:pt x="11348" y="1011"/>
                  </a:lnTo>
                  <a:lnTo>
                    <a:pt x="11343" y="978"/>
                  </a:lnTo>
                  <a:lnTo>
                    <a:pt x="11425" y="968"/>
                  </a:lnTo>
                  <a:lnTo>
                    <a:pt x="11432" y="966"/>
                  </a:lnTo>
                  <a:lnTo>
                    <a:pt x="11437" y="961"/>
                  </a:lnTo>
                  <a:lnTo>
                    <a:pt x="11439" y="956"/>
                  </a:lnTo>
                  <a:lnTo>
                    <a:pt x="11440" y="949"/>
                  </a:lnTo>
                  <a:lnTo>
                    <a:pt x="11439" y="934"/>
                  </a:lnTo>
                  <a:lnTo>
                    <a:pt x="11433" y="916"/>
                  </a:lnTo>
                  <a:lnTo>
                    <a:pt x="11365" y="749"/>
                  </a:lnTo>
                  <a:lnTo>
                    <a:pt x="11044" y="749"/>
                  </a:lnTo>
                  <a:lnTo>
                    <a:pt x="10984" y="890"/>
                  </a:lnTo>
                  <a:lnTo>
                    <a:pt x="10972" y="922"/>
                  </a:lnTo>
                  <a:lnTo>
                    <a:pt x="10967" y="945"/>
                  </a:lnTo>
                  <a:lnTo>
                    <a:pt x="10969" y="952"/>
                  </a:lnTo>
                  <a:lnTo>
                    <a:pt x="10971" y="957"/>
                  </a:lnTo>
                  <a:lnTo>
                    <a:pt x="10983" y="966"/>
                  </a:lnTo>
                  <a:lnTo>
                    <a:pt x="10993" y="969"/>
                  </a:lnTo>
                  <a:lnTo>
                    <a:pt x="11009" y="972"/>
                  </a:lnTo>
                  <a:lnTo>
                    <a:pt x="11059" y="973"/>
                  </a:lnTo>
                  <a:lnTo>
                    <a:pt x="11063" y="978"/>
                  </a:lnTo>
                  <a:lnTo>
                    <a:pt x="11063" y="1006"/>
                  </a:lnTo>
                  <a:lnTo>
                    <a:pt x="10934" y="1006"/>
                  </a:lnTo>
                  <a:lnTo>
                    <a:pt x="10873" y="1008"/>
                  </a:lnTo>
                  <a:lnTo>
                    <a:pt x="10810" y="1011"/>
                  </a:lnTo>
                  <a:close/>
                  <a:moveTo>
                    <a:pt x="11063" y="701"/>
                  </a:moveTo>
                  <a:lnTo>
                    <a:pt x="11343" y="701"/>
                  </a:lnTo>
                  <a:lnTo>
                    <a:pt x="11204" y="367"/>
                  </a:lnTo>
                  <a:lnTo>
                    <a:pt x="11063" y="701"/>
                  </a:lnTo>
                  <a:close/>
                  <a:moveTo>
                    <a:pt x="11087" y="125"/>
                  </a:moveTo>
                  <a:lnTo>
                    <a:pt x="11075" y="123"/>
                  </a:lnTo>
                  <a:lnTo>
                    <a:pt x="11063" y="120"/>
                  </a:lnTo>
                  <a:lnTo>
                    <a:pt x="11054" y="114"/>
                  </a:lnTo>
                  <a:lnTo>
                    <a:pt x="11044" y="107"/>
                  </a:lnTo>
                  <a:lnTo>
                    <a:pt x="11036" y="97"/>
                  </a:lnTo>
                  <a:lnTo>
                    <a:pt x="11030" y="86"/>
                  </a:lnTo>
                  <a:lnTo>
                    <a:pt x="11026" y="75"/>
                  </a:lnTo>
                  <a:lnTo>
                    <a:pt x="11025" y="62"/>
                  </a:lnTo>
                  <a:lnTo>
                    <a:pt x="11026" y="50"/>
                  </a:lnTo>
                  <a:lnTo>
                    <a:pt x="11030" y="38"/>
                  </a:lnTo>
                  <a:lnTo>
                    <a:pt x="11036" y="27"/>
                  </a:lnTo>
                  <a:lnTo>
                    <a:pt x="11044" y="18"/>
                  </a:lnTo>
                  <a:lnTo>
                    <a:pt x="11054" y="11"/>
                  </a:lnTo>
                  <a:lnTo>
                    <a:pt x="11063" y="5"/>
                  </a:lnTo>
                  <a:lnTo>
                    <a:pt x="11075" y="1"/>
                  </a:lnTo>
                  <a:lnTo>
                    <a:pt x="11087" y="0"/>
                  </a:lnTo>
                  <a:lnTo>
                    <a:pt x="11101" y="1"/>
                  </a:lnTo>
                  <a:lnTo>
                    <a:pt x="11111" y="5"/>
                  </a:lnTo>
                  <a:lnTo>
                    <a:pt x="11122" y="11"/>
                  </a:lnTo>
                  <a:lnTo>
                    <a:pt x="11132" y="18"/>
                  </a:lnTo>
                  <a:lnTo>
                    <a:pt x="11140" y="27"/>
                  </a:lnTo>
                  <a:lnTo>
                    <a:pt x="11145" y="38"/>
                  </a:lnTo>
                  <a:lnTo>
                    <a:pt x="11149" y="50"/>
                  </a:lnTo>
                  <a:lnTo>
                    <a:pt x="11150" y="62"/>
                  </a:lnTo>
                  <a:lnTo>
                    <a:pt x="11149" y="75"/>
                  </a:lnTo>
                  <a:lnTo>
                    <a:pt x="11145" y="86"/>
                  </a:lnTo>
                  <a:lnTo>
                    <a:pt x="11140" y="97"/>
                  </a:lnTo>
                  <a:lnTo>
                    <a:pt x="11132" y="107"/>
                  </a:lnTo>
                  <a:lnTo>
                    <a:pt x="11122" y="114"/>
                  </a:lnTo>
                  <a:lnTo>
                    <a:pt x="11111" y="120"/>
                  </a:lnTo>
                  <a:lnTo>
                    <a:pt x="11101" y="123"/>
                  </a:lnTo>
                  <a:lnTo>
                    <a:pt x="11087" y="125"/>
                  </a:lnTo>
                  <a:close/>
                  <a:moveTo>
                    <a:pt x="11361" y="125"/>
                  </a:moveTo>
                  <a:lnTo>
                    <a:pt x="11348" y="123"/>
                  </a:lnTo>
                  <a:lnTo>
                    <a:pt x="11337" y="120"/>
                  </a:lnTo>
                  <a:lnTo>
                    <a:pt x="11326" y="114"/>
                  </a:lnTo>
                  <a:lnTo>
                    <a:pt x="11317" y="107"/>
                  </a:lnTo>
                  <a:lnTo>
                    <a:pt x="11308" y="97"/>
                  </a:lnTo>
                  <a:lnTo>
                    <a:pt x="11302" y="86"/>
                  </a:lnTo>
                  <a:lnTo>
                    <a:pt x="11300" y="75"/>
                  </a:lnTo>
                  <a:lnTo>
                    <a:pt x="11299" y="62"/>
                  </a:lnTo>
                  <a:lnTo>
                    <a:pt x="11300" y="50"/>
                  </a:lnTo>
                  <a:lnTo>
                    <a:pt x="11302" y="38"/>
                  </a:lnTo>
                  <a:lnTo>
                    <a:pt x="11308" y="27"/>
                  </a:lnTo>
                  <a:lnTo>
                    <a:pt x="11317" y="18"/>
                  </a:lnTo>
                  <a:lnTo>
                    <a:pt x="11326" y="11"/>
                  </a:lnTo>
                  <a:lnTo>
                    <a:pt x="11337" y="5"/>
                  </a:lnTo>
                  <a:lnTo>
                    <a:pt x="11348" y="1"/>
                  </a:lnTo>
                  <a:lnTo>
                    <a:pt x="11361" y="0"/>
                  </a:lnTo>
                  <a:lnTo>
                    <a:pt x="11373" y="1"/>
                  </a:lnTo>
                  <a:lnTo>
                    <a:pt x="11385" y="5"/>
                  </a:lnTo>
                  <a:lnTo>
                    <a:pt x="11395" y="11"/>
                  </a:lnTo>
                  <a:lnTo>
                    <a:pt x="11404" y="18"/>
                  </a:lnTo>
                  <a:lnTo>
                    <a:pt x="11413" y="27"/>
                  </a:lnTo>
                  <a:lnTo>
                    <a:pt x="11419" y="38"/>
                  </a:lnTo>
                  <a:lnTo>
                    <a:pt x="11421" y="50"/>
                  </a:lnTo>
                  <a:lnTo>
                    <a:pt x="11422" y="62"/>
                  </a:lnTo>
                  <a:lnTo>
                    <a:pt x="11421" y="75"/>
                  </a:lnTo>
                  <a:lnTo>
                    <a:pt x="11419" y="86"/>
                  </a:lnTo>
                  <a:lnTo>
                    <a:pt x="11413" y="97"/>
                  </a:lnTo>
                  <a:lnTo>
                    <a:pt x="11404" y="107"/>
                  </a:lnTo>
                  <a:lnTo>
                    <a:pt x="11395" y="114"/>
                  </a:lnTo>
                  <a:lnTo>
                    <a:pt x="11385" y="120"/>
                  </a:lnTo>
                  <a:lnTo>
                    <a:pt x="11373" y="123"/>
                  </a:lnTo>
                  <a:lnTo>
                    <a:pt x="11361" y="125"/>
                  </a:lnTo>
                  <a:close/>
                  <a:moveTo>
                    <a:pt x="11711" y="816"/>
                  </a:moveTo>
                  <a:lnTo>
                    <a:pt x="11743" y="812"/>
                  </a:lnTo>
                  <a:lnTo>
                    <a:pt x="11750" y="872"/>
                  </a:lnTo>
                  <a:lnTo>
                    <a:pt x="11755" y="902"/>
                  </a:lnTo>
                  <a:lnTo>
                    <a:pt x="11758" y="910"/>
                  </a:lnTo>
                  <a:lnTo>
                    <a:pt x="11765" y="919"/>
                  </a:lnTo>
                  <a:lnTo>
                    <a:pt x="11774" y="927"/>
                  </a:lnTo>
                  <a:lnTo>
                    <a:pt x="11785" y="936"/>
                  </a:lnTo>
                  <a:lnTo>
                    <a:pt x="11815" y="951"/>
                  </a:lnTo>
                  <a:lnTo>
                    <a:pt x="11852" y="964"/>
                  </a:lnTo>
                  <a:lnTo>
                    <a:pt x="11894" y="973"/>
                  </a:lnTo>
                  <a:lnTo>
                    <a:pt x="11915" y="975"/>
                  </a:lnTo>
                  <a:lnTo>
                    <a:pt x="11936" y="975"/>
                  </a:lnTo>
                  <a:lnTo>
                    <a:pt x="11965" y="974"/>
                  </a:lnTo>
                  <a:lnTo>
                    <a:pt x="11992" y="970"/>
                  </a:lnTo>
                  <a:lnTo>
                    <a:pt x="12017" y="963"/>
                  </a:lnTo>
                  <a:lnTo>
                    <a:pt x="12041" y="954"/>
                  </a:lnTo>
                  <a:lnTo>
                    <a:pt x="12064" y="942"/>
                  </a:lnTo>
                  <a:lnTo>
                    <a:pt x="12083" y="927"/>
                  </a:lnTo>
                  <a:lnTo>
                    <a:pt x="12100" y="910"/>
                  </a:lnTo>
                  <a:lnTo>
                    <a:pt x="12115" y="890"/>
                  </a:lnTo>
                  <a:lnTo>
                    <a:pt x="12125" y="868"/>
                  </a:lnTo>
                  <a:lnTo>
                    <a:pt x="12134" y="846"/>
                  </a:lnTo>
                  <a:lnTo>
                    <a:pt x="12139" y="822"/>
                  </a:lnTo>
                  <a:lnTo>
                    <a:pt x="12141" y="797"/>
                  </a:lnTo>
                  <a:lnTo>
                    <a:pt x="12140" y="779"/>
                  </a:lnTo>
                  <a:lnTo>
                    <a:pt x="12137" y="763"/>
                  </a:lnTo>
                  <a:lnTo>
                    <a:pt x="12134" y="747"/>
                  </a:lnTo>
                  <a:lnTo>
                    <a:pt x="12128" y="733"/>
                  </a:lnTo>
                  <a:lnTo>
                    <a:pt x="12121" y="720"/>
                  </a:lnTo>
                  <a:lnTo>
                    <a:pt x="12113" y="709"/>
                  </a:lnTo>
                  <a:lnTo>
                    <a:pt x="12104" y="698"/>
                  </a:lnTo>
                  <a:lnTo>
                    <a:pt x="12093" y="690"/>
                  </a:lnTo>
                  <a:lnTo>
                    <a:pt x="12081" y="683"/>
                  </a:lnTo>
                  <a:lnTo>
                    <a:pt x="12069" y="675"/>
                  </a:lnTo>
                  <a:lnTo>
                    <a:pt x="12041" y="666"/>
                  </a:lnTo>
                  <a:lnTo>
                    <a:pt x="11956" y="648"/>
                  </a:lnTo>
                  <a:lnTo>
                    <a:pt x="11870" y="632"/>
                  </a:lnTo>
                  <a:lnTo>
                    <a:pt x="11839" y="623"/>
                  </a:lnTo>
                  <a:lnTo>
                    <a:pt x="11807" y="609"/>
                  </a:lnTo>
                  <a:lnTo>
                    <a:pt x="11779" y="593"/>
                  </a:lnTo>
                  <a:lnTo>
                    <a:pt x="11767" y="583"/>
                  </a:lnTo>
                  <a:lnTo>
                    <a:pt x="11756" y="572"/>
                  </a:lnTo>
                  <a:lnTo>
                    <a:pt x="11746" y="560"/>
                  </a:lnTo>
                  <a:lnTo>
                    <a:pt x="11737" y="546"/>
                  </a:lnTo>
                  <a:lnTo>
                    <a:pt x="11729" y="531"/>
                  </a:lnTo>
                  <a:lnTo>
                    <a:pt x="11722" y="516"/>
                  </a:lnTo>
                  <a:lnTo>
                    <a:pt x="11713" y="481"/>
                  </a:lnTo>
                  <a:lnTo>
                    <a:pt x="11710" y="463"/>
                  </a:lnTo>
                  <a:lnTo>
                    <a:pt x="11710" y="444"/>
                  </a:lnTo>
                  <a:lnTo>
                    <a:pt x="11711" y="419"/>
                  </a:lnTo>
                  <a:lnTo>
                    <a:pt x="11714" y="395"/>
                  </a:lnTo>
                  <a:lnTo>
                    <a:pt x="11720" y="372"/>
                  </a:lnTo>
                  <a:lnTo>
                    <a:pt x="11728" y="350"/>
                  </a:lnTo>
                  <a:lnTo>
                    <a:pt x="11738" y="329"/>
                  </a:lnTo>
                  <a:lnTo>
                    <a:pt x="11750" y="309"/>
                  </a:lnTo>
                  <a:lnTo>
                    <a:pt x="11765" y="291"/>
                  </a:lnTo>
                  <a:lnTo>
                    <a:pt x="11782" y="275"/>
                  </a:lnTo>
                  <a:lnTo>
                    <a:pt x="11800" y="259"/>
                  </a:lnTo>
                  <a:lnTo>
                    <a:pt x="11821" y="246"/>
                  </a:lnTo>
                  <a:lnTo>
                    <a:pt x="11842" y="234"/>
                  </a:lnTo>
                  <a:lnTo>
                    <a:pt x="11866" y="224"/>
                  </a:lnTo>
                  <a:lnTo>
                    <a:pt x="11891" y="217"/>
                  </a:lnTo>
                  <a:lnTo>
                    <a:pt x="11918" y="212"/>
                  </a:lnTo>
                  <a:lnTo>
                    <a:pt x="11945" y="209"/>
                  </a:lnTo>
                  <a:lnTo>
                    <a:pt x="11975" y="209"/>
                  </a:lnTo>
                  <a:lnTo>
                    <a:pt x="12026" y="211"/>
                  </a:lnTo>
                  <a:lnTo>
                    <a:pt x="12080" y="219"/>
                  </a:lnTo>
                  <a:lnTo>
                    <a:pt x="12107" y="227"/>
                  </a:lnTo>
                  <a:lnTo>
                    <a:pt x="12134" y="235"/>
                  </a:lnTo>
                  <a:lnTo>
                    <a:pt x="12183" y="255"/>
                  </a:lnTo>
                  <a:lnTo>
                    <a:pt x="12187" y="261"/>
                  </a:lnTo>
                  <a:lnTo>
                    <a:pt x="12182" y="290"/>
                  </a:lnTo>
                  <a:lnTo>
                    <a:pt x="12177" y="324"/>
                  </a:lnTo>
                  <a:lnTo>
                    <a:pt x="12172" y="407"/>
                  </a:lnTo>
                  <a:lnTo>
                    <a:pt x="12167" y="411"/>
                  </a:lnTo>
                  <a:lnTo>
                    <a:pt x="12139" y="411"/>
                  </a:lnTo>
                  <a:lnTo>
                    <a:pt x="12130" y="324"/>
                  </a:lnTo>
                  <a:lnTo>
                    <a:pt x="12127" y="314"/>
                  </a:lnTo>
                  <a:lnTo>
                    <a:pt x="12117" y="305"/>
                  </a:lnTo>
                  <a:lnTo>
                    <a:pt x="12101" y="294"/>
                  </a:lnTo>
                  <a:lnTo>
                    <a:pt x="12080" y="281"/>
                  </a:lnTo>
                  <a:lnTo>
                    <a:pt x="12056" y="270"/>
                  </a:lnTo>
                  <a:lnTo>
                    <a:pt x="12029" y="261"/>
                  </a:lnTo>
                  <a:lnTo>
                    <a:pt x="12003" y="258"/>
                  </a:lnTo>
                  <a:lnTo>
                    <a:pt x="11975" y="255"/>
                  </a:lnTo>
                  <a:lnTo>
                    <a:pt x="11953" y="257"/>
                  </a:lnTo>
                  <a:lnTo>
                    <a:pt x="11930" y="260"/>
                  </a:lnTo>
                  <a:lnTo>
                    <a:pt x="11908" y="266"/>
                  </a:lnTo>
                  <a:lnTo>
                    <a:pt x="11888" y="275"/>
                  </a:lnTo>
                  <a:lnTo>
                    <a:pt x="11869" y="285"/>
                  </a:lnTo>
                  <a:lnTo>
                    <a:pt x="11852" y="299"/>
                  </a:lnTo>
                  <a:lnTo>
                    <a:pt x="11837" y="314"/>
                  </a:lnTo>
                  <a:lnTo>
                    <a:pt x="11825" y="333"/>
                  </a:lnTo>
                  <a:lnTo>
                    <a:pt x="11816" y="354"/>
                  </a:lnTo>
                  <a:lnTo>
                    <a:pt x="11810" y="374"/>
                  </a:lnTo>
                  <a:lnTo>
                    <a:pt x="11806" y="395"/>
                  </a:lnTo>
                  <a:lnTo>
                    <a:pt x="11805" y="416"/>
                  </a:lnTo>
                  <a:lnTo>
                    <a:pt x="11805" y="432"/>
                  </a:lnTo>
                  <a:lnTo>
                    <a:pt x="11807" y="447"/>
                  </a:lnTo>
                  <a:lnTo>
                    <a:pt x="11812" y="461"/>
                  </a:lnTo>
                  <a:lnTo>
                    <a:pt x="11817" y="474"/>
                  </a:lnTo>
                  <a:lnTo>
                    <a:pt x="11831" y="497"/>
                  </a:lnTo>
                  <a:lnTo>
                    <a:pt x="11851" y="513"/>
                  </a:lnTo>
                  <a:lnTo>
                    <a:pt x="11872" y="527"/>
                  </a:lnTo>
                  <a:lnTo>
                    <a:pt x="11897" y="536"/>
                  </a:lnTo>
                  <a:lnTo>
                    <a:pt x="11935" y="543"/>
                  </a:lnTo>
                  <a:lnTo>
                    <a:pt x="11996" y="553"/>
                  </a:lnTo>
                  <a:lnTo>
                    <a:pt x="12041" y="560"/>
                  </a:lnTo>
                  <a:lnTo>
                    <a:pt x="12080" y="569"/>
                  </a:lnTo>
                  <a:lnTo>
                    <a:pt x="12112" y="577"/>
                  </a:lnTo>
                  <a:lnTo>
                    <a:pt x="12137" y="587"/>
                  </a:lnTo>
                  <a:lnTo>
                    <a:pt x="12159" y="599"/>
                  </a:lnTo>
                  <a:lnTo>
                    <a:pt x="12178" y="612"/>
                  </a:lnTo>
                  <a:lnTo>
                    <a:pt x="12195" y="629"/>
                  </a:lnTo>
                  <a:lnTo>
                    <a:pt x="12209" y="649"/>
                  </a:lnTo>
                  <a:lnTo>
                    <a:pt x="12221" y="672"/>
                  </a:lnTo>
                  <a:lnTo>
                    <a:pt x="12230" y="696"/>
                  </a:lnTo>
                  <a:lnTo>
                    <a:pt x="12235" y="723"/>
                  </a:lnTo>
                  <a:lnTo>
                    <a:pt x="12236" y="752"/>
                  </a:lnTo>
                  <a:lnTo>
                    <a:pt x="12235" y="781"/>
                  </a:lnTo>
                  <a:lnTo>
                    <a:pt x="12230" y="809"/>
                  </a:lnTo>
                  <a:lnTo>
                    <a:pt x="12223" y="835"/>
                  </a:lnTo>
                  <a:lnTo>
                    <a:pt x="12212" y="860"/>
                  </a:lnTo>
                  <a:lnTo>
                    <a:pt x="12199" y="884"/>
                  </a:lnTo>
                  <a:lnTo>
                    <a:pt x="12182" y="907"/>
                  </a:lnTo>
                  <a:lnTo>
                    <a:pt x="12163" y="928"/>
                  </a:lnTo>
                  <a:lnTo>
                    <a:pt x="12140" y="949"/>
                  </a:lnTo>
                  <a:lnTo>
                    <a:pt x="12116" y="967"/>
                  </a:lnTo>
                  <a:lnTo>
                    <a:pt x="12089" y="982"/>
                  </a:lnTo>
                  <a:lnTo>
                    <a:pt x="12063" y="996"/>
                  </a:lnTo>
                  <a:lnTo>
                    <a:pt x="12034" y="1008"/>
                  </a:lnTo>
                  <a:lnTo>
                    <a:pt x="12004" y="1016"/>
                  </a:lnTo>
                  <a:lnTo>
                    <a:pt x="11973" y="1022"/>
                  </a:lnTo>
                  <a:lnTo>
                    <a:pt x="11941" y="1026"/>
                  </a:lnTo>
                  <a:lnTo>
                    <a:pt x="11907" y="1027"/>
                  </a:lnTo>
                  <a:lnTo>
                    <a:pt x="11852" y="1024"/>
                  </a:lnTo>
                  <a:lnTo>
                    <a:pt x="11825" y="1021"/>
                  </a:lnTo>
                  <a:lnTo>
                    <a:pt x="11800" y="1016"/>
                  </a:lnTo>
                  <a:lnTo>
                    <a:pt x="11775" y="1011"/>
                  </a:lnTo>
                  <a:lnTo>
                    <a:pt x="11751" y="1004"/>
                  </a:lnTo>
                  <a:lnTo>
                    <a:pt x="11728" y="996"/>
                  </a:lnTo>
                  <a:lnTo>
                    <a:pt x="11707" y="986"/>
                  </a:lnTo>
                  <a:lnTo>
                    <a:pt x="11703" y="979"/>
                  </a:lnTo>
                  <a:lnTo>
                    <a:pt x="11705" y="956"/>
                  </a:lnTo>
                  <a:lnTo>
                    <a:pt x="11708" y="920"/>
                  </a:lnTo>
                  <a:lnTo>
                    <a:pt x="11711" y="816"/>
                  </a:lnTo>
                  <a:close/>
                  <a:moveTo>
                    <a:pt x="12507" y="606"/>
                  </a:moveTo>
                  <a:lnTo>
                    <a:pt x="12626" y="497"/>
                  </a:lnTo>
                  <a:lnTo>
                    <a:pt x="12707" y="419"/>
                  </a:lnTo>
                  <a:lnTo>
                    <a:pt x="12809" y="317"/>
                  </a:lnTo>
                  <a:lnTo>
                    <a:pt x="12841" y="284"/>
                  </a:lnTo>
                  <a:lnTo>
                    <a:pt x="12857" y="265"/>
                  </a:lnTo>
                  <a:lnTo>
                    <a:pt x="12857" y="229"/>
                  </a:lnTo>
                  <a:lnTo>
                    <a:pt x="12862" y="224"/>
                  </a:lnTo>
                  <a:lnTo>
                    <a:pt x="12955" y="227"/>
                  </a:lnTo>
                  <a:lnTo>
                    <a:pt x="13042" y="225"/>
                  </a:lnTo>
                  <a:lnTo>
                    <a:pt x="13047" y="230"/>
                  </a:lnTo>
                  <a:lnTo>
                    <a:pt x="13047" y="257"/>
                  </a:lnTo>
                  <a:lnTo>
                    <a:pt x="13000" y="261"/>
                  </a:lnTo>
                  <a:lnTo>
                    <a:pt x="12985" y="264"/>
                  </a:lnTo>
                  <a:lnTo>
                    <a:pt x="12973" y="266"/>
                  </a:lnTo>
                  <a:lnTo>
                    <a:pt x="12962" y="271"/>
                  </a:lnTo>
                  <a:lnTo>
                    <a:pt x="12950" y="278"/>
                  </a:lnTo>
                  <a:lnTo>
                    <a:pt x="12934" y="289"/>
                  </a:lnTo>
                  <a:lnTo>
                    <a:pt x="12917" y="302"/>
                  </a:lnTo>
                  <a:lnTo>
                    <a:pt x="12879" y="335"/>
                  </a:lnTo>
                  <a:lnTo>
                    <a:pt x="12835" y="374"/>
                  </a:lnTo>
                  <a:lnTo>
                    <a:pt x="12610" y="579"/>
                  </a:lnTo>
                  <a:lnTo>
                    <a:pt x="12944" y="888"/>
                  </a:lnTo>
                  <a:lnTo>
                    <a:pt x="13034" y="969"/>
                  </a:lnTo>
                  <a:lnTo>
                    <a:pt x="13048" y="974"/>
                  </a:lnTo>
                  <a:lnTo>
                    <a:pt x="13073" y="976"/>
                  </a:lnTo>
                  <a:lnTo>
                    <a:pt x="13077" y="1004"/>
                  </a:lnTo>
                  <a:lnTo>
                    <a:pt x="13041" y="1006"/>
                  </a:lnTo>
                  <a:lnTo>
                    <a:pt x="13007" y="1006"/>
                  </a:lnTo>
                  <a:lnTo>
                    <a:pt x="12917" y="1009"/>
                  </a:lnTo>
                  <a:lnTo>
                    <a:pt x="12829" y="925"/>
                  </a:lnTo>
                  <a:lnTo>
                    <a:pt x="12507" y="629"/>
                  </a:lnTo>
                  <a:lnTo>
                    <a:pt x="12507" y="746"/>
                  </a:lnTo>
                  <a:lnTo>
                    <a:pt x="12507" y="854"/>
                  </a:lnTo>
                  <a:lnTo>
                    <a:pt x="12508" y="906"/>
                  </a:lnTo>
                  <a:lnTo>
                    <a:pt x="12511" y="934"/>
                  </a:lnTo>
                  <a:lnTo>
                    <a:pt x="12514" y="950"/>
                  </a:lnTo>
                  <a:lnTo>
                    <a:pt x="12519" y="958"/>
                  </a:lnTo>
                  <a:lnTo>
                    <a:pt x="12526" y="964"/>
                  </a:lnTo>
                  <a:lnTo>
                    <a:pt x="12539" y="969"/>
                  </a:lnTo>
                  <a:lnTo>
                    <a:pt x="12565" y="973"/>
                  </a:lnTo>
                  <a:lnTo>
                    <a:pt x="12613" y="975"/>
                  </a:lnTo>
                  <a:lnTo>
                    <a:pt x="12617" y="1006"/>
                  </a:lnTo>
                  <a:lnTo>
                    <a:pt x="12515" y="1008"/>
                  </a:lnTo>
                  <a:lnTo>
                    <a:pt x="12454" y="1006"/>
                  </a:lnTo>
                  <a:lnTo>
                    <a:pt x="12296" y="1011"/>
                  </a:lnTo>
                  <a:lnTo>
                    <a:pt x="12291" y="979"/>
                  </a:lnTo>
                  <a:lnTo>
                    <a:pt x="12364" y="969"/>
                  </a:lnTo>
                  <a:lnTo>
                    <a:pt x="12379" y="966"/>
                  </a:lnTo>
                  <a:lnTo>
                    <a:pt x="12387" y="961"/>
                  </a:lnTo>
                  <a:lnTo>
                    <a:pt x="12389" y="958"/>
                  </a:lnTo>
                  <a:lnTo>
                    <a:pt x="12392" y="954"/>
                  </a:lnTo>
                  <a:lnTo>
                    <a:pt x="12397" y="939"/>
                  </a:lnTo>
                  <a:lnTo>
                    <a:pt x="12399" y="912"/>
                  </a:lnTo>
                  <a:lnTo>
                    <a:pt x="12400" y="862"/>
                  </a:lnTo>
                  <a:lnTo>
                    <a:pt x="12401" y="746"/>
                  </a:lnTo>
                  <a:lnTo>
                    <a:pt x="12401" y="489"/>
                  </a:lnTo>
                  <a:lnTo>
                    <a:pt x="12400" y="381"/>
                  </a:lnTo>
                  <a:lnTo>
                    <a:pt x="12399" y="330"/>
                  </a:lnTo>
                  <a:lnTo>
                    <a:pt x="12397" y="301"/>
                  </a:lnTo>
                  <a:lnTo>
                    <a:pt x="12394" y="285"/>
                  </a:lnTo>
                  <a:lnTo>
                    <a:pt x="12389" y="276"/>
                  </a:lnTo>
                  <a:lnTo>
                    <a:pt x="12381" y="271"/>
                  </a:lnTo>
                  <a:lnTo>
                    <a:pt x="12369" y="266"/>
                  </a:lnTo>
                  <a:lnTo>
                    <a:pt x="12343" y="263"/>
                  </a:lnTo>
                  <a:lnTo>
                    <a:pt x="12296" y="260"/>
                  </a:lnTo>
                  <a:lnTo>
                    <a:pt x="12291" y="229"/>
                  </a:lnTo>
                  <a:lnTo>
                    <a:pt x="12364" y="227"/>
                  </a:lnTo>
                  <a:lnTo>
                    <a:pt x="12454" y="229"/>
                  </a:lnTo>
                  <a:lnTo>
                    <a:pt x="12613" y="224"/>
                  </a:lnTo>
                  <a:lnTo>
                    <a:pt x="12617" y="257"/>
                  </a:lnTo>
                  <a:lnTo>
                    <a:pt x="12579" y="261"/>
                  </a:lnTo>
                  <a:lnTo>
                    <a:pt x="12554" y="264"/>
                  </a:lnTo>
                  <a:lnTo>
                    <a:pt x="12544" y="265"/>
                  </a:lnTo>
                  <a:lnTo>
                    <a:pt x="12536" y="266"/>
                  </a:lnTo>
                  <a:lnTo>
                    <a:pt x="12524" y="272"/>
                  </a:lnTo>
                  <a:lnTo>
                    <a:pt x="12515" y="282"/>
                  </a:lnTo>
                  <a:lnTo>
                    <a:pt x="12511" y="300"/>
                  </a:lnTo>
                  <a:lnTo>
                    <a:pt x="12508" y="327"/>
                  </a:lnTo>
                  <a:lnTo>
                    <a:pt x="12508" y="362"/>
                  </a:lnTo>
                  <a:lnTo>
                    <a:pt x="12507" y="489"/>
                  </a:lnTo>
                  <a:lnTo>
                    <a:pt x="12507" y="606"/>
                  </a:lnTo>
                  <a:close/>
                  <a:moveTo>
                    <a:pt x="13094" y="277"/>
                  </a:moveTo>
                  <a:lnTo>
                    <a:pt x="13089" y="272"/>
                  </a:lnTo>
                  <a:lnTo>
                    <a:pt x="13089" y="248"/>
                  </a:lnTo>
                  <a:lnTo>
                    <a:pt x="13094" y="243"/>
                  </a:lnTo>
                  <a:lnTo>
                    <a:pt x="13251" y="217"/>
                  </a:lnTo>
                  <a:lnTo>
                    <a:pt x="13267" y="230"/>
                  </a:lnTo>
                  <a:lnTo>
                    <a:pt x="13283" y="247"/>
                  </a:lnTo>
                  <a:lnTo>
                    <a:pt x="13303" y="272"/>
                  </a:lnTo>
                  <a:lnTo>
                    <a:pt x="13329" y="313"/>
                  </a:lnTo>
                  <a:lnTo>
                    <a:pt x="13364" y="371"/>
                  </a:lnTo>
                  <a:lnTo>
                    <a:pt x="13407" y="447"/>
                  </a:lnTo>
                  <a:lnTo>
                    <a:pt x="13453" y="535"/>
                  </a:lnTo>
                  <a:lnTo>
                    <a:pt x="13498" y="621"/>
                  </a:lnTo>
                  <a:lnTo>
                    <a:pt x="13554" y="531"/>
                  </a:lnTo>
                  <a:lnTo>
                    <a:pt x="13618" y="426"/>
                  </a:lnTo>
                  <a:lnTo>
                    <a:pt x="13736" y="224"/>
                  </a:lnTo>
                  <a:lnTo>
                    <a:pt x="13778" y="227"/>
                  </a:lnTo>
                  <a:lnTo>
                    <a:pt x="13816" y="224"/>
                  </a:lnTo>
                  <a:lnTo>
                    <a:pt x="13821" y="240"/>
                  </a:lnTo>
                  <a:lnTo>
                    <a:pt x="13804" y="258"/>
                  </a:lnTo>
                  <a:lnTo>
                    <a:pt x="13785" y="282"/>
                  </a:lnTo>
                  <a:lnTo>
                    <a:pt x="13734" y="350"/>
                  </a:lnTo>
                  <a:lnTo>
                    <a:pt x="13684" y="421"/>
                  </a:lnTo>
                  <a:lnTo>
                    <a:pt x="13648" y="475"/>
                  </a:lnTo>
                  <a:lnTo>
                    <a:pt x="13578" y="589"/>
                  </a:lnTo>
                  <a:lnTo>
                    <a:pt x="13546" y="643"/>
                  </a:lnTo>
                  <a:lnTo>
                    <a:pt x="13533" y="671"/>
                  </a:lnTo>
                  <a:lnTo>
                    <a:pt x="13529" y="686"/>
                  </a:lnTo>
                  <a:lnTo>
                    <a:pt x="13529" y="703"/>
                  </a:lnTo>
                  <a:lnTo>
                    <a:pt x="13529" y="785"/>
                  </a:lnTo>
                  <a:lnTo>
                    <a:pt x="13529" y="867"/>
                  </a:lnTo>
                  <a:lnTo>
                    <a:pt x="13530" y="908"/>
                  </a:lnTo>
                  <a:lnTo>
                    <a:pt x="13533" y="934"/>
                  </a:lnTo>
                  <a:lnTo>
                    <a:pt x="13536" y="950"/>
                  </a:lnTo>
                  <a:lnTo>
                    <a:pt x="13541" y="960"/>
                  </a:lnTo>
                  <a:lnTo>
                    <a:pt x="13548" y="964"/>
                  </a:lnTo>
                  <a:lnTo>
                    <a:pt x="13560" y="969"/>
                  </a:lnTo>
                  <a:lnTo>
                    <a:pt x="13587" y="973"/>
                  </a:lnTo>
                  <a:lnTo>
                    <a:pt x="13635" y="975"/>
                  </a:lnTo>
                  <a:lnTo>
                    <a:pt x="13638" y="1006"/>
                  </a:lnTo>
                  <a:lnTo>
                    <a:pt x="13536" y="1008"/>
                  </a:lnTo>
                  <a:lnTo>
                    <a:pt x="13475" y="1006"/>
                  </a:lnTo>
                  <a:lnTo>
                    <a:pt x="13317" y="1011"/>
                  </a:lnTo>
                  <a:lnTo>
                    <a:pt x="13313" y="979"/>
                  </a:lnTo>
                  <a:lnTo>
                    <a:pt x="13387" y="969"/>
                  </a:lnTo>
                  <a:lnTo>
                    <a:pt x="13401" y="966"/>
                  </a:lnTo>
                  <a:lnTo>
                    <a:pt x="13409" y="961"/>
                  </a:lnTo>
                  <a:lnTo>
                    <a:pt x="13414" y="954"/>
                  </a:lnTo>
                  <a:lnTo>
                    <a:pt x="13418" y="940"/>
                  </a:lnTo>
                  <a:lnTo>
                    <a:pt x="13420" y="918"/>
                  </a:lnTo>
                  <a:lnTo>
                    <a:pt x="13423" y="878"/>
                  </a:lnTo>
                  <a:lnTo>
                    <a:pt x="13423" y="785"/>
                  </a:lnTo>
                  <a:lnTo>
                    <a:pt x="13423" y="679"/>
                  </a:lnTo>
                  <a:lnTo>
                    <a:pt x="13396" y="629"/>
                  </a:lnTo>
                  <a:lnTo>
                    <a:pt x="13342" y="536"/>
                  </a:lnTo>
                  <a:lnTo>
                    <a:pt x="13293" y="457"/>
                  </a:lnTo>
                  <a:lnTo>
                    <a:pt x="13234" y="368"/>
                  </a:lnTo>
                  <a:lnTo>
                    <a:pt x="13203" y="326"/>
                  </a:lnTo>
                  <a:lnTo>
                    <a:pt x="13180" y="301"/>
                  </a:lnTo>
                  <a:lnTo>
                    <a:pt x="13163" y="287"/>
                  </a:lnTo>
                  <a:lnTo>
                    <a:pt x="13150" y="279"/>
                  </a:lnTo>
                  <a:lnTo>
                    <a:pt x="13131" y="277"/>
                  </a:lnTo>
                  <a:lnTo>
                    <a:pt x="13094" y="277"/>
                  </a:lnTo>
                  <a:close/>
                  <a:moveTo>
                    <a:pt x="13862" y="229"/>
                  </a:moveTo>
                  <a:lnTo>
                    <a:pt x="14025" y="229"/>
                  </a:lnTo>
                  <a:lnTo>
                    <a:pt x="14183" y="224"/>
                  </a:lnTo>
                  <a:lnTo>
                    <a:pt x="14188" y="257"/>
                  </a:lnTo>
                  <a:lnTo>
                    <a:pt x="14150" y="261"/>
                  </a:lnTo>
                  <a:lnTo>
                    <a:pt x="14124" y="264"/>
                  </a:lnTo>
                  <a:lnTo>
                    <a:pt x="14115" y="265"/>
                  </a:lnTo>
                  <a:lnTo>
                    <a:pt x="14106" y="266"/>
                  </a:lnTo>
                  <a:lnTo>
                    <a:pt x="14094" y="272"/>
                  </a:lnTo>
                  <a:lnTo>
                    <a:pt x="14086" y="282"/>
                  </a:lnTo>
                  <a:lnTo>
                    <a:pt x="14081" y="300"/>
                  </a:lnTo>
                  <a:lnTo>
                    <a:pt x="14080" y="327"/>
                  </a:lnTo>
                  <a:lnTo>
                    <a:pt x="14079" y="362"/>
                  </a:lnTo>
                  <a:lnTo>
                    <a:pt x="14078" y="489"/>
                  </a:lnTo>
                  <a:lnTo>
                    <a:pt x="14078" y="734"/>
                  </a:lnTo>
                  <a:lnTo>
                    <a:pt x="14079" y="862"/>
                  </a:lnTo>
                  <a:lnTo>
                    <a:pt x="14081" y="958"/>
                  </a:lnTo>
                  <a:lnTo>
                    <a:pt x="14194" y="958"/>
                  </a:lnTo>
                  <a:lnTo>
                    <a:pt x="14304" y="957"/>
                  </a:lnTo>
                  <a:lnTo>
                    <a:pt x="14363" y="955"/>
                  </a:lnTo>
                  <a:lnTo>
                    <a:pt x="14379" y="952"/>
                  </a:lnTo>
                  <a:lnTo>
                    <a:pt x="14396" y="949"/>
                  </a:lnTo>
                  <a:lnTo>
                    <a:pt x="14411" y="944"/>
                  </a:lnTo>
                  <a:lnTo>
                    <a:pt x="14427" y="939"/>
                  </a:lnTo>
                  <a:lnTo>
                    <a:pt x="14445" y="876"/>
                  </a:lnTo>
                  <a:lnTo>
                    <a:pt x="14457" y="818"/>
                  </a:lnTo>
                  <a:lnTo>
                    <a:pt x="14462" y="813"/>
                  </a:lnTo>
                  <a:lnTo>
                    <a:pt x="14489" y="813"/>
                  </a:lnTo>
                  <a:lnTo>
                    <a:pt x="14488" y="849"/>
                  </a:lnTo>
                  <a:lnTo>
                    <a:pt x="14483" y="903"/>
                  </a:lnTo>
                  <a:lnTo>
                    <a:pt x="14480" y="961"/>
                  </a:lnTo>
                  <a:lnTo>
                    <a:pt x="14478" y="1006"/>
                  </a:lnTo>
                  <a:lnTo>
                    <a:pt x="14354" y="1008"/>
                  </a:lnTo>
                  <a:lnTo>
                    <a:pt x="14198" y="1008"/>
                  </a:lnTo>
                  <a:lnTo>
                    <a:pt x="14037" y="1006"/>
                  </a:lnTo>
                  <a:lnTo>
                    <a:pt x="13980" y="1008"/>
                  </a:lnTo>
                  <a:lnTo>
                    <a:pt x="13924" y="1011"/>
                  </a:lnTo>
                  <a:lnTo>
                    <a:pt x="13919" y="988"/>
                  </a:lnTo>
                  <a:lnTo>
                    <a:pt x="13924" y="982"/>
                  </a:lnTo>
                  <a:lnTo>
                    <a:pt x="13950" y="968"/>
                  </a:lnTo>
                  <a:lnTo>
                    <a:pt x="13961" y="961"/>
                  </a:lnTo>
                  <a:lnTo>
                    <a:pt x="13965" y="942"/>
                  </a:lnTo>
                  <a:lnTo>
                    <a:pt x="13968" y="890"/>
                  </a:lnTo>
                  <a:lnTo>
                    <a:pt x="13971" y="816"/>
                  </a:lnTo>
                  <a:lnTo>
                    <a:pt x="13972" y="727"/>
                  </a:lnTo>
                  <a:lnTo>
                    <a:pt x="13972" y="489"/>
                  </a:lnTo>
                  <a:lnTo>
                    <a:pt x="13971" y="381"/>
                  </a:lnTo>
                  <a:lnTo>
                    <a:pt x="13970" y="330"/>
                  </a:lnTo>
                  <a:lnTo>
                    <a:pt x="13967" y="301"/>
                  </a:lnTo>
                  <a:lnTo>
                    <a:pt x="13965" y="285"/>
                  </a:lnTo>
                  <a:lnTo>
                    <a:pt x="13960" y="276"/>
                  </a:lnTo>
                  <a:lnTo>
                    <a:pt x="13953" y="271"/>
                  </a:lnTo>
                  <a:lnTo>
                    <a:pt x="13940" y="266"/>
                  </a:lnTo>
                  <a:lnTo>
                    <a:pt x="13914" y="263"/>
                  </a:lnTo>
                  <a:lnTo>
                    <a:pt x="13866" y="260"/>
                  </a:lnTo>
                  <a:lnTo>
                    <a:pt x="13862" y="22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23" name="Group 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6669360"/>
            <a:ext cx="12192000" cy="188639"/>
            <a:chOff x="2207568" y="692696"/>
            <a:chExt cx="2304256" cy="576064"/>
          </a:xfrm>
        </p:grpSpPr>
        <p:sp>
          <p:nvSpPr>
            <p:cNvPr id="24" name="Rectangle 23"/>
            <p:cNvSpPr/>
            <p:nvPr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</p:grpSp>
      <p:sp>
        <p:nvSpPr>
          <p:cNvPr id="28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425" y="2636912"/>
            <a:ext cx="11233150" cy="2016224"/>
          </a:xfrm>
        </p:spPr>
        <p:txBody>
          <a:bodyPr anchor="ctr" anchorCtr="0"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29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9425" y="4941168"/>
            <a:ext cx="11233150" cy="576064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73343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xt and Picture Ne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669088"/>
          </a:xfrm>
          <a:custGeom>
            <a:avLst/>
            <a:gdLst/>
            <a:ahLst/>
            <a:cxnLst/>
            <a:rect l="l" t="t" r="r" b="b"/>
            <a:pathLst>
              <a:path w="12192000" h="6669088">
                <a:moveTo>
                  <a:pt x="0" y="0"/>
                </a:moveTo>
                <a:lnTo>
                  <a:pt x="479376" y="0"/>
                </a:lnTo>
                <a:lnTo>
                  <a:pt x="479376" y="1268760"/>
                </a:lnTo>
                <a:lnTo>
                  <a:pt x="1055344" y="1268760"/>
                </a:lnTo>
                <a:lnTo>
                  <a:pt x="1055344" y="0"/>
                </a:lnTo>
                <a:lnTo>
                  <a:pt x="12192000" y="0"/>
                </a:lnTo>
                <a:lnTo>
                  <a:pt x="12192000" y="6669088"/>
                </a:lnTo>
                <a:lnTo>
                  <a:pt x="0" y="666908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r">
              <a:buFontTx/>
              <a:buNone/>
              <a:defRPr sz="10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A0913E-09E8-4F19-9E92-DC463A772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7B958F-8E91-4B36-BC0D-5501EDD50FF4}" type="datetimeFigureOut">
              <a:rPr lang="fi-FI" smtClean="0"/>
              <a:t>26.9.2022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4C6687-22A2-4DBC-A00E-1B87A3B93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3AC3D7-F99C-42CD-98EE-4CA07AAE5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61B86FA-F224-4414-8485-B2E0C8654CBE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425" y="2349451"/>
            <a:ext cx="11233150" cy="2016224"/>
          </a:xfrm>
        </p:spPr>
        <p:txBody>
          <a:bodyPr anchor="ctr" anchorCtr="0"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9" name="Rectangle 8"/>
          <p:cNvSpPr/>
          <p:nvPr/>
        </p:nvSpPr>
        <p:spPr>
          <a:xfrm>
            <a:off x="0" y="6669360"/>
            <a:ext cx="12192000" cy="18863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10" name="Group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79376" y="0"/>
            <a:ext cx="575968" cy="1268760"/>
            <a:chOff x="5372826" y="1844824"/>
            <a:chExt cx="1457091" cy="3209730"/>
          </a:xfrm>
        </p:grpSpPr>
        <p:sp>
          <p:nvSpPr>
            <p:cNvPr id="11" name="Rectangle 10"/>
            <p:cNvSpPr/>
            <p:nvPr/>
          </p:nvSpPr>
          <p:spPr>
            <a:xfrm>
              <a:off x="5372826" y="1844824"/>
              <a:ext cx="1457091" cy="32097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2" name="Freeform 6"/>
            <p:cNvSpPr>
              <a:spLocks noChangeAspect="1" noEditPoints="1"/>
            </p:cNvSpPr>
            <p:nvPr/>
          </p:nvSpPr>
          <p:spPr bwMode="auto">
            <a:xfrm>
              <a:off x="5760666" y="3050717"/>
              <a:ext cx="681408" cy="1548248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724974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38093-ADEF-4186-B183-F189E8EE4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A0913E-09E8-4F19-9E92-DC463A772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B958F-8E91-4B36-BC0D-5501EDD50FF4}" type="datetimeFigureOut">
              <a:rPr lang="fi-FI" smtClean="0"/>
              <a:t>26.9.2022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4C6687-22A2-4DBC-A00E-1B87A3B93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3AC3D7-F99C-42CD-98EE-4CA07AAE5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B86FA-F224-4414-8485-B2E0C8654CB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80260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38593A-C820-4A34-9EAE-F8CCFF148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B958F-8E91-4B36-BC0D-5501EDD50FF4}" type="datetimeFigureOut">
              <a:rPr lang="fi-FI" smtClean="0"/>
              <a:t>26.9.2022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DFA8A-0AA3-4E60-BBEB-723BA2C12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6416C-56EF-4445-825D-B445F3518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B86FA-F224-4414-8485-B2E0C8654CB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38823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38593A-C820-4A34-9EAE-F8CCFF148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47B958F-8E91-4B36-BC0D-5501EDD50FF4}" type="datetimeFigureOut">
              <a:rPr lang="fi-FI" smtClean="0"/>
              <a:t>26.9.2022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DFA8A-0AA3-4E60-BBEB-723BA2C12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6416C-56EF-4445-825D-B445F3518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61B86FA-F224-4414-8485-B2E0C8654CBE}" type="slidenum">
              <a:rPr lang="fi-FI" smtClean="0"/>
              <a:t>‹#›</a:t>
            </a:fld>
            <a:endParaRPr lang="fi-FI"/>
          </a:p>
        </p:txBody>
      </p:sp>
      <p:grpSp>
        <p:nvGrpSpPr>
          <p:cNvPr id="10" name="Group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4368000" y="1916832"/>
            <a:ext cx="3456000" cy="2239841"/>
            <a:chOff x="4527550" y="2341563"/>
            <a:chExt cx="3135313" cy="2032001"/>
          </a:xfrm>
        </p:grpSpPr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5768975" y="2341563"/>
              <a:ext cx="644525" cy="1463675"/>
            </a:xfrm>
            <a:custGeom>
              <a:avLst/>
              <a:gdLst>
                <a:gd name="T0" fmla="*/ 1546 w 2436"/>
                <a:gd name="T1" fmla="*/ 407 h 5531"/>
                <a:gd name="T2" fmla="*/ 1598 w 2436"/>
                <a:gd name="T3" fmla="*/ 630 h 5531"/>
                <a:gd name="T4" fmla="*/ 1568 w 2436"/>
                <a:gd name="T5" fmla="*/ 815 h 5531"/>
                <a:gd name="T6" fmla="*/ 1415 w 2436"/>
                <a:gd name="T7" fmla="*/ 1055 h 5531"/>
                <a:gd name="T8" fmla="*/ 1005 w 2436"/>
                <a:gd name="T9" fmla="*/ 1539 h 5531"/>
                <a:gd name="T10" fmla="*/ 830 w 2436"/>
                <a:gd name="T11" fmla="*/ 1777 h 5531"/>
                <a:gd name="T12" fmla="*/ 792 w 2436"/>
                <a:gd name="T13" fmla="*/ 1957 h 5531"/>
                <a:gd name="T14" fmla="*/ 831 w 2436"/>
                <a:gd name="T15" fmla="*/ 2231 h 5531"/>
                <a:gd name="T16" fmla="*/ 579 w 2436"/>
                <a:gd name="T17" fmla="*/ 1907 h 5531"/>
                <a:gd name="T18" fmla="*/ 594 w 2436"/>
                <a:gd name="T19" fmla="*/ 1644 h 5531"/>
                <a:gd name="T20" fmla="*/ 740 w 2436"/>
                <a:gd name="T21" fmla="*/ 1385 h 5531"/>
                <a:gd name="T22" fmla="*/ 1262 w 2436"/>
                <a:gd name="T23" fmla="*/ 750 h 5531"/>
                <a:gd name="T24" fmla="*/ 1377 w 2436"/>
                <a:gd name="T25" fmla="*/ 553 h 5531"/>
                <a:gd name="T26" fmla="*/ 1360 w 2436"/>
                <a:gd name="T27" fmla="*/ 427 h 5531"/>
                <a:gd name="T28" fmla="*/ 934 w 2436"/>
                <a:gd name="T29" fmla="*/ 2354 h 5531"/>
                <a:gd name="T30" fmla="*/ 875 w 2436"/>
                <a:gd name="T31" fmla="*/ 2047 h 5531"/>
                <a:gd name="T32" fmla="*/ 914 w 2436"/>
                <a:gd name="T33" fmla="*/ 1844 h 5531"/>
                <a:gd name="T34" fmla="*/ 1089 w 2436"/>
                <a:gd name="T35" fmla="*/ 1610 h 5531"/>
                <a:gd name="T36" fmla="*/ 1560 w 2436"/>
                <a:gd name="T37" fmla="*/ 1133 h 5531"/>
                <a:gd name="T38" fmla="*/ 1670 w 2436"/>
                <a:gd name="T39" fmla="*/ 962 h 5531"/>
                <a:gd name="T40" fmla="*/ 1677 w 2436"/>
                <a:gd name="T41" fmla="*/ 819 h 5531"/>
                <a:gd name="T42" fmla="*/ 1824 w 2436"/>
                <a:gd name="T43" fmla="*/ 727 h 5531"/>
                <a:gd name="T44" fmla="*/ 1907 w 2436"/>
                <a:gd name="T45" fmla="*/ 924 h 5531"/>
                <a:gd name="T46" fmla="*/ 1907 w 2436"/>
                <a:gd name="T47" fmla="*/ 1105 h 5531"/>
                <a:gd name="T48" fmla="*/ 1754 w 2436"/>
                <a:gd name="T49" fmla="*/ 1350 h 5531"/>
                <a:gd name="T50" fmla="*/ 1205 w 2436"/>
                <a:gd name="T51" fmla="*/ 1940 h 5531"/>
                <a:gd name="T52" fmla="*/ 1166 w 2436"/>
                <a:gd name="T53" fmla="*/ 2051 h 5531"/>
                <a:gd name="T54" fmla="*/ 1199 w 2436"/>
                <a:gd name="T55" fmla="*/ 2265 h 5531"/>
                <a:gd name="T56" fmla="*/ 1300 w 2436"/>
                <a:gd name="T57" fmla="*/ 2288 h 5531"/>
                <a:gd name="T58" fmla="*/ 1274 w 2436"/>
                <a:gd name="T59" fmla="*/ 2046 h 5531"/>
                <a:gd name="T60" fmla="*/ 1425 w 2436"/>
                <a:gd name="T61" fmla="*/ 1856 h 5531"/>
                <a:gd name="T62" fmla="*/ 1809 w 2436"/>
                <a:gd name="T63" fmla="*/ 1537 h 5531"/>
                <a:gd name="T64" fmla="*/ 1842 w 2436"/>
                <a:gd name="T65" fmla="*/ 1423 h 5531"/>
                <a:gd name="T66" fmla="*/ 1983 w 2436"/>
                <a:gd name="T67" fmla="*/ 1317 h 5531"/>
                <a:gd name="T68" fmla="*/ 2040 w 2436"/>
                <a:gd name="T69" fmla="*/ 1512 h 5531"/>
                <a:gd name="T70" fmla="*/ 2003 w 2436"/>
                <a:gd name="T71" fmla="*/ 1689 h 5531"/>
                <a:gd name="T72" fmla="*/ 1728 w 2436"/>
                <a:gd name="T73" fmla="*/ 1953 h 5531"/>
                <a:gd name="T74" fmla="*/ 1536 w 2436"/>
                <a:gd name="T75" fmla="*/ 2151 h 5531"/>
                <a:gd name="T76" fmla="*/ 1601 w 2436"/>
                <a:gd name="T77" fmla="*/ 2459 h 5531"/>
                <a:gd name="T78" fmla="*/ 423 w 2436"/>
                <a:gd name="T79" fmla="*/ 1609 h 5531"/>
                <a:gd name="T80" fmla="*/ 401 w 2436"/>
                <a:gd name="T81" fmla="*/ 1358 h 5531"/>
                <a:gd name="T82" fmla="*/ 491 w 2436"/>
                <a:gd name="T83" fmla="*/ 1097 h 5531"/>
                <a:gd name="T84" fmla="*/ 899 w 2436"/>
                <a:gd name="T85" fmla="*/ 506 h 5531"/>
                <a:gd name="T86" fmla="*/ 1043 w 2436"/>
                <a:gd name="T87" fmla="*/ 248 h 5531"/>
                <a:gd name="T88" fmla="*/ 1066 w 2436"/>
                <a:gd name="T89" fmla="*/ 53 h 5531"/>
                <a:gd name="T90" fmla="*/ 1233 w 2436"/>
                <a:gd name="T91" fmla="*/ 151 h 5531"/>
                <a:gd name="T92" fmla="*/ 1262 w 2436"/>
                <a:gd name="T93" fmla="*/ 339 h 5531"/>
                <a:gd name="T94" fmla="*/ 1215 w 2436"/>
                <a:gd name="T95" fmla="*/ 523 h 5531"/>
                <a:gd name="T96" fmla="*/ 993 w 2436"/>
                <a:gd name="T97" fmla="*/ 855 h 5531"/>
                <a:gd name="T98" fmla="*/ 624 w 2436"/>
                <a:gd name="T99" fmla="*/ 1359 h 5531"/>
                <a:gd name="T100" fmla="*/ 525 w 2436"/>
                <a:gd name="T101" fmla="*/ 1581 h 5531"/>
                <a:gd name="T102" fmla="*/ 1430 w 2436"/>
                <a:gd name="T103" fmla="*/ 5531 h 5531"/>
                <a:gd name="T104" fmla="*/ 1148 w 2436"/>
                <a:gd name="T105" fmla="*/ 3342 h 5531"/>
                <a:gd name="T106" fmla="*/ 1395 w 2436"/>
                <a:gd name="T107" fmla="*/ 3320 h 5531"/>
                <a:gd name="T108" fmla="*/ 1066 w 2436"/>
                <a:gd name="T109" fmla="*/ 3199 h 5531"/>
                <a:gd name="T110" fmla="*/ 714 w 2436"/>
                <a:gd name="T111" fmla="*/ 3113 h 5531"/>
                <a:gd name="T112" fmla="*/ 357 w 2436"/>
                <a:gd name="T113" fmla="*/ 2913 h 5531"/>
                <a:gd name="T114" fmla="*/ 124 w 2436"/>
                <a:gd name="T115" fmla="*/ 2699 h 5531"/>
                <a:gd name="T116" fmla="*/ 2436 w 2436"/>
                <a:gd name="T117" fmla="*/ 2535 h 5531"/>
                <a:gd name="T118" fmla="*/ 2204 w 2436"/>
                <a:gd name="T119" fmla="*/ 2822 h 5531"/>
                <a:gd name="T120" fmla="*/ 1917 w 2436"/>
                <a:gd name="T121" fmla="*/ 3031 h 5531"/>
                <a:gd name="T122" fmla="*/ 1629 w 2436"/>
                <a:gd name="T123" fmla="*/ 3150 h 5531"/>
                <a:gd name="T124" fmla="*/ 1289 w 2436"/>
                <a:gd name="T125" fmla="*/ 3205 h 5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36" h="5531">
                  <a:moveTo>
                    <a:pt x="1444" y="271"/>
                  </a:moveTo>
                  <a:lnTo>
                    <a:pt x="1463" y="289"/>
                  </a:lnTo>
                  <a:lnTo>
                    <a:pt x="1472" y="299"/>
                  </a:lnTo>
                  <a:lnTo>
                    <a:pt x="1480" y="308"/>
                  </a:lnTo>
                  <a:lnTo>
                    <a:pt x="1496" y="327"/>
                  </a:lnTo>
                  <a:lnTo>
                    <a:pt x="1503" y="337"/>
                  </a:lnTo>
                  <a:lnTo>
                    <a:pt x="1510" y="347"/>
                  </a:lnTo>
                  <a:lnTo>
                    <a:pt x="1523" y="366"/>
                  </a:lnTo>
                  <a:lnTo>
                    <a:pt x="1535" y="386"/>
                  </a:lnTo>
                  <a:lnTo>
                    <a:pt x="1541" y="397"/>
                  </a:lnTo>
                  <a:lnTo>
                    <a:pt x="1546" y="407"/>
                  </a:lnTo>
                  <a:lnTo>
                    <a:pt x="1556" y="427"/>
                  </a:lnTo>
                  <a:lnTo>
                    <a:pt x="1564" y="447"/>
                  </a:lnTo>
                  <a:lnTo>
                    <a:pt x="1571" y="469"/>
                  </a:lnTo>
                  <a:lnTo>
                    <a:pt x="1577" y="489"/>
                  </a:lnTo>
                  <a:lnTo>
                    <a:pt x="1583" y="510"/>
                  </a:lnTo>
                  <a:lnTo>
                    <a:pt x="1588" y="530"/>
                  </a:lnTo>
                  <a:lnTo>
                    <a:pt x="1592" y="551"/>
                  </a:lnTo>
                  <a:lnTo>
                    <a:pt x="1594" y="571"/>
                  </a:lnTo>
                  <a:lnTo>
                    <a:pt x="1596" y="591"/>
                  </a:lnTo>
                  <a:lnTo>
                    <a:pt x="1598" y="611"/>
                  </a:lnTo>
                  <a:lnTo>
                    <a:pt x="1598" y="630"/>
                  </a:lnTo>
                  <a:lnTo>
                    <a:pt x="1598" y="649"/>
                  </a:lnTo>
                  <a:lnTo>
                    <a:pt x="1598" y="667"/>
                  </a:lnTo>
                  <a:lnTo>
                    <a:pt x="1596" y="685"/>
                  </a:lnTo>
                  <a:lnTo>
                    <a:pt x="1594" y="703"/>
                  </a:lnTo>
                  <a:lnTo>
                    <a:pt x="1592" y="720"/>
                  </a:lnTo>
                  <a:lnTo>
                    <a:pt x="1589" y="735"/>
                  </a:lnTo>
                  <a:lnTo>
                    <a:pt x="1587" y="751"/>
                  </a:lnTo>
                  <a:lnTo>
                    <a:pt x="1583" y="765"/>
                  </a:lnTo>
                  <a:lnTo>
                    <a:pt x="1576" y="792"/>
                  </a:lnTo>
                  <a:lnTo>
                    <a:pt x="1572" y="804"/>
                  </a:lnTo>
                  <a:lnTo>
                    <a:pt x="1568" y="815"/>
                  </a:lnTo>
                  <a:lnTo>
                    <a:pt x="1564" y="824"/>
                  </a:lnTo>
                  <a:lnTo>
                    <a:pt x="1559" y="833"/>
                  </a:lnTo>
                  <a:lnTo>
                    <a:pt x="1551" y="851"/>
                  </a:lnTo>
                  <a:lnTo>
                    <a:pt x="1540" y="869"/>
                  </a:lnTo>
                  <a:lnTo>
                    <a:pt x="1529" y="887"/>
                  </a:lnTo>
                  <a:lnTo>
                    <a:pt x="1518" y="905"/>
                  </a:lnTo>
                  <a:lnTo>
                    <a:pt x="1494" y="942"/>
                  </a:lnTo>
                  <a:lnTo>
                    <a:pt x="1469" y="980"/>
                  </a:lnTo>
                  <a:lnTo>
                    <a:pt x="1443" y="1017"/>
                  </a:lnTo>
                  <a:lnTo>
                    <a:pt x="1430" y="1035"/>
                  </a:lnTo>
                  <a:lnTo>
                    <a:pt x="1415" y="1055"/>
                  </a:lnTo>
                  <a:lnTo>
                    <a:pt x="1388" y="1091"/>
                  </a:lnTo>
                  <a:lnTo>
                    <a:pt x="1360" y="1125"/>
                  </a:lnTo>
                  <a:lnTo>
                    <a:pt x="1307" y="1191"/>
                  </a:lnTo>
                  <a:lnTo>
                    <a:pt x="1259" y="1249"/>
                  </a:lnTo>
                  <a:lnTo>
                    <a:pt x="1221" y="1295"/>
                  </a:lnTo>
                  <a:lnTo>
                    <a:pt x="1193" y="1327"/>
                  </a:lnTo>
                  <a:lnTo>
                    <a:pt x="1174" y="1350"/>
                  </a:lnTo>
                  <a:lnTo>
                    <a:pt x="1151" y="1376"/>
                  </a:lnTo>
                  <a:lnTo>
                    <a:pt x="1097" y="1435"/>
                  </a:lnTo>
                  <a:lnTo>
                    <a:pt x="1037" y="1503"/>
                  </a:lnTo>
                  <a:lnTo>
                    <a:pt x="1005" y="1539"/>
                  </a:lnTo>
                  <a:lnTo>
                    <a:pt x="974" y="1577"/>
                  </a:lnTo>
                  <a:lnTo>
                    <a:pt x="958" y="1596"/>
                  </a:lnTo>
                  <a:lnTo>
                    <a:pt x="942" y="1614"/>
                  </a:lnTo>
                  <a:lnTo>
                    <a:pt x="914" y="1651"/>
                  </a:lnTo>
                  <a:lnTo>
                    <a:pt x="886" y="1688"/>
                  </a:lnTo>
                  <a:lnTo>
                    <a:pt x="873" y="1707"/>
                  </a:lnTo>
                  <a:lnTo>
                    <a:pt x="861" y="1725"/>
                  </a:lnTo>
                  <a:lnTo>
                    <a:pt x="850" y="1742"/>
                  </a:lnTo>
                  <a:lnTo>
                    <a:pt x="839" y="1760"/>
                  </a:lnTo>
                  <a:lnTo>
                    <a:pt x="834" y="1769"/>
                  </a:lnTo>
                  <a:lnTo>
                    <a:pt x="830" y="1777"/>
                  </a:lnTo>
                  <a:lnTo>
                    <a:pt x="821" y="1794"/>
                  </a:lnTo>
                  <a:lnTo>
                    <a:pt x="814" y="1809"/>
                  </a:lnTo>
                  <a:lnTo>
                    <a:pt x="808" y="1825"/>
                  </a:lnTo>
                  <a:lnTo>
                    <a:pt x="803" y="1841"/>
                  </a:lnTo>
                  <a:lnTo>
                    <a:pt x="800" y="1855"/>
                  </a:lnTo>
                  <a:lnTo>
                    <a:pt x="796" y="1879"/>
                  </a:lnTo>
                  <a:lnTo>
                    <a:pt x="795" y="1891"/>
                  </a:lnTo>
                  <a:lnTo>
                    <a:pt x="794" y="1904"/>
                  </a:lnTo>
                  <a:lnTo>
                    <a:pt x="792" y="1916"/>
                  </a:lnTo>
                  <a:lnTo>
                    <a:pt x="792" y="1929"/>
                  </a:lnTo>
                  <a:lnTo>
                    <a:pt x="792" y="1957"/>
                  </a:lnTo>
                  <a:lnTo>
                    <a:pt x="792" y="1983"/>
                  </a:lnTo>
                  <a:lnTo>
                    <a:pt x="795" y="2011"/>
                  </a:lnTo>
                  <a:lnTo>
                    <a:pt x="797" y="2037"/>
                  </a:lnTo>
                  <a:lnTo>
                    <a:pt x="800" y="2064"/>
                  </a:lnTo>
                  <a:lnTo>
                    <a:pt x="803" y="2090"/>
                  </a:lnTo>
                  <a:lnTo>
                    <a:pt x="808" y="2115"/>
                  </a:lnTo>
                  <a:lnTo>
                    <a:pt x="812" y="2138"/>
                  </a:lnTo>
                  <a:lnTo>
                    <a:pt x="816" y="2161"/>
                  </a:lnTo>
                  <a:lnTo>
                    <a:pt x="820" y="2181"/>
                  </a:lnTo>
                  <a:lnTo>
                    <a:pt x="824" y="2201"/>
                  </a:lnTo>
                  <a:lnTo>
                    <a:pt x="831" y="2231"/>
                  </a:lnTo>
                  <a:lnTo>
                    <a:pt x="660" y="2231"/>
                  </a:lnTo>
                  <a:lnTo>
                    <a:pt x="642" y="2184"/>
                  </a:lnTo>
                  <a:lnTo>
                    <a:pt x="634" y="2157"/>
                  </a:lnTo>
                  <a:lnTo>
                    <a:pt x="624" y="2130"/>
                  </a:lnTo>
                  <a:lnTo>
                    <a:pt x="616" y="2100"/>
                  </a:lnTo>
                  <a:lnTo>
                    <a:pt x="608" y="2067"/>
                  </a:lnTo>
                  <a:lnTo>
                    <a:pt x="599" y="2035"/>
                  </a:lnTo>
                  <a:lnTo>
                    <a:pt x="592" y="1999"/>
                  </a:lnTo>
                  <a:lnTo>
                    <a:pt x="586" y="1963"/>
                  </a:lnTo>
                  <a:lnTo>
                    <a:pt x="580" y="1926"/>
                  </a:lnTo>
                  <a:lnTo>
                    <a:pt x="579" y="1907"/>
                  </a:lnTo>
                  <a:lnTo>
                    <a:pt x="576" y="1886"/>
                  </a:lnTo>
                  <a:lnTo>
                    <a:pt x="575" y="1867"/>
                  </a:lnTo>
                  <a:lnTo>
                    <a:pt x="575" y="1847"/>
                  </a:lnTo>
                  <a:lnTo>
                    <a:pt x="574" y="1826"/>
                  </a:lnTo>
                  <a:lnTo>
                    <a:pt x="574" y="1806"/>
                  </a:lnTo>
                  <a:lnTo>
                    <a:pt x="576" y="1764"/>
                  </a:lnTo>
                  <a:lnTo>
                    <a:pt x="578" y="1742"/>
                  </a:lnTo>
                  <a:lnTo>
                    <a:pt x="580" y="1721"/>
                  </a:lnTo>
                  <a:lnTo>
                    <a:pt x="586" y="1677"/>
                  </a:lnTo>
                  <a:lnTo>
                    <a:pt x="590" y="1661"/>
                  </a:lnTo>
                  <a:lnTo>
                    <a:pt x="594" y="1644"/>
                  </a:lnTo>
                  <a:lnTo>
                    <a:pt x="600" y="1627"/>
                  </a:lnTo>
                  <a:lnTo>
                    <a:pt x="606" y="1609"/>
                  </a:lnTo>
                  <a:lnTo>
                    <a:pt x="615" y="1591"/>
                  </a:lnTo>
                  <a:lnTo>
                    <a:pt x="623" y="1572"/>
                  </a:lnTo>
                  <a:lnTo>
                    <a:pt x="633" y="1554"/>
                  </a:lnTo>
                  <a:lnTo>
                    <a:pt x="642" y="1535"/>
                  </a:lnTo>
                  <a:lnTo>
                    <a:pt x="664" y="1496"/>
                  </a:lnTo>
                  <a:lnTo>
                    <a:pt x="676" y="1478"/>
                  </a:lnTo>
                  <a:lnTo>
                    <a:pt x="688" y="1459"/>
                  </a:lnTo>
                  <a:lnTo>
                    <a:pt x="713" y="1422"/>
                  </a:lnTo>
                  <a:lnTo>
                    <a:pt x="740" y="1385"/>
                  </a:lnTo>
                  <a:lnTo>
                    <a:pt x="766" y="1350"/>
                  </a:lnTo>
                  <a:lnTo>
                    <a:pt x="792" y="1316"/>
                  </a:lnTo>
                  <a:lnTo>
                    <a:pt x="840" y="1257"/>
                  </a:lnTo>
                  <a:lnTo>
                    <a:pt x="879" y="1212"/>
                  </a:lnTo>
                  <a:lnTo>
                    <a:pt x="904" y="1183"/>
                  </a:lnTo>
                  <a:lnTo>
                    <a:pt x="941" y="1140"/>
                  </a:lnTo>
                  <a:lnTo>
                    <a:pt x="988" y="1085"/>
                  </a:lnTo>
                  <a:lnTo>
                    <a:pt x="1098" y="950"/>
                  </a:lnTo>
                  <a:lnTo>
                    <a:pt x="1157" y="879"/>
                  </a:lnTo>
                  <a:lnTo>
                    <a:pt x="1212" y="811"/>
                  </a:lnTo>
                  <a:lnTo>
                    <a:pt x="1262" y="750"/>
                  </a:lnTo>
                  <a:lnTo>
                    <a:pt x="1301" y="698"/>
                  </a:lnTo>
                  <a:lnTo>
                    <a:pt x="1311" y="686"/>
                  </a:lnTo>
                  <a:lnTo>
                    <a:pt x="1319" y="673"/>
                  </a:lnTo>
                  <a:lnTo>
                    <a:pt x="1336" y="649"/>
                  </a:lnTo>
                  <a:lnTo>
                    <a:pt x="1342" y="638"/>
                  </a:lnTo>
                  <a:lnTo>
                    <a:pt x="1349" y="626"/>
                  </a:lnTo>
                  <a:lnTo>
                    <a:pt x="1360" y="605"/>
                  </a:lnTo>
                  <a:lnTo>
                    <a:pt x="1364" y="594"/>
                  </a:lnTo>
                  <a:lnTo>
                    <a:pt x="1368" y="583"/>
                  </a:lnTo>
                  <a:lnTo>
                    <a:pt x="1374" y="563"/>
                  </a:lnTo>
                  <a:lnTo>
                    <a:pt x="1377" y="553"/>
                  </a:lnTo>
                  <a:lnTo>
                    <a:pt x="1378" y="542"/>
                  </a:lnTo>
                  <a:lnTo>
                    <a:pt x="1380" y="523"/>
                  </a:lnTo>
                  <a:lnTo>
                    <a:pt x="1380" y="504"/>
                  </a:lnTo>
                  <a:lnTo>
                    <a:pt x="1379" y="493"/>
                  </a:lnTo>
                  <a:lnTo>
                    <a:pt x="1378" y="483"/>
                  </a:lnTo>
                  <a:lnTo>
                    <a:pt x="1376" y="475"/>
                  </a:lnTo>
                  <a:lnTo>
                    <a:pt x="1374" y="465"/>
                  </a:lnTo>
                  <a:lnTo>
                    <a:pt x="1371" y="456"/>
                  </a:lnTo>
                  <a:lnTo>
                    <a:pt x="1368" y="446"/>
                  </a:lnTo>
                  <a:lnTo>
                    <a:pt x="1365" y="437"/>
                  </a:lnTo>
                  <a:lnTo>
                    <a:pt x="1360" y="427"/>
                  </a:lnTo>
                  <a:lnTo>
                    <a:pt x="1352" y="407"/>
                  </a:lnTo>
                  <a:lnTo>
                    <a:pt x="1341" y="387"/>
                  </a:lnTo>
                  <a:lnTo>
                    <a:pt x="1328" y="367"/>
                  </a:lnTo>
                  <a:lnTo>
                    <a:pt x="1334" y="363"/>
                  </a:lnTo>
                  <a:lnTo>
                    <a:pt x="1347" y="353"/>
                  </a:lnTo>
                  <a:lnTo>
                    <a:pt x="1386" y="319"/>
                  </a:lnTo>
                  <a:lnTo>
                    <a:pt x="1444" y="271"/>
                  </a:lnTo>
                  <a:close/>
                  <a:moveTo>
                    <a:pt x="1264" y="2459"/>
                  </a:moveTo>
                  <a:lnTo>
                    <a:pt x="969" y="2459"/>
                  </a:lnTo>
                  <a:lnTo>
                    <a:pt x="946" y="2390"/>
                  </a:lnTo>
                  <a:lnTo>
                    <a:pt x="934" y="2354"/>
                  </a:lnTo>
                  <a:lnTo>
                    <a:pt x="923" y="2317"/>
                  </a:lnTo>
                  <a:lnTo>
                    <a:pt x="912" y="2279"/>
                  </a:lnTo>
                  <a:lnTo>
                    <a:pt x="903" y="2241"/>
                  </a:lnTo>
                  <a:lnTo>
                    <a:pt x="894" y="2203"/>
                  </a:lnTo>
                  <a:lnTo>
                    <a:pt x="887" y="2163"/>
                  </a:lnTo>
                  <a:lnTo>
                    <a:pt x="884" y="2144"/>
                  </a:lnTo>
                  <a:lnTo>
                    <a:pt x="881" y="2125"/>
                  </a:lnTo>
                  <a:lnTo>
                    <a:pt x="879" y="2106"/>
                  </a:lnTo>
                  <a:lnTo>
                    <a:pt x="878" y="2085"/>
                  </a:lnTo>
                  <a:lnTo>
                    <a:pt x="876" y="2066"/>
                  </a:lnTo>
                  <a:lnTo>
                    <a:pt x="875" y="2047"/>
                  </a:lnTo>
                  <a:lnTo>
                    <a:pt x="875" y="2028"/>
                  </a:lnTo>
                  <a:lnTo>
                    <a:pt x="875" y="2009"/>
                  </a:lnTo>
                  <a:lnTo>
                    <a:pt x="876" y="1991"/>
                  </a:lnTo>
                  <a:lnTo>
                    <a:pt x="879" y="1971"/>
                  </a:lnTo>
                  <a:lnTo>
                    <a:pt x="881" y="1953"/>
                  </a:lnTo>
                  <a:lnTo>
                    <a:pt x="885" y="1934"/>
                  </a:lnTo>
                  <a:lnTo>
                    <a:pt x="888" y="1916"/>
                  </a:lnTo>
                  <a:lnTo>
                    <a:pt x="893" y="1898"/>
                  </a:lnTo>
                  <a:lnTo>
                    <a:pt x="898" y="1880"/>
                  </a:lnTo>
                  <a:lnTo>
                    <a:pt x="905" y="1863"/>
                  </a:lnTo>
                  <a:lnTo>
                    <a:pt x="914" y="1844"/>
                  </a:lnTo>
                  <a:lnTo>
                    <a:pt x="923" y="1825"/>
                  </a:lnTo>
                  <a:lnTo>
                    <a:pt x="934" y="1806"/>
                  </a:lnTo>
                  <a:lnTo>
                    <a:pt x="946" y="1785"/>
                  </a:lnTo>
                  <a:lnTo>
                    <a:pt x="960" y="1765"/>
                  </a:lnTo>
                  <a:lnTo>
                    <a:pt x="976" y="1743"/>
                  </a:lnTo>
                  <a:lnTo>
                    <a:pt x="992" y="1722"/>
                  </a:lnTo>
                  <a:lnTo>
                    <a:pt x="1010" y="1700"/>
                  </a:lnTo>
                  <a:lnTo>
                    <a:pt x="1028" y="1679"/>
                  </a:lnTo>
                  <a:lnTo>
                    <a:pt x="1047" y="1656"/>
                  </a:lnTo>
                  <a:lnTo>
                    <a:pt x="1067" y="1633"/>
                  </a:lnTo>
                  <a:lnTo>
                    <a:pt x="1089" y="1610"/>
                  </a:lnTo>
                  <a:lnTo>
                    <a:pt x="1132" y="1563"/>
                  </a:lnTo>
                  <a:lnTo>
                    <a:pt x="1156" y="1541"/>
                  </a:lnTo>
                  <a:lnTo>
                    <a:pt x="1179" y="1517"/>
                  </a:lnTo>
                  <a:lnTo>
                    <a:pt x="1227" y="1469"/>
                  </a:lnTo>
                  <a:lnTo>
                    <a:pt x="1276" y="1421"/>
                  </a:lnTo>
                  <a:lnTo>
                    <a:pt x="1376" y="1323"/>
                  </a:lnTo>
                  <a:lnTo>
                    <a:pt x="1425" y="1275"/>
                  </a:lnTo>
                  <a:lnTo>
                    <a:pt x="1472" y="1227"/>
                  </a:lnTo>
                  <a:lnTo>
                    <a:pt x="1517" y="1179"/>
                  </a:lnTo>
                  <a:lnTo>
                    <a:pt x="1539" y="1157"/>
                  </a:lnTo>
                  <a:lnTo>
                    <a:pt x="1560" y="1133"/>
                  </a:lnTo>
                  <a:lnTo>
                    <a:pt x="1571" y="1119"/>
                  </a:lnTo>
                  <a:lnTo>
                    <a:pt x="1582" y="1106"/>
                  </a:lnTo>
                  <a:lnTo>
                    <a:pt x="1601" y="1080"/>
                  </a:lnTo>
                  <a:lnTo>
                    <a:pt x="1619" y="1055"/>
                  </a:lnTo>
                  <a:lnTo>
                    <a:pt x="1628" y="1043"/>
                  </a:lnTo>
                  <a:lnTo>
                    <a:pt x="1635" y="1031"/>
                  </a:lnTo>
                  <a:lnTo>
                    <a:pt x="1642" y="1019"/>
                  </a:lnTo>
                  <a:lnTo>
                    <a:pt x="1648" y="1007"/>
                  </a:lnTo>
                  <a:lnTo>
                    <a:pt x="1660" y="984"/>
                  </a:lnTo>
                  <a:lnTo>
                    <a:pt x="1665" y="973"/>
                  </a:lnTo>
                  <a:lnTo>
                    <a:pt x="1670" y="962"/>
                  </a:lnTo>
                  <a:lnTo>
                    <a:pt x="1674" y="950"/>
                  </a:lnTo>
                  <a:lnTo>
                    <a:pt x="1678" y="939"/>
                  </a:lnTo>
                  <a:lnTo>
                    <a:pt x="1683" y="918"/>
                  </a:lnTo>
                  <a:lnTo>
                    <a:pt x="1684" y="907"/>
                  </a:lnTo>
                  <a:lnTo>
                    <a:pt x="1685" y="896"/>
                  </a:lnTo>
                  <a:lnTo>
                    <a:pt x="1686" y="885"/>
                  </a:lnTo>
                  <a:lnTo>
                    <a:pt x="1686" y="875"/>
                  </a:lnTo>
                  <a:lnTo>
                    <a:pt x="1684" y="853"/>
                  </a:lnTo>
                  <a:lnTo>
                    <a:pt x="1683" y="842"/>
                  </a:lnTo>
                  <a:lnTo>
                    <a:pt x="1680" y="831"/>
                  </a:lnTo>
                  <a:lnTo>
                    <a:pt x="1677" y="819"/>
                  </a:lnTo>
                  <a:lnTo>
                    <a:pt x="1673" y="809"/>
                  </a:lnTo>
                  <a:lnTo>
                    <a:pt x="1668" y="798"/>
                  </a:lnTo>
                  <a:lnTo>
                    <a:pt x="1664" y="786"/>
                  </a:lnTo>
                  <a:lnTo>
                    <a:pt x="1658" y="774"/>
                  </a:lnTo>
                  <a:lnTo>
                    <a:pt x="1652" y="762"/>
                  </a:lnTo>
                  <a:lnTo>
                    <a:pt x="1769" y="665"/>
                  </a:lnTo>
                  <a:lnTo>
                    <a:pt x="1780" y="675"/>
                  </a:lnTo>
                  <a:lnTo>
                    <a:pt x="1792" y="687"/>
                  </a:lnTo>
                  <a:lnTo>
                    <a:pt x="1803" y="699"/>
                  </a:lnTo>
                  <a:lnTo>
                    <a:pt x="1814" y="713"/>
                  </a:lnTo>
                  <a:lnTo>
                    <a:pt x="1824" y="727"/>
                  </a:lnTo>
                  <a:lnTo>
                    <a:pt x="1834" y="743"/>
                  </a:lnTo>
                  <a:lnTo>
                    <a:pt x="1844" y="758"/>
                  </a:lnTo>
                  <a:lnTo>
                    <a:pt x="1853" y="775"/>
                  </a:lnTo>
                  <a:lnTo>
                    <a:pt x="1862" y="792"/>
                  </a:lnTo>
                  <a:lnTo>
                    <a:pt x="1870" y="809"/>
                  </a:lnTo>
                  <a:lnTo>
                    <a:pt x="1878" y="828"/>
                  </a:lnTo>
                  <a:lnTo>
                    <a:pt x="1884" y="846"/>
                  </a:lnTo>
                  <a:lnTo>
                    <a:pt x="1892" y="865"/>
                  </a:lnTo>
                  <a:lnTo>
                    <a:pt x="1898" y="884"/>
                  </a:lnTo>
                  <a:lnTo>
                    <a:pt x="1902" y="903"/>
                  </a:lnTo>
                  <a:lnTo>
                    <a:pt x="1907" y="924"/>
                  </a:lnTo>
                  <a:lnTo>
                    <a:pt x="1911" y="944"/>
                  </a:lnTo>
                  <a:lnTo>
                    <a:pt x="1912" y="954"/>
                  </a:lnTo>
                  <a:lnTo>
                    <a:pt x="1913" y="965"/>
                  </a:lnTo>
                  <a:lnTo>
                    <a:pt x="1916" y="984"/>
                  </a:lnTo>
                  <a:lnTo>
                    <a:pt x="1917" y="1004"/>
                  </a:lnTo>
                  <a:lnTo>
                    <a:pt x="1917" y="1025"/>
                  </a:lnTo>
                  <a:lnTo>
                    <a:pt x="1916" y="1045"/>
                  </a:lnTo>
                  <a:lnTo>
                    <a:pt x="1916" y="1056"/>
                  </a:lnTo>
                  <a:lnTo>
                    <a:pt x="1914" y="1065"/>
                  </a:lnTo>
                  <a:lnTo>
                    <a:pt x="1911" y="1086"/>
                  </a:lnTo>
                  <a:lnTo>
                    <a:pt x="1907" y="1105"/>
                  </a:lnTo>
                  <a:lnTo>
                    <a:pt x="1902" y="1125"/>
                  </a:lnTo>
                  <a:lnTo>
                    <a:pt x="1896" y="1145"/>
                  </a:lnTo>
                  <a:lnTo>
                    <a:pt x="1889" y="1163"/>
                  </a:lnTo>
                  <a:lnTo>
                    <a:pt x="1881" y="1182"/>
                  </a:lnTo>
                  <a:lnTo>
                    <a:pt x="1871" y="1200"/>
                  </a:lnTo>
                  <a:lnTo>
                    <a:pt x="1866" y="1208"/>
                  </a:lnTo>
                  <a:lnTo>
                    <a:pt x="1860" y="1217"/>
                  </a:lnTo>
                  <a:lnTo>
                    <a:pt x="1848" y="1233"/>
                  </a:lnTo>
                  <a:lnTo>
                    <a:pt x="1817" y="1273"/>
                  </a:lnTo>
                  <a:lnTo>
                    <a:pt x="1786" y="1311"/>
                  </a:lnTo>
                  <a:lnTo>
                    <a:pt x="1754" y="1350"/>
                  </a:lnTo>
                  <a:lnTo>
                    <a:pt x="1720" y="1387"/>
                  </a:lnTo>
                  <a:lnTo>
                    <a:pt x="1649" y="1465"/>
                  </a:lnTo>
                  <a:lnTo>
                    <a:pt x="1571" y="1550"/>
                  </a:lnTo>
                  <a:lnTo>
                    <a:pt x="1530" y="1593"/>
                  </a:lnTo>
                  <a:lnTo>
                    <a:pt x="1490" y="1635"/>
                  </a:lnTo>
                  <a:lnTo>
                    <a:pt x="1404" y="1723"/>
                  </a:lnTo>
                  <a:lnTo>
                    <a:pt x="1360" y="1770"/>
                  </a:lnTo>
                  <a:lnTo>
                    <a:pt x="1313" y="1820"/>
                  </a:lnTo>
                  <a:lnTo>
                    <a:pt x="1263" y="1874"/>
                  </a:lnTo>
                  <a:lnTo>
                    <a:pt x="1210" y="1934"/>
                  </a:lnTo>
                  <a:lnTo>
                    <a:pt x="1205" y="1940"/>
                  </a:lnTo>
                  <a:lnTo>
                    <a:pt x="1200" y="1946"/>
                  </a:lnTo>
                  <a:lnTo>
                    <a:pt x="1192" y="1959"/>
                  </a:lnTo>
                  <a:lnTo>
                    <a:pt x="1188" y="1967"/>
                  </a:lnTo>
                  <a:lnTo>
                    <a:pt x="1185" y="1974"/>
                  </a:lnTo>
                  <a:lnTo>
                    <a:pt x="1179" y="1988"/>
                  </a:lnTo>
                  <a:lnTo>
                    <a:pt x="1174" y="2003"/>
                  </a:lnTo>
                  <a:lnTo>
                    <a:pt x="1172" y="2011"/>
                  </a:lnTo>
                  <a:lnTo>
                    <a:pt x="1170" y="2018"/>
                  </a:lnTo>
                  <a:lnTo>
                    <a:pt x="1169" y="2027"/>
                  </a:lnTo>
                  <a:lnTo>
                    <a:pt x="1168" y="2034"/>
                  </a:lnTo>
                  <a:lnTo>
                    <a:pt x="1166" y="2051"/>
                  </a:lnTo>
                  <a:lnTo>
                    <a:pt x="1166" y="2067"/>
                  </a:lnTo>
                  <a:lnTo>
                    <a:pt x="1166" y="2084"/>
                  </a:lnTo>
                  <a:lnTo>
                    <a:pt x="1166" y="2102"/>
                  </a:lnTo>
                  <a:lnTo>
                    <a:pt x="1168" y="2120"/>
                  </a:lnTo>
                  <a:lnTo>
                    <a:pt x="1170" y="2138"/>
                  </a:lnTo>
                  <a:lnTo>
                    <a:pt x="1173" y="2156"/>
                  </a:lnTo>
                  <a:lnTo>
                    <a:pt x="1176" y="2174"/>
                  </a:lnTo>
                  <a:lnTo>
                    <a:pt x="1180" y="2192"/>
                  </a:lnTo>
                  <a:lnTo>
                    <a:pt x="1185" y="2210"/>
                  </a:lnTo>
                  <a:lnTo>
                    <a:pt x="1190" y="2229"/>
                  </a:lnTo>
                  <a:lnTo>
                    <a:pt x="1199" y="2265"/>
                  </a:lnTo>
                  <a:lnTo>
                    <a:pt x="1211" y="2301"/>
                  </a:lnTo>
                  <a:lnTo>
                    <a:pt x="1223" y="2336"/>
                  </a:lnTo>
                  <a:lnTo>
                    <a:pt x="1245" y="2401"/>
                  </a:lnTo>
                  <a:lnTo>
                    <a:pt x="1256" y="2431"/>
                  </a:lnTo>
                  <a:lnTo>
                    <a:pt x="1264" y="2459"/>
                  </a:lnTo>
                  <a:close/>
                  <a:moveTo>
                    <a:pt x="1601" y="2459"/>
                  </a:moveTo>
                  <a:lnTo>
                    <a:pt x="1352" y="2459"/>
                  </a:lnTo>
                  <a:lnTo>
                    <a:pt x="1342" y="2425"/>
                  </a:lnTo>
                  <a:lnTo>
                    <a:pt x="1331" y="2391"/>
                  </a:lnTo>
                  <a:lnTo>
                    <a:pt x="1311" y="2323"/>
                  </a:lnTo>
                  <a:lnTo>
                    <a:pt x="1300" y="2288"/>
                  </a:lnTo>
                  <a:lnTo>
                    <a:pt x="1290" y="2253"/>
                  </a:lnTo>
                  <a:lnTo>
                    <a:pt x="1282" y="2220"/>
                  </a:lnTo>
                  <a:lnTo>
                    <a:pt x="1276" y="2185"/>
                  </a:lnTo>
                  <a:lnTo>
                    <a:pt x="1272" y="2165"/>
                  </a:lnTo>
                  <a:lnTo>
                    <a:pt x="1270" y="2145"/>
                  </a:lnTo>
                  <a:lnTo>
                    <a:pt x="1269" y="2127"/>
                  </a:lnTo>
                  <a:lnTo>
                    <a:pt x="1268" y="2109"/>
                  </a:lnTo>
                  <a:lnTo>
                    <a:pt x="1268" y="2093"/>
                  </a:lnTo>
                  <a:lnTo>
                    <a:pt x="1269" y="2076"/>
                  </a:lnTo>
                  <a:lnTo>
                    <a:pt x="1271" y="2060"/>
                  </a:lnTo>
                  <a:lnTo>
                    <a:pt x="1274" y="2046"/>
                  </a:lnTo>
                  <a:lnTo>
                    <a:pt x="1278" y="2030"/>
                  </a:lnTo>
                  <a:lnTo>
                    <a:pt x="1283" y="2016"/>
                  </a:lnTo>
                  <a:lnTo>
                    <a:pt x="1290" y="2001"/>
                  </a:lnTo>
                  <a:lnTo>
                    <a:pt x="1299" y="1987"/>
                  </a:lnTo>
                  <a:lnTo>
                    <a:pt x="1307" y="1973"/>
                  </a:lnTo>
                  <a:lnTo>
                    <a:pt x="1319" y="1958"/>
                  </a:lnTo>
                  <a:lnTo>
                    <a:pt x="1331" y="1944"/>
                  </a:lnTo>
                  <a:lnTo>
                    <a:pt x="1346" y="1928"/>
                  </a:lnTo>
                  <a:lnTo>
                    <a:pt x="1368" y="1907"/>
                  </a:lnTo>
                  <a:lnTo>
                    <a:pt x="1395" y="1881"/>
                  </a:lnTo>
                  <a:lnTo>
                    <a:pt x="1425" y="1856"/>
                  </a:lnTo>
                  <a:lnTo>
                    <a:pt x="1456" y="1831"/>
                  </a:lnTo>
                  <a:lnTo>
                    <a:pt x="1524" y="1776"/>
                  </a:lnTo>
                  <a:lnTo>
                    <a:pt x="1594" y="1722"/>
                  </a:lnTo>
                  <a:lnTo>
                    <a:pt x="1662" y="1668"/>
                  </a:lnTo>
                  <a:lnTo>
                    <a:pt x="1695" y="1643"/>
                  </a:lnTo>
                  <a:lnTo>
                    <a:pt x="1724" y="1619"/>
                  </a:lnTo>
                  <a:lnTo>
                    <a:pt x="1751" y="1595"/>
                  </a:lnTo>
                  <a:lnTo>
                    <a:pt x="1774" y="1573"/>
                  </a:lnTo>
                  <a:lnTo>
                    <a:pt x="1793" y="1554"/>
                  </a:lnTo>
                  <a:lnTo>
                    <a:pt x="1802" y="1545"/>
                  </a:lnTo>
                  <a:lnTo>
                    <a:pt x="1809" y="1537"/>
                  </a:lnTo>
                  <a:lnTo>
                    <a:pt x="1818" y="1523"/>
                  </a:lnTo>
                  <a:lnTo>
                    <a:pt x="1823" y="1515"/>
                  </a:lnTo>
                  <a:lnTo>
                    <a:pt x="1827" y="1508"/>
                  </a:lnTo>
                  <a:lnTo>
                    <a:pt x="1829" y="1501"/>
                  </a:lnTo>
                  <a:lnTo>
                    <a:pt x="1832" y="1497"/>
                  </a:lnTo>
                  <a:lnTo>
                    <a:pt x="1833" y="1493"/>
                  </a:lnTo>
                  <a:lnTo>
                    <a:pt x="1836" y="1478"/>
                  </a:lnTo>
                  <a:lnTo>
                    <a:pt x="1840" y="1464"/>
                  </a:lnTo>
                  <a:lnTo>
                    <a:pt x="1841" y="1449"/>
                  </a:lnTo>
                  <a:lnTo>
                    <a:pt x="1842" y="1436"/>
                  </a:lnTo>
                  <a:lnTo>
                    <a:pt x="1842" y="1423"/>
                  </a:lnTo>
                  <a:lnTo>
                    <a:pt x="1841" y="1411"/>
                  </a:lnTo>
                  <a:lnTo>
                    <a:pt x="1840" y="1400"/>
                  </a:lnTo>
                  <a:lnTo>
                    <a:pt x="1839" y="1391"/>
                  </a:lnTo>
                  <a:lnTo>
                    <a:pt x="1836" y="1382"/>
                  </a:lnTo>
                  <a:lnTo>
                    <a:pt x="1834" y="1370"/>
                  </a:lnTo>
                  <a:lnTo>
                    <a:pt x="1833" y="1365"/>
                  </a:lnTo>
                  <a:lnTo>
                    <a:pt x="1890" y="1317"/>
                  </a:lnTo>
                  <a:lnTo>
                    <a:pt x="1948" y="1269"/>
                  </a:lnTo>
                  <a:lnTo>
                    <a:pt x="1960" y="1285"/>
                  </a:lnTo>
                  <a:lnTo>
                    <a:pt x="1972" y="1302"/>
                  </a:lnTo>
                  <a:lnTo>
                    <a:pt x="1983" y="1317"/>
                  </a:lnTo>
                  <a:lnTo>
                    <a:pt x="1992" y="1335"/>
                  </a:lnTo>
                  <a:lnTo>
                    <a:pt x="2002" y="1352"/>
                  </a:lnTo>
                  <a:lnTo>
                    <a:pt x="2009" y="1369"/>
                  </a:lnTo>
                  <a:lnTo>
                    <a:pt x="2016" y="1387"/>
                  </a:lnTo>
                  <a:lnTo>
                    <a:pt x="2022" y="1405"/>
                  </a:lnTo>
                  <a:lnTo>
                    <a:pt x="2027" y="1423"/>
                  </a:lnTo>
                  <a:lnTo>
                    <a:pt x="2032" y="1441"/>
                  </a:lnTo>
                  <a:lnTo>
                    <a:pt x="2036" y="1459"/>
                  </a:lnTo>
                  <a:lnTo>
                    <a:pt x="2038" y="1477"/>
                  </a:lnTo>
                  <a:lnTo>
                    <a:pt x="2039" y="1494"/>
                  </a:lnTo>
                  <a:lnTo>
                    <a:pt x="2040" y="1512"/>
                  </a:lnTo>
                  <a:lnTo>
                    <a:pt x="2040" y="1530"/>
                  </a:lnTo>
                  <a:lnTo>
                    <a:pt x="2039" y="1548"/>
                  </a:lnTo>
                  <a:lnTo>
                    <a:pt x="2038" y="1565"/>
                  </a:lnTo>
                  <a:lnTo>
                    <a:pt x="2036" y="1581"/>
                  </a:lnTo>
                  <a:lnTo>
                    <a:pt x="2033" y="1598"/>
                  </a:lnTo>
                  <a:lnTo>
                    <a:pt x="2030" y="1615"/>
                  </a:lnTo>
                  <a:lnTo>
                    <a:pt x="2026" y="1631"/>
                  </a:lnTo>
                  <a:lnTo>
                    <a:pt x="2021" y="1646"/>
                  </a:lnTo>
                  <a:lnTo>
                    <a:pt x="2015" y="1662"/>
                  </a:lnTo>
                  <a:lnTo>
                    <a:pt x="2010" y="1676"/>
                  </a:lnTo>
                  <a:lnTo>
                    <a:pt x="2003" y="1689"/>
                  </a:lnTo>
                  <a:lnTo>
                    <a:pt x="1996" y="1704"/>
                  </a:lnTo>
                  <a:lnTo>
                    <a:pt x="1989" y="1716"/>
                  </a:lnTo>
                  <a:lnTo>
                    <a:pt x="1980" y="1728"/>
                  </a:lnTo>
                  <a:lnTo>
                    <a:pt x="1972" y="1740"/>
                  </a:lnTo>
                  <a:lnTo>
                    <a:pt x="1964" y="1751"/>
                  </a:lnTo>
                  <a:lnTo>
                    <a:pt x="1954" y="1760"/>
                  </a:lnTo>
                  <a:lnTo>
                    <a:pt x="1944" y="1769"/>
                  </a:lnTo>
                  <a:lnTo>
                    <a:pt x="1871" y="1831"/>
                  </a:lnTo>
                  <a:lnTo>
                    <a:pt x="1826" y="1868"/>
                  </a:lnTo>
                  <a:lnTo>
                    <a:pt x="1778" y="1910"/>
                  </a:lnTo>
                  <a:lnTo>
                    <a:pt x="1728" y="1953"/>
                  </a:lnTo>
                  <a:lnTo>
                    <a:pt x="1679" y="1998"/>
                  </a:lnTo>
                  <a:lnTo>
                    <a:pt x="1655" y="2019"/>
                  </a:lnTo>
                  <a:lnTo>
                    <a:pt x="1632" y="2042"/>
                  </a:lnTo>
                  <a:lnTo>
                    <a:pt x="1610" y="2064"/>
                  </a:lnTo>
                  <a:lnTo>
                    <a:pt x="1588" y="2084"/>
                  </a:lnTo>
                  <a:lnTo>
                    <a:pt x="1569" y="2105"/>
                  </a:lnTo>
                  <a:lnTo>
                    <a:pt x="1553" y="2121"/>
                  </a:lnTo>
                  <a:lnTo>
                    <a:pt x="1547" y="2129"/>
                  </a:lnTo>
                  <a:lnTo>
                    <a:pt x="1542" y="2136"/>
                  </a:lnTo>
                  <a:lnTo>
                    <a:pt x="1539" y="2144"/>
                  </a:lnTo>
                  <a:lnTo>
                    <a:pt x="1536" y="2151"/>
                  </a:lnTo>
                  <a:lnTo>
                    <a:pt x="1535" y="2159"/>
                  </a:lnTo>
                  <a:lnTo>
                    <a:pt x="1534" y="2167"/>
                  </a:lnTo>
                  <a:lnTo>
                    <a:pt x="1534" y="2177"/>
                  </a:lnTo>
                  <a:lnTo>
                    <a:pt x="1535" y="2187"/>
                  </a:lnTo>
                  <a:lnTo>
                    <a:pt x="1536" y="2199"/>
                  </a:lnTo>
                  <a:lnTo>
                    <a:pt x="1539" y="2211"/>
                  </a:lnTo>
                  <a:lnTo>
                    <a:pt x="1545" y="2244"/>
                  </a:lnTo>
                  <a:lnTo>
                    <a:pt x="1559" y="2300"/>
                  </a:lnTo>
                  <a:lnTo>
                    <a:pt x="1575" y="2359"/>
                  </a:lnTo>
                  <a:lnTo>
                    <a:pt x="1589" y="2414"/>
                  </a:lnTo>
                  <a:lnTo>
                    <a:pt x="1601" y="2459"/>
                  </a:lnTo>
                  <a:close/>
                  <a:moveTo>
                    <a:pt x="506" y="1777"/>
                  </a:moveTo>
                  <a:lnTo>
                    <a:pt x="494" y="1758"/>
                  </a:lnTo>
                  <a:lnTo>
                    <a:pt x="482" y="1740"/>
                  </a:lnTo>
                  <a:lnTo>
                    <a:pt x="471" y="1722"/>
                  </a:lnTo>
                  <a:lnTo>
                    <a:pt x="461" y="1703"/>
                  </a:lnTo>
                  <a:lnTo>
                    <a:pt x="456" y="1694"/>
                  </a:lnTo>
                  <a:lnTo>
                    <a:pt x="452" y="1685"/>
                  </a:lnTo>
                  <a:lnTo>
                    <a:pt x="443" y="1667"/>
                  </a:lnTo>
                  <a:lnTo>
                    <a:pt x="436" y="1647"/>
                  </a:lnTo>
                  <a:lnTo>
                    <a:pt x="429" y="1628"/>
                  </a:lnTo>
                  <a:lnTo>
                    <a:pt x="423" y="1609"/>
                  </a:lnTo>
                  <a:lnTo>
                    <a:pt x="417" y="1589"/>
                  </a:lnTo>
                  <a:lnTo>
                    <a:pt x="412" y="1569"/>
                  </a:lnTo>
                  <a:lnTo>
                    <a:pt x="408" y="1549"/>
                  </a:lnTo>
                  <a:lnTo>
                    <a:pt x="405" y="1527"/>
                  </a:lnTo>
                  <a:lnTo>
                    <a:pt x="401" y="1506"/>
                  </a:lnTo>
                  <a:lnTo>
                    <a:pt x="399" y="1484"/>
                  </a:lnTo>
                  <a:lnTo>
                    <a:pt x="398" y="1460"/>
                  </a:lnTo>
                  <a:lnTo>
                    <a:pt x="396" y="1435"/>
                  </a:lnTo>
                  <a:lnTo>
                    <a:pt x="396" y="1409"/>
                  </a:lnTo>
                  <a:lnTo>
                    <a:pt x="399" y="1383"/>
                  </a:lnTo>
                  <a:lnTo>
                    <a:pt x="401" y="1358"/>
                  </a:lnTo>
                  <a:lnTo>
                    <a:pt x="405" y="1333"/>
                  </a:lnTo>
                  <a:lnTo>
                    <a:pt x="410" y="1309"/>
                  </a:lnTo>
                  <a:lnTo>
                    <a:pt x="416" y="1284"/>
                  </a:lnTo>
                  <a:lnTo>
                    <a:pt x="422" y="1260"/>
                  </a:lnTo>
                  <a:lnTo>
                    <a:pt x="429" y="1236"/>
                  </a:lnTo>
                  <a:lnTo>
                    <a:pt x="437" y="1212"/>
                  </a:lnTo>
                  <a:lnTo>
                    <a:pt x="447" y="1189"/>
                  </a:lnTo>
                  <a:lnTo>
                    <a:pt x="456" y="1165"/>
                  </a:lnTo>
                  <a:lnTo>
                    <a:pt x="467" y="1142"/>
                  </a:lnTo>
                  <a:lnTo>
                    <a:pt x="479" y="1119"/>
                  </a:lnTo>
                  <a:lnTo>
                    <a:pt x="491" y="1097"/>
                  </a:lnTo>
                  <a:lnTo>
                    <a:pt x="504" y="1074"/>
                  </a:lnTo>
                  <a:lnTo>
                    <a:pt x="531" y="1028"/>
                  </a:lnTo>
                  <a:lnTo>
                    <a:pt x="545" y="1005"/>
                  </a:lnTo>
                  <a:lnTo>
                    <a:pt x="560" y="984"/>
                  </a:lnTo>
                  <a:lnTo>
                    <a:pt x="590" y="939"/>
                  </a:lnTo>
                  <a:lnTo>
                    <a:pt x="621" y="895"/>
                  </a:lnTo>
                  <a:lnTo>
                    <a:pt x="684" y="807"/>
                  </a:lnTo>
                  <a:lnTo>
                    <a:pt x="717" y="763"/>
                  </a:lnTo>
                  <a:lnTo>
                    <a:pt x="748" y="720"/>
                  </a:lnTo>
                  <a:lnTo>
                    <a:pt x="852" y="573"/>
                  </a:lnTo>
                  <a:lnTo>
                    <a:pt x="899" y="506"/>
                  </a:lnTo>
                  <a:lnTo>
                    <a:pt x="942" y="444"/>
                  </a:lnTo>
                  <a:lnTo>
                    <a:pt x="962" y="414"/>
                  </a:lnTo>
                  <a:lnTo>
                    <a:pt x="980" y="386"/>
                  </a:lnTo>
                  <a:lnTo>
                    <a:pt x="995" y="361"/>
                  </a:lnTo>
                  <a:lnTo>
                    <a:pt x="1008" y="336"/>
                  </a:lnTo>
                  <a:lnTo>
                    <a:pt x="1020" y="314"/>
                  </a:lnTo>
                  <a:lnTo>
                    <a:pt x="1030" y="294"/>
                  </a:lnTo>
                  <a:lnTo>
                    <a:pt x="1037" y="276"/>
                  </a:lnTo>
                  <a:lnTo>
                    <a:pt x="1041" y="260"/>
                  </a:lnTo>
                  <a:lnTo>
                    <a:pt x="1042" y="254"/>
                  </a:lnTo>
                  <a:lnTo>
                    <a:pt x="1043" y="248"/>
                  </a:lnTo>
                  <a:lnTo>
                    <a:pt x="1044" y="237"/>
                  </a:lnTo>
                  <a:lnTo>
                    <a:pt x="1044" y="227"/>
                  </a:lnTo>
                  <a:lnTo>
                    <a:pt x="1044" y="216"/>
                  </a:lnTo>
                  <a:lnTo>
                    <a:pt x="1043" y="205"/>
                  </a:lnTo>
                  <a:lnTo>
                    <a:pt x="1042" y="193"/>
                  </a:lnTo>
                  <a:lnTo>
                    <a:pt x="1037" y="173"/>
                  </a:lnTo>
                  <a:lnTo>
                    <a:pt x="1032" y="151"/>
                  </a:lnTo>
                  <a:lnTo>
                    <a:pt x="1025" y="132"/>
                  </a:lnTo>
                  <a:lnTo>
                    <a:pt x="1018" y="115"/>
                  </a:lnTo>
                  <a:lnTo>
                    <a:pt x="1011" y="98"/>
                  </a:lnTo>
                  <a:lnTo>
                    <a:pt x="1066" y="53"/>
                  </a:lnTo>
                  <a:lnTo>
                    <a:pt x="1130" y="0"/>
                  </a:lnTo>
                  <a:lnTo>
                    <a:pt x="1143" y="13"/>
                  </a:lnTo>
                  <a:lnTo>
                    <a:pt x="1156" y="27"/>
                  </a:lnTo>
                  <a:lnTo>
                    <a:pt x="1169" y="42"/>
                  </a:lnTo>
                  <a:lnTo>
                    <a:pt x="1180" y="56"/>
                  </a:lnTo>
                  <a:lnTo>
                    <a:pt x="1191" y="72"/>
                  </a:lnTo>
                  <a:lnTo>
                    <a:pt x="1200" y="86"/>
                  </a:lnTo>
                  <a:lnTo>
                    <a:pt x="1210" y="102"/>
                  </a:lnTo>
                  <a:lnTo>
                    <a:pt x="1218" y="119"/>
                  </a:lnTo>
                  <a:lnTo>
                    <a:pt x="1226" y="134"/>
                  </a:lnTo>
                  <a:lnTo>
                    <a:pt x="1233" y="151"/>
                  </a:lnTo>
                  <a:lnTo>
                    <a:pt x="1239" y="168"/>
                  </a:lnTo>
                  <a:lnTo>
                    <a:pt x="1245" y="185"/>
                  </a:lnTo>
                  <a:lnTo>
                    <a:pt x="1250" y="201"/>
                  </a:lnTo>
                  <a:lnTo>
                    <a:pt x="1253" y="218"/>
                  </a:lnTo>
                  <a:lnTo>
                    <a:pt x="1256" y="235"/>
                  </a:lnTo>
                  <a:lnTo>
                    <a:pt x="1259" y="253"/>
                  </a:lnTo>
                  <a:lnTo>
                    <a:pt x="1260" y="270"/>
                  </a:lnTo>
                  <a:lnTo>
                    <a:pt x="1262" y="288"/>
                  </a:lnTo>
                  <a:lnTo>
                    <a:pt x="1263" y="305"/>
                  </a:lnTo>
                  <a:lnTo>
                    <a:pt x="1263" y="323"/>
                  </a:lnTo>
                  <a:lnTo>
                    <a:pt x="1262" y="339"/>
                  </a:lnTo>
                  <a:lnTo>
                    <a:pt x="1260" y="357"/>
                  </a:lnTo>
                  <a:lnTo>
                    <a:pt x="1258" y="374"/>
                  </a:lnTo>
                  <a:lnTo>
                    <a:pt x="1256" y="392"/>
                  </a:lnTo>
                  <a:lnTo>
                    <a:pt x="1252" y="409"/>
                  </a:lnTo>
                  <a:lnTo>
                    <a:pt x="1248" y="426"/>
                  </a:lnTo>
                  <a:lnTo>
                    <a:pt x="1245" y="443"/>
                  </a:lnTo>
                  <a:lnTo>
                    <a:pt x="1240" y="459"/>
                  </a:lnTo>
                  <a:lnTo>
                    <a:pt x="1234" y="475"/>
                  </a:lnTo>
                  <a:lnTo>
                    <a:pt x="1228" y="492"/>
                  </a:lnTo>
                  <a:lnTo>
                    <a:pt x="1222" y="507"/>
                  </a:lnTo>
                  <a:lnTo>
                    <a:pt x="1215" y="523"/>
                  </a:lnTo>
                  <a:lnTo>
                    <a:pt x="1206" y="540"/>
                  </a:lnTo>
                  <a:lnTo>
                    <a:pt x="1197" y="558"/>
                  </a:lnTo>
                  <a:lnTo>
                    <a:pt x="1178" y="594"/>
                  </a:lnTo>
                  <a:lnTo>
                    <a:pt x="1167" y="611"/>
                  </a:lnTo>
                  <a:lnTo>
                    <a:pt x="1155" y="630"/>
                  </a:lnTo>
                  <a:lnTo>
                    <a:pt x="1132" y="666"/>
                  </a:lnTo>
                  <a:lnTo>
                    <a:pt x="1107" y="703"/>
                  </a:lnTo>
                  <a:lnTo>
                    <a:pt x="1079" y="740"/>
                  </a:lnTo>
                  <a:lnTo>
                    <a:pt x="1052" y="779"/>
                  </a:lnTo>
                  <a:lnTo>
                    <a:pt x="1023" y="817"/>
                  </a:lnTo>
                  <a:lnTo>
                    <a:pt x="993" y="855"/>
                  </a:lnTo>
                  <a:lnTo>
                    <a:pt x="962" y="895"/>
                  </a:lnTo>
                  <a:lnTo>
                    <a:pt x="899" y="974"/>
                  </a:lnTo>
                  <a:lnTo>
                    <a:pt x="837" y="1055"/>
                  </a:lnTo>
                  <a:lnTo>
                    <a:pt x="776" y="1135"/>
                  </a:lnTo>
                  <a:lnTo>
                    <a:pt x="746" y="1176"/>
                  </a:lnTo>
                  <a:lnTo>
                    <a:pt x="717" y="1217"/>
                  </a:lnTo>
                  <a:lnTo>
                    <a:pt x="688" y="1257"/>
                  </a:lnTo>
                  <a:lnTo>
                    <a:pt x="675" y="1278"/>
                  </a:lnTo>
                  <a:lnTo>
                    <a:pt x="662" y="1298"/>
                  </a:lnTo>
                  <a:lnTo>
                    <a:pt x="636" y="1339"/>
                  </a:lnTo>
                  <a:lnTo>
                    <a:pt x="624" y="1359"/>
                  </a:lnTo>
                  <a:lnTo>
                    <a:pt x="612" y="1380"/>
                  </a:lnTo>
                  <a:lnTo>
                    <a:pt x="600" y="1400"/>
                  </a:lnTo>
                  <a:lnTo>
                    <a:pt x="591" y="1421"/>
                  </a:lnTo>
                  <a:lnTo>
                    <a:pt x="580" y="1441"/>
                  </a:lnTo>
                  <a:lnTo>
                    <a:pt x="570" y="1461"/>
                  </a:lnTo>
                  <a:lnTo>
                    <a:pt x="561" y="1481"/>
                  </a:lnTo>
                  <a:lnTo>
                    <a:pt x="552" y="1501"/>
                  </a:lnTo>
                  <a:lnTo>
                    <a:pt x="544" y="1521"/>
                  </a:lnTo>
                  <a:lnTo>
                    <a:pt x="537" y="1542"/>
                  </a:lnTo>
                  <a:lnTo>
                    <a:pt x="531" y="1561"/>
                  </a:lnTo>
                  <a:lnTo>
                    <a:pt x="525" y="1581"/>
                  </a:lnTo>
                  <a:lnTo>
                    <a:pt x="519" y="1602"/>
                  </a:lnTo>
                  <a:lnTo>
                    <a:pt x="514" y="1621"/>
                  </a:lnTo>
                  <a:lnTo>
                    <a:pt x="510" y="1640"/>
                  </a:lnTo>
                  <a:lnTo>
                    <a:pt x="507" y="1661"/>
                  </a:lnTo>
                  <a:lnTo>
                    <a:pt x="504" y="1680"/>
                  </a:lnTo>
                  <a:lnTo>
                    <a:pt x="503" y="1699"/>
                  </a:lnTo>
                  <a:lnTo>
                    <a:pt x="502" y="1719"/>
                  </a:lnTo>
                  <a:lnTo>
                    <a:pt x="503" y="1739"/>
                  </a:lnTo>
                  <a:lnTo>
                    <a:pt x="503" y="1758"/>
                  </a:lnTo>
                  <a:lnTo>
                    <a:pt x="506" y="1777"/>
                  </a:lnTo>
                  <a:close/>
                  <a:moveTo>
                    <a:pt x="1430" y="5531"/>
                  </a:moveTo>
                  <a:lnTo>
                    <a:pt x="1007" y="5531"/>
                  </a:lnTo>
                  <a:lnTo>
                    <a:pt x="1007" y="4975"/>
                  </a:lnTo>
                  <a:lnTo>
                    <a:pt x="1007" y="4419"/>
                  </a:lnTo>
                  <a:lnTo>
                    <a:pt x="1007" y="3864"/>
                  </a:lnTo>
                  <a:lnTo>
                    <a:pt x="1007" y="3309"/>
                  </a:lnTo>
                  <a:lnTo>
                    <a:pt x="1013" y="3311"/>
                  </a:lnTo>
                  <a:lnTo>
                    <a:pt x="1042" y="3319"/>
                  </a:lnTo>
                  <a:lnTo>
                    <a:pt x="1071" y="3326"/>
                  </a:lnTo>
                  <a:lnTo>
                    <a:pt x="1097" y="3332"/>
                  </a:lnTo>
                  <a:lnTo>
                    <a:pt x="1122" y="3337"/>
                  </a:lnTo>
                  <a:lnTo>
                    <a:pt x="1148" y="3342"/>
                  </a:lnTo>
                  <a:lnTo>
                    <a:pt x="1172" y="3344"/>
                  </a:lnTo>
                  <a:lnTo>
                    <a:pt x="1196" y="3347"/>
                  </a:lnTo>
                  <a:lnTo>
                    <a:pt x="1218" y="3348"/>
                  </a:lnTo>
                  <a:lnTo>
                    <a:pt x="1242" y="3347"/>
                  </a:lnTo>
                  <a:lnTo>
                    <a:pt x="1253" y="3347"/>
                  </a:lnTo>
                  <a:lnTo>
                    <a:pt x="1265" y="3345"/>
                  </a:lnTo>
                  <a:lnTo>
                    <a:pt x="1289" y="3343"/>
                  </a:lnTo>
                  <a:lnTo>
                    <a:pt x="1314" y="3339"/>
                  </a:lnTo>
                  <a:lnTo>
                    <a:pt x="1340" y="3335"/>
                  </a:lnTo>
                  <a:lnTo>
                    <a:pt x="1366" y="3327"/>
                  </a:lnTo>
                  <a:lnTo>
                    <a:pt x="1395" y="3320"/>
                  </a:lnTo>
                  <a:lnTo>
                    <a:pt x="1424" y="3312"/>
                  </a:lnTo>
                  <a:lnTo>
                    <a:pt x="1430" y="3309"/>
                  </a:lnTo>
                  <a:lnTo>
                    <a:pt x="1430" y="3864"/>
                  </a:lnTo>
                  <a:lnTo>
                    <a:pt x="1430" y="4419"/>
                  </a:lnTo>
                  <a:lnTo>
                    <a:pt x="1430" y="4975"/>
                  </a:lnTo>
                  <a:lnTo>
                    <a:pt x="1430" y="5531"/>
                  </a:lnTo>
                  <a:close/>
                  <a:moveTo>
                    <a:pt x="1218" y="3207"/>
                  </a:moveTo>
                  <a:lnTo>
                    <a:pt x="1167" y="3206"/>
                  </a:lnTo>
                  <a:lnTo>
                    <a:pt x="1116" y="3204"/>
                  </a:lnTo>
                  <a:lnTo>
                    <a:pt x="1091" y="3201"/>
                  </a:lnTo>
                  <a:lnTo>
                    <a:pt x="1066" y="3199"/>
                  </a:lnTo>
                  <a:lnTo>
                    <a:pt x="1017" y="3193"/>
                  </a:lnTo>
                  <a:lnTo>
                    <a:pt x="992" y="3188"/>
                  </a:lnTo>
                  <a:lnTo>
                    <a:pt x="968" y="3185"/>
                  </a:lnTo>
                  <a:lnTo>
                    <a:pt x="920" y="3175"/>
                  </a:lnTo>
                  <a:lnTo>
                    <a:pt x="896" y="3169"/>
                  </a:lnTo>
                  <a:lnTo>
                    <a:pt x="873" y="3163"/>
                  </a:lnTo>
                  <a:lnTo>
                    <a:pt x="849" y="3157"/>
                  </a:lnTo>
                  <a:lnTo>
                    <a:pt x="826" y="3151"/>
                  </a:lnTo>
                  <a:lnTo>
                    <a:pt x="780" y="3137"/>
                  </a:lnTo>
                  <a:lnTo>
                    <a:pt x="736" y="3121"/>
                  </a:lnTo>
                  <a:lnTo>
                    <a:pt x="714" y="3113"/>
                  </a:lnTo>
                  <a:lnTo>
                    <a:pt x="692" y="3104"/>
                  </a:lnTo>
                  <a:lnTo>
                    <a:pt x="650" y="3086"/>
                  </a:lnTo>
                  <a:lnTo>
                    <a:pt x="608" y="3066"/>
                  </a:lnTo>
                  <a:lnTo>
                    <a:pt x="586" y="3056"/>
                  </a:lnTo>
                  <a:lnTo>
                    <a:pt x="566" y="3045"/>
                  </a:lnTo>
                  <a:lnTo>
                    <a:pt x="526" y="3024"/>
                  </a:lnTo>
                  <a:lnTo>
                    <a:pt x="486" y="3001"/>
                  </a:lnTo>
                  <a:lnTo>
                    <a:pt x="448" y="2977"/>
                  </a:lnTo>
                  <a:lnTo>
                    <a:pt x="411" y="2953"/>
                  </a:lnTo>
                  <a:lnTo>
                    <a:pt x="375" y="2927"/>
                  </a:lnTo>
                  <a:lnTo>
                    <a:pt x="357" y="2913"/>
                  </a:lnTo>
                  <a:lnTo>
                    <a:pt x="339" y="2900"/>
                  </a:lnTo>
                  <a:lnTo>
                    <a:pt x="305" y="2874"/>
                  </a:lnTo>
                  <a:lnTo>
                    <a:pt x="288" y="2859"/>
                  </a:lnTo>
                  <a:lnTo>
                    <a:pt x="272" y="2846"/>
                  </a:lnTo>
                  <a:lnTo>
                    <a:pt x="240" y="2817"/>
                  </a:lnTo>
                  <a:lnTo>
                    <a:pt x="209" y="2789"/>
                  </a:lnTo>
                  <a:lnTo>
                    <a:pt x="195" y="2773"/>
                  </a:lnTo>
                  <a:lnTo>
                    <a:pt x="179" y="2759"/>
                  </a:lnTo>
                  <a:lnTo>
                    <a:pt x="150" y="2729"/>
                  </a:lnTo>
                  <a:lnTo>
                    <a:pt x="137" y="2713"/>
                  </a:lnTo>
                  <a:lnTo>
                    <a:pt x="124" y="2699"/>
                  </a:lnTo>
                  <a:lnTo>
                    <a:pt x="111" y="2683"/>
                  </a:lnTo>
                  <a:lnTo>
                    <a:pt x="98" y="2667"/>
                  </a:lnTo>
                  <a:lnTo>
                    <a:pt x="72" y="2636"/>
                  </a:lnTo>
                  <a:lnTo>
                    <a:pt x="48" y="2605"/>
                  </a:lnTo>
                  <a:lnTo>
                    <a:pt x="26" y="2574"/>
                  </a:lnTo>
                  <a:lnTo>
                    <a:pt x="5" y="2541"/>
                  </a:lnTo>
                  <a:lnTo>
                    <a:pt x="0" y="2535"/>
                  </a:lnTo>
                  <a:lnTo>
                    <a:pt x="609" y="2535"/>
                  </a:lnTo>
                  <a:lnTo>
                    <a:pt x="1218" y="2535"/>
                  </a:lnTo>
                  <a:lnTo>
                    <a:pt x="1827" y="2535"/>
                  </a:lnTo>
                  <a:lnTo>
                    <a:pt x="2436" y="2535"/>
                  </a:lnTo>
                  <a:lnTo>
                    <a:pt x="2432" y="2541"/>
                  </a:lnTo>
                  <a:lnTo>
                    <a:pt x="2420" y="2562"/>
                  </a:lnTo>
                  <a:lnTo>
                    <a:pt x="2406" y="2581"/>
                  </a:lnTo>
                  <a:lnTo>
                    <a:pt x="2381" y="2618"/>
                  </a:lnTo>
                  <a:lnTo>
                    <a:pt x="2354" y="2655"/>
                  </a:lnTo>
                  <a:lnTo>
                    <a:pt x="2325" y="2690"/>
                  </a:lnTo>
                  <a:lnTo>
                    <a:pt x="2296" y="2725"/>
                  </a:lnTo>
                  <a:lnTo>
                    <a:pt x="2266" y="2759"/>
                  </a:lnTo>
                  <a:lnTo>
                    <a:pt x="2250" y="2775"/>
                  </a:lnTo>
                  <a:lnTo>
                    <a:pt x="2235" y="2791"/>
                  </a:lnTo>
                  <a:lnTo>
                    <a:pt x="2204" y="2822"/>
                  </a:lnTo>
                  <a:lnTo>
                    <a:pt x="2170" y="2852"/>
                  </a:lnTo>
                  <a:lnTo>
                    <a:pt x="2136" y="2881"/>
                  </a:lnTo>
                  <a:lnTo>
                    <a:pt x="2120" y="2895"/>
                  </a:lnTo>
                  <a:lnTo>
                    <a:pt x="2102" y="2910"/>
                  </a:lnTo>
                  <a:lnTo>
                    <a:pt x="2067" y="2936"/>
                  </a:lnTo>
                  <a:lnTo>
                    <a:pt x="2049" y="2949"/>
                  </a:lnTo>
                  <a:lnTo>
                    <a:pt x="2031" y="2961"/>
                  </a:lnTo>
                  <a:lnTo>
                    <a:pt x="1994" y="2987"/>
                  </a:lnTo>
                  <a:lnTo>
                    <a:pt x="1955" y="3009"/>
                  </a:lnTo>
                  <a:lnTo>
                    <a:pt x="1936" y="3020"/>
                  </a:lnTo>
                  <a:lnTo>
                    <a:pt x="1917" y="3031"/>
                  </a:lnTo>
                  <a:lnTo>
                    <a:pt x="1898" y="3042"/>
                  </a:lnTo>
                  <a:lnTo>
                    <a:pt x="1877" y="3053"/>
                  </a:lnTo>
                  <a:lnTo>
                    <a:pt x="1838" y="3072"/>
                  </a:lnTo>
                  <a:lnTo>
                    <a:pt x="1797" y="3090"/>
                  </a:lnTo>
                  <a:lnTo>
                    <a:pt x="1776" y="3098"/>
                  </a:lnTo>
                  <a:lnTo>
                    <a:pt x="1756" y="3107"/>
                  </a:lnTo>
                  <a:lnTo>
                    <a:pt x="1736" y="3115"/>
                  </a:lnTo>
                  <a:lnTo>
                    <a:pt x="1714" y="3122"/>
                  </a:lnTo>
                  <a:lnTo>
                    <a:pt x="1694" y="3131"/>
                  </a:lnTo>
                  <a:lnTo>
                    <a:pt x="1672" y="3137"/>
                  </a:lnTo>
                  <a:lnTo>
                    <a:pt x="1629" y="3150"/>
                  </a:lnTo>
                  <a:lnTo>
                    <a:pt x="1586" y="3162"/>
                  </a:lnTo>
                  <a:lnTo>
                    <a:pt x="1541" y="3173"/>
                  </a:lnTo>
                  <a:lnTo>
                    <a:pt x="1518" y="3177"/>
                  </a:lnTo>
                  <a:lnTo>
                    <a:pt x="1497" y="3182"/>
                  </a:lnTo>
                  <a:lnTo>
                    <a:pt x="1451" y="3189"/>
                  </a:lnTo>
                  <a:lnTo>
                    <a:pt x="1428" y="3193"/>
                  </a:lnTo>
                  <a:lnTo>
                    <a:pt x="1406" y="3195"/>
                  </a:lnTo>
                  <a:lnTo>
                    <a:pt x="1359" y="3200"/>
                  </a:lnTo>
                  <a:lnTo>
                    <a:pt x="1336" y="3203"/>
                  </a:lnTo>
                  <a:lnTo>
                    <a:pt x="1313" y="3204"/>
                  </a:lnTo>
                  <a:lnTo>
                    <a:pt x="1289" y="3205"/>
                  </a:lnTo>
                  <a:lnTo>
                    <a:pt x="1265" y="3206"/>
                  </a:lnTo>
                  <a:lnTo>
                    <a:pt x="1242" y="3207"/>
                  </a:lnTo>
                  <a:lnTo>
                    <a:pt x="1218" y="3207"/>
                  </a:lnTo>
                  <a:close/>
                </a:path>
              </a:pathLst>
            </a:custGeom>
            <a:no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4694238" y="3829051"/>
              <a:ext cx="2776538" cy="250825"/>
            </a:xfrm>
            <a:custGeom>
              <a:avLst/>
              <a:gdLst>
                <a:gd name="T0" fmla="*/ 10362 w 10493"/>
                <a:gd name="T1" fmla="*/ 658 h 945"/>
                <a:gd name="T2" fmla="*/ 10028 w 10493"/>
                <a:gd name="T3" fmla="*/ 233 h 945"/>
                <a:gd name="T4" fmla="*/ 10067 w 10493"/>
                <a:gd name="T5" fmla="*/ 176 h 945"/>
                <a:gd name="T6" fmla="*/ 10451 w 10493"/>
                <a:gd name="T7" fmla="*/ 629 h 945"/>
                <a:gd name="T8" fmla="*/ 9848 w 10493"/>
                <a:gd name="T9" fmla="*/ 482 h 945"/>
                <a:gd name="T10" fmla="*/ 34 w 10493"/>
                <a:gd name="T11" fmla="*/ 944 h 945"/>
                <a:gd name="T12" fmla="*/ 90 w 10493"/>
                <a:gd name="T13" fmla="*/ 206 h 945"/>
                <a:gd name="T14" fmla="*/ 840 w 10493"/>
                <a:gd name="T15" fmla="*/ 218 h 945"/>
                <a:gd name="T16" fmla="*/ 544 w 10493"/>
                <a:gd name="T17" fmla="*/ 744 h 945"/>
                <a:gd name="T18" fmla="*/ 893 w 10493"/>
                <a:gd name="T19" fmla="*/ 177 h 945"/>
                <a:gd name="T20" fmla="*/ 1495 w 10493"/>
                <a:gd name="T21" fmla="*/ 173 h 945"/>
                <a:gd name="T22" fmla="*/ 1765 w 10493"/>
                <a:gd name="T23" fmla="*/ 167 h 945"/>
                <a:gd name="T24" fmla="*/ 1549 w 10493"/>
                <a:gd name="T25" fmla="*/ 729 h 945"/>
                <a:gd name="T26" fmla="*/ 1601 w 10493"/>
                <a:gd name="T27" fmla="*/ 22 h 945"/>
                <a:gd name="T28" fmla="*/ 1811 w 10493"/>
                <a:gd name="T29" fmla="*/ 75 h 945"/>
                <a:gd name="T30" fmla="*/ 2122 w 10493"/>
                <a:gd name="T31" fmla="*/ 629 h 945"/>
                <a:gd name="T32" fmla="*/ 2447 w 10493"/>
                <a:gd name="T33" fmla="*/ 575 h 945"/>
                <a:gd name="T34" fmla="*/ 2176 w 10493"/>
                <a:gd name="T35" fmla="*/ 212 h 945"/>
                <a:gd name="T36" fmla="*/ 2366 w 10493"/>
                <a:gd name="T37" fmla="*/ 202 h 945"/>
                <a:gd name="T38" fmla="*/ 2430 w 10493"/>
                <a:gd name="T39" fmla="*/ 444 h 945"/>
                <a:gd name="T40" fmla="*/ 2230 w 10493"/>
                <a:gd name="T41" fmla="*/ 789 h 945"/>
                <a:gd name="T42" fmla="*/ 3119 w 10493"/>
                <a:gd name="T43" fmla="*/ 728 h 945"/>
                <a:gd name="T44" fmla="*/ 2693 w 10493"/>
                <a:gd name="T45" fmla="*/ 776 h 945"/>
                <a:gd name="T46" fmla="*/ 2815 w 10493"/>
                <a:gd name="T47" fmla="*/ 173 h 945"/>
                <a:gd name="T48" fmla="*/ 3680 w 10493"/>
                <a:gd name="T49" fmla="*/ 173 h 945"/>
                <a:gd name="T50" fmla="*/ 3359 w 10493"/>
                <a:gd name="T51" fmla="*/ 779 h 945"/>
                <a:gd name="T52" fmla="*/ 3980 w 10493"/>
                <a:gd name="T53" fmla="*/ 203 h 945"/>
                <a:gd name="T54" fmla="*/ 4037 w 10493"/>
                <a:gd name="T55" fmla="*/ 776 h 945"/>
                <a:gd name="T56" fmla="*/ 4310 w 10493"/>
                <a:gd name="T57" fmla="*/ 753 h 945"/>
                <a:gd name="T58" fmla="*/ 4787 w 10493"/>
                <a:gd name="T59" fmla="*/ 746 h 945"/>
                <a:gd name="T60" fmla="*/ 4508 w 10493"/>
                <a:gd name="T61" fmla="*/ 539 h 945"/>
                <a:gd name="T62" fmla="*/ 4572 w 10493"/>
                <a:gd name="T63" fmla="*/ 66 h 945"/>
                <a:gd name="T64" fmla="*/ 4771 w 10493"/>
                <a:gd name="T65" fmla="*/ 14 h 945"/>
                <a:gd name="T66" fmla="*/ 5074 w 10493"/>
                <a:gd name="T67" fmla="*/ 250 h 945"/>
                <a:gd name="T68" fmla="*/ 5581 w 10493"/>
                <a:gd name="T69" fmla="*/ 177 h 945"/>
                <a:gd name="T70" fmla="*/ 5138 w 10493"/>
                <a:gd name="T71" fmla="*/ 748 h 945"/>
                <a:gd name="T72" fmla="*/ 6418 w 10493"/>
                <a:gd name="T73" fmla="*/ 269 h 945"/>
                <a:gd name="T74" fmla="*/ 6167 w 10493"/>
                <a:gd name="T75" fmla="*/ 741 h 945"/>
                <a:gd name="T76" fmla="*/ 6689 w 10493"/>
                <a:gd name="T77" fmla="*/ 218 h 945"/>
                <a:gd name="T78" fmla="*/ 6563 w 10493"/>
                <a:gd name="T79" fmla="*/ 756 h 945"/>
                <a:gd name="T80" fmla="*/ 7243 w 10493"/>
                <a:gd name="T81" fmla="*/ 206 h 945"/>
                <a:gd name="T82" fmla="*/ 7122 w 10493"/>
                <a:gd name="T83" fmla="*/ 744 h 945"/>
                <a:gd name="T84" fmla="*/ 7376 w 10493"/>
                <a:gd name="T85" fmla="*/ 335 h 945"/>
                <a:gd name="T86" fmla="*/ 7980 w 10493"/>
                <a:gd name="T87" fmla="*/ 362 h 945"/>
                <a:gd name="T88" fmla="*/ 7447 w 10493"/>
                <a:gd name="T89" fmla="*/ 720 h 945"/>
                <a:gd name="T90" fmla="*/ 7652 w 10493"/>
                <a:gd name="T91" fmla="*/ 752 h 945"/>
                <a:gd name="T92" fmla="*/ 7756 w 10493"/>
                <a:gd name="T93" fmla="*/ 215 h 945"/>
                <a:gd name="T94" fmla="*/ 8384 w 10493"/>
                <a:gd name="T95" fmla="*/ 176 h 945"/>
                <a:gd name="T96" fmla="*/ 8291 w 10493"/>
                <a:gd name="T97" fmla="*/ 490 h 945"/>
                <a:gd name="T98" fmla="*/ 8291 w 10493"/>
                <a:gd name="T99" fmla="*/ 204 h 945"/>
                <a:gd name="T100" fmla="*/ 8116 w 10493"/>
                <a:gd name="T101" fmla="*/ 723 h 945"/>
                <a:gd name="T102" fmla="*/ 8738 w 10493"/>
                <a:gd name="T103" fmla="*/ 213 h 945"/>
                <a:gd name="T104" fmla="*/ 8640 w 10493"/>
                <a:gd name="T105" fmla="*/ 734 h 945"/>
                <a:gd name="T106" fmla="*/ 8947 w 10493"/>
                <a:gd name="T107" fmla="*/ 734 h 945"/>
                <a:gd name="T108" fmla="*/ 9122 w 10493"/>
                <a:gd name="T109" fmla="*/ 513 h 945"/>
                <a:gd name="T110" fmla="*/ 9109 w 10493"/>
                <a:gd name="T111" fmla="*/ 162 h 945"/>
                <a:gd name="T112" fmla="*/ 8965 w 10493"/>
                <a:gd name="T113" fmla="*/ 243 h 945"/>
                <a:gd name="T114" fmla="*/ 9266 w 10493"/>
                <a:gd name="T115" fmla="*/ 536 h 945"/>
                <a:gd name="T116" fmla="*/ 9808 w 10493"/>
                <a:gd name="T117" fmla="*/ 173 h 945"/>
                <a:gd name="T118" fmla="*/ 9685 w 10493"/>
                <a:gd name="T119" fmla="*/ 776 h 945"/>
                <a:gd name="T120" fmla="*/ 9336 w 10493"/>
                <a:gd name="T121" fmla="*/ 314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493" h="945">
                  <a:moveTo>
                    <a:pt x="9936" y="454"/>
                  </a:moveTo>
                  <a:lnTo>
                    <a:pt x="9937" y="480"/>
                  </a:lnTo>
                  <a:lnTo>
                    <a:pt x="9941" y="508"/>
                  </a:lnTo>
                  <a:lnTo>
                    <a:pt x="9946" y="536"/>
                  </a:lnTo>
                  <a:lnTo>
                    <a:pt x="9954" y="566"/>
                  </a:lnTo>
                  <a:lnTo>
                    <a:pt x="9962" y="594"/>
                  </a:lnTo>
                  <a:lnTo>
                    <a:pt x="9974" y="621"/>
                  </a:lnTo>
                  <a:lnTo>
                    <a:pt x="9988" y="646"/>
                  </a:lnTo>
                  <a:lnTo>
                    <a:pt x="10003" y="668"/>
                  </a:lnTo>
                  <a:lnTo>
                    <a:pt x="10021" y="688"/>
                  </a:lnTo>
                  <a:lnTo>
                    <a:pt x="10039" y="706"/>
                  </a:lnTo>
                  <a:lnTo>
                    <a:pt x="10060" y="720"/>
                  </a:lnTo>
                  <a:lnTo>
                    <a:pt x="10081" y="731"/>
                  </a:lnTo>
                  <a:lnTo>
                    <a:pt x="10104" y="741"/>
                  </a:lnTo>
                  <a:lnTo>
                    <a:pt x="10128" y="748"/>
                  </a:lnTo>
                  <a:lnTo>
                    <a:pt x="10153" y="752"/>
                  </a:lnTo>
                  <a:lnTo>
                    <a:pt x="10181" y="753"/>
                  </a:lnTo>
                  <a:lnTo>
                    <a:pt x="10212" y="750"/>
                  </a:lnTo>
                  <a:lnTo>
                    <a:pt x="10243" y="746"/>
                  </a:lnTo>
                  <a:lnTo>
                    <a:pt x="10271" y="736"/>
                  </a:lnTo>
                  <a:lnTo>
                    <a:pt x="10298" y="723"/>
                  </a:lnTo>
                  <a:lnTo>
                    <a:pt x="10322" y="705"/>
                  </a:lnTo>
                  <a:lnTo>
                    <a:pt x="10343" y="683"/>
                  </a:lnTo>
                  <a:lnTo>
                    <a:pt x="10362" y="658"/>
                  </a:lnTo>
                  <a:lnTo>
                    <a:pt x="10369" y="644"/>
                  </a:lnTo>
                  <a:lnTo>
                    <a:pt x="10376" y="628"/>
                  </a:lnTo>
                  <a:lnTo>
                    <a:pt x="10388" y="596"/>
                  </a:lnTo>
                  <a:lnTo>
                    <a:pt x="10397" y="561"/>
                  </a:lnTo>
                  <a:lnTo>
                    <a:pt x="10402" y="524"/>
                  </a:lnTo>
                  <a:lnTo>
                    <a:pt x="10403" y="485"/>
                  </a:lnTo>
                  <a:lnTo>
                    <a:pt x="10402" y="443"/>
                  </a:lnTo>
                  <a:lnTo>
                    <a:pt x="10396" y="404"/>
                  </a:lnTo>
                  <a:lnTo>
                    <a:pt x="10386" y="365"/>
                  </a:lnTo>
                  <a:lnTo>
                    <a:pt x="10373" y="330"/>
                  </a:lnTo>
                  <a:lnTo>
                    <a:pt x="10356" y="298"/>
                  </a:lnTo>
                  <a:lnTo>
                    <a:pt x="10336" y="270"/>
                  </a:lnTo>
                  <a:lnTo>
                    <a:pt x="10312" y="248"/>
                  </a:lnTo>
                  <a:lnTo>
                    <a:pt x="10298" y="237"/>
                  </a:lnTo>
                  <a:lnTo>
                    <a:pt x="10285" y="228"/>
                  </a:lnTo>
                  <a:lnTo>
                    <a:pt x="10256" y="215"/>
                  </a:lnTo>
                  <a:lnTo>
                    <a:pt x="10225" y="206"/>
                  </a:lnTo>
                  <a:lnTo>
                    <a:pt x="10193" y="200"/>
                  </a:lnTo>
                  <a:lnTo>
                    <a:pt x="10159" y="197"/>
                  </a:lnTo>
                  <a:lnTo>
                    <a:pt x="10110" y="202"/>
                  </a:lnTo>
                  <a:lnTo>
                    <a:pt x="10088" y="207"/>
                  </a:lnTo>
                  <a:lnTo>
                    <a:pt x="10067" y="214"/>
                  </a:lnTo>
                  <a:lnTo>
                    <a:pt x="10048" y="222"/>
                  </a:lnTo>
                  <a:lnTo>
                    <a:pt x="10028" y="233"/>
                  </a:lnTo>
                  <a:lnTo>
                    <a:pt x="10012" y="246"/>
                  </a:lnTo>
                  <a:lnTo>
                    <a:pt x="9996" y="262"/>
                  </a:lnTo>
                  <a:lnTo>
                    <a:pt x="9983" y="279"/>
                  </a:lnTo>
                  <a:lnTo>
                    <a:pt x="9970" y="298"/>
                  </a:lnTo>
                  <a:lnTo>
                    <a:pt x="9960" y="320"/>
                  </a:lnTo>
                  <a:lnTo>
                    <a:pt x="9952" y="342"/>
                  </a:lnTo>
                  <a:lnTo>
                    <a:pt x="9944" y="368"/>
                  </a:lnTo>
                  <a:lnTo>
                    <a:pt x="9941" y="394"/>
                  </a:lnTo>
                  <a:lnTo>
                    <a:pt x="9937" y="423"/>
                  </a:lnTo>
                  <a:lnTo>
                    <a:pt x="9936" y="454"/>
                  </a:lnTo>
                  <a:close/>
                  <a:moveTo>
                    <a:pt x="9848" y="482"/>
                  </a:moveTo>
                  <a:lnTo>
                    <a:pt x="9850" y="450"/>
                  </a:lnTo>
                  <a:lnTo>
                    <a:pt x="9852" y="420"/>
                  </a:lnTo>
                  <a:lnTo>
                    <a:pt x="9858" y="390"/>
                  </a:lnTo>
                  <a:lnTo>
                    <a:pt x="9866" y="363"/>
                  </a:lnTo>
                  <a:lnTo>
                    <a:pt x="9877" y="335"/>
                  </a:lnTo>
                  <a:lnTo>
                    <a:pt x="9892" y="309"/>
                  </a:lnTo>
                  <a:lnTo>
                    <a:pt x="9908" y="284"/>
                  </a:lnTo>
                  <a:lnTo>
                    <a:pt x="9929" y="260"/>
                  </a:lnTo>
                  <a:lnTo>
                    <a:pt x="9952" y="238"/>
                  </a:lnTo>
                  <a:lnTo>
                    <a:pt x="9977" y="218"/>
                  </a:lnTo>
                  <a:lnTo>
                    <a:pt x="10006" y="201"/>
                  </a:lnTo>
                  <a:lnTo>
                    <a:pt x="10036" y="186"/>
                  </a:lnTo>
                  <a:lnTo>
                    <a:pt x="10067" y="176"/>
                  </a:lnTo>
                  <a:lnTo>
                    <a:pt x="10102" y="167"/>
                  </a:lnTo>
                  <a:lnTo>
                    <a:pt x="10138" y="162"/>
                  </a:lnTo>
                  <a:lnTo>
                    <a:pt x="10176" y="161"/>
                  </a:lnTo>
                  <a:lnTo>
                    <a:pt x="10211" y="162"/>
                  </a:lnTo>
                  <a:lnTo>
                    <a:pt x="10244" y="166"/>
                  </a:lnTo>
                  <a:lnTo>
                    <a:pt x="10277" y="172"/>
                  </a:lnTo>
                  <a:lnTo>
                    <a:pt x="10307" y="180"/>
                  </a:lnTo>
                  <a:lnTo>
                    <a:pt x="10334" y="192"/>
                  </a:lnTo>
                  <a:lnTo>
                    <a:pt x="10361" y="206"/>
                  </a:lnTo>
                  <a:lnTo>
                    <a:pt x="10385" y="221"/>
                  </a:lnTo>
                  <a:lnTo>
                    <a:pt x="10408" y="240"/>
                  </a:lnTo>
                  <a:lnTo>
                    <a:pt x="10427" y="261"/>
                  </a:lnTo>
                  <a:lnTo>
                    <a:pt x="10445" y="284"/>
                  </a:lnTo>
                  <a:lnTo>
                    <a:pt x="10459" y="308"/>
                  </a:lnTo>
                  <a:lnTo>
                    <a:pt x="10471" y="334"/>
                  </a:lnTo>
                  <a:lnTo>
                    <a:pt x="10481" y="362"/>
                  </a:lnTo>
                  <a:lnTo>
                    <a:pt x="10488" y="392"/>
                  </a:lnTo>
                  <a:lnTo>
                    <a:pt x="10492" y="423"/>
                  </a:lnTo>
                  <a:lnTo>
                    <a:pt x="10493" y="456"/>
                  </a:lnTo>
                  <a:lnTo>
                    <a:pt x="10490" y="503"/>
                  </a:lnTo>
                  <a:lnTo>
                    <a:pt x="10487" y="526"/>
                  </a:lnTo>
                  <a:lnTo>
                    <a:pt x="10483" y="548"/>
                  </a:lnTo>
                  <a:lnTo>
                    <a:pt x="10470" y="590"/>
                  </a:lnTo>
                  <a:lnTo>
                    <a:pt x="10451" y="629"/>
                  </a:lnTo>
                  <a:lnTo>
                    <a:pt x="10428" y="665"/>
                  </a:lnTo>
                  <a:lnTo>
                    <a:pt x="10399" y="698"/>
                  </a:lnTo>
                  <a:lnTo>
                    <a:pt x="10384" y="712"/>
                  </a:lnTo>
                  <a:lnTo>
                    <a:pt x="10367" y="725"/>
                  </a:lnTo>
                  <a:lnTo>
                    <a:pt x="10330" y="748"/>
                  </a:lnTo>
                  <a:lnTo>
                    <a:pt x="10290" y="767"/>
                  </a:lnTo>
                  <a:lnTo>
                    <a:pt x="10247" y="780"/>
                  </a:lnTo>
                  <a:lnTo>
                    <a:pt x="10201" y="789"/>
                  </a:lnTo>
                  <a:lnTo>
                    <a:pt x="10153" y="791"/>
                  </a:lnTo>
                  <a:lnTo>
                    <a:pt x="10120" y="790"/>
                  </a:lnTo>
                  <a:lnTo>
                    <a:pt x="10087" y="785"/>
                  </a:lnTo>
                  <a:lnTo>
                    <a:pt x="10056" y="778"/>
                  </a:lnTo>
                  <a:lnTo>
                    <a:pt x="10026" y="768"/>
                  </a:lnTo>
                  <a:lnTo>
                    <a:pt x="9997" y="755"/>
                  </a:lnTo>
                  <a:lnTo>
                    <a:pt x="9972" y="738"/>
                  </a:lnTo>
                  <a:lnTo>
                    <a:pt x="9948" y="720"/>
                  </a:lnTo>
                  <a:lnTo>
                    <a:pt x="9926" y="699"/>
                  </a:lnTo>
                  <a:lnTo>
                    <a:pt x="9907" y="675"/>
                  </a:lnTo>
                  <a:lnTo>
                    <a:pt x="9890" y="648"/>
                  </a:lnTo>
                  <a:lnTo>
                    <a:pt x="9877" y="621"/>
                  </a:lnTo>
                  <a:lnTo>
                    <a:pt x="9866" y="592"/>
                  </a:lnTo>
                  <a:lnTo>
                    <a:pt x="9852" y="534"/>
                  </a:lnTo>
                  <a:lnTo>
                    <a:pt x="9850" y="507"/>
                  </a:lnTo>
                  <a:lnTo>
                    <a:pt x="9848" y="482"/>
                  </a:lnTo>
                  <a:close/>
                  <a:moveTo>
                    <a:pt x="281" y="176"/>
                  </a:moveTo>
                  <a:lnTo>
                    <a:pt x="281" y="197"/>
                  </a:lnTo>
                  <a:lnTo>
                    <a:pt x="233" y="203"/>
                  </a:lnTo>
                  <a:lnTo>
                    <a:pt x="218" y="206"/>
                  </a:lnTo>
                  <a:lnTo>
                    <a:pt x="209" y="209"/>
                  </a:lnTo>
                  <a:lnTo>
                    <a:pt x="205" y="213"/>
                  </a:lnTo>
                  <a:lnTo>
                    <a:pt x="203" y="218"/>
                  </a:lnTo>
                  <a:lnTo>
                    <a:pt x="199" y="231"/>
                  </a:lnTo>
                  <a:lnTo>
                    <a:pt x="197" y="279"/>
                  </a:lnTo>
                  <a:lnTo>
                    <a:pt x="197" y="377"/>
                  </a:lnTo>
                  <a:lnTo>
                    <a:pt x="197" y="683"/>
                  </a:lnTo>
                  <a:lnTo>
                    <a:pt x="193" y="744"/>
                  </a:lnTo>
                  <a:lnTo>
                    <a:pt x="185" y="794"/>
                  </a:lnTo>
                  <a:lnTo>
                    <a:pt x="178" y="814"/>
                  </a:lnTo>
                  <a:lnTo>
                    <a:pt x="168" y="834"/>
                  </a:lnTo>
                  <a:lnTo>
                    <a:pt x="156" y="854"/>
                  </a:lnTo>
                  <a:lnTo>
                    <a:pt x="143" y="873"/>
                  </a:lnTo>
                  <a:lnTo>
                    <a:pt x="127" y="890"/>
                  </a:lnTo>
                  <a:lnTo>
                    <a:pt x="113" y="904"/>
                  </a:lnTo>
                  <a:lnTo>
                    <a:pt x="97" y="917"/>
                  </a:lnTo>
                  <a:lnTo>
                    <a:pt x="80" y="927"/>
                  </a:lnTo>
                  <a:lnTo>
                    <a:pt x="65" y="934"/>
                  </a:lnTo>
                  <a:lnTo>
                    <a:pt x="49" y="940"/>
                  </a:lnTo>
                  <a:lnTo>
                    <a:pt x="34" y="944"/>
                  </a:lnTo>
                  <a:lnTo>
                    <a:pt x="18" y="945"/>
                  </a:lnTo>
                  <a:lnTo>
                    <a:pt x="0" y="942"/>
                  </a:lnTo>
                  <a:lnTo>
                    <a:pt x="1" y="909"/>
                  </a:lnTo>
                  <a:lnTo>
                    <a:pt x="0" y="876"/>
                  </a:lnTo>
                  <a:lnTo>
                    <a:pt x="8" y="872"/>
                  </a:lnTo>
                  <a:lnTo>
                    <a:pt x="19" y="879"/>
                  </a:lnTo>
                  <a:lnTo>
                    <a:pt x="30" y="884"/>
                  </a:lnTo>
                  <a:lnTo>
                    <a:pt x="54" y="887"/>
                  </a:lnTo>
                  <a:lnTo>
                    <a:pt x="73" y="885"/>
                  </a:lnTo>
                  <a:lnTo>
                    <a:pt x="89" y="880"/>
                  </a:lnTo>
                  <a:lnTo>
                    <a:pt x="100" y="870"/>
                  </a:lnTo>
                  <a:lnTo>
                    <a:pt x="104" y="864"/>
                  </a:lnTo>
                  <a:lnTo>
                    <a:pt x="107" y="858"/>
                  </a:lnTo>
                  <a:lnTo>
                    <a:pt x="112" y="839"/>
                  </a:lnTo>
                  <a:lnTo>
                    <a:pt x="114" y="809"/>
                  </a:lnTo>
                  <a:lnTo>
                    <a:pt x="115" y="748"/>
                  </a:lnTo>
                  <a:lnTo>
                    <a:pt x="115" y="377"/>
                  </a:lnTo>
                  <a:lnTo>
                    <a:pt x="114" y="294"/>
                  </a:lnTo>
                  <a:lnTo>
                    <a:pt x="114" y="254"/>
                  </a:lnTo>
                  <a:lnTo>
                    <a:pt x="112" y="232"/>
                  </a:lnTo>
                  <a:lnTo>
                    <a:pt x="109" y="220"/>
                  </a:lnTo>
                  <a:lnTo>
                    <a:pt x="106" y="213"/>
                  </a:lnTo>
                  <a:lnTo>
                    <a:pt x="100" y="208"/>
                  </a:lnTo>
                  <a:lnTo>
                    <a:pt x="90" y="206"/>
                  </a:lnTo>
                  <a:lnTo>
                    <a:pt x="71" y="202"/>
                  </a:lnTo>
                  <a:lnTo>
                    <a:pt x="34" y="201"/>
                  </a:lnTo>
                  <a:lnTo>
                    <a:pt x="30" y="176"/>
                  </a:lnTo>
                  <a:lnTo>
                    <a:pt x="156" y="177"/>
                  </a:lnTo>
                  <a:lnTo>
                    <a:pt x="278" y="173"/>
                  </a:lnTo>
                  <a:lnTo>
                    <a:pt x="281" y="176"/>
                  </a:lnTo>
                  <a:close/>
                  <a:moveTo>
                    <a:pt x="307" y="213"/>
                  </a:moveTo>
                  <a:lnTo>
                    <a:pt x="304" y="209"/>
                  </a:lnTo>
                  <a:lnTo>
                    <a:pt x="304" y="191"/>
                  </a:lnTo>
                  <a:lnTo>
                    <a:pt x="307" y="188"/>
                  </a:lnTo>
                  <a:lnTo>
                    <a:pt x="428" y="167"/>
                  </a:lnTo>
                  <a:lnTo>
                    <a:pt x="440" y="178"/>
                  </a:lnTo>
                  <a:lnTo>
                    <a:pt x="454" y="190"/>
                  </a:lnTo>
                  <a:lnTo>
                    <a:pt x="468" y="209"/>
                  </a:lnTo>
                  <a:lnTo>
                    <a:pt x="488" y="242"/>
                  </a:lnTo>
                  <a:lnTo>
                    <a:pt x="548" y="345"/>
                  </a:lnTo>
                  <a:lnTo>
                    <a:pt x="619" y="479"/>
                  </a:lnTo>
                  <a:lnTo>
                    <a:pt x="662" y="410"/>
                  </a:lnTo>
                  <a:lnTo>
                    <a:pt x="712" y="328"/>
                  </a:lnTo>
                  <a:lnTo>
                    <a:pt x="802" y="173"/>
                  </a:lnTo>
                  <a:lnTo>
                    <a:pt x="834" y="174"/>
                  </a:lnTo>
                  <a:lnTo>
                    <a:pt x="864" y="173"/>
                  </a:lnTo>
                  <a:lnTo>
                    <a:pt x="868" y="184"/>
                  </a:lnTo>
                  <a:lnTo>
                    <a:pt x="840" y="218"/>
                  </a:lnTo>
                  <a:lnTo>
                    <a:pt x="802" y="269"/>
                  </a:lnTo>
                  <a:lnTo>
                    <a:pt x="734" y="366"/>
                  </a:lnTo>
                  <a:lnTo>
                    <a:pt x="680" y="453"/>
                  </a:lnTo>
                  <a:lnTo>
                    <a:pt x="655" y="496"/>
                  </a:lnTo>
                  <a:lnTo>
                    <a:pt x="646" y="516"/>
                  </a:lnTo>
                  <a:lnTo>
                    <a:pt x="643" y="528"/>
                  </a:lnTo>
                  <a:lnTo>
                    <a:pt x="642" y="542"/>
                  </a:lnTo>
                  <a:lnTo>
                    <a:pt x="642" y="604"/>
                  </a:lnTo>
                  <a:lnTo>
                    <a:pt x="643" y="669"/>
                  </a:lnTo>
                  <a:lnTo>
                    <a:pt x="646" y="720"/>
                  </a:lnTo>
                  <a:lnTo>
                    <a:pt x="648" y="732"/>
                  </a:lnTo>
                  <a:lnTo>
                    <a:pt x="652" y="740"/>
                  </a:lnTo>
                  <a:lnTo>
                    <a:pt x="658" y="743"/>
                  </a:lnTo>
                  <a:lnTo>
                    <a:pt x="667" y="747"/>
                  </a:lnTo>
                  <a:lnTo>
                    <a:pt x="688" y="749"/>
                  </a:lnTo>
                  <a:lnTo>
                    <a:pt x="724" y="752"/>
                  </a:lnTo>
                  <a:lnTo>
                    <a:pt x="727" y="776"/>
                  </a:lnTo>
                  <a:lnTo>
                    <a:pt x="649" y="776"/>
                  </a:lnTo>
                  <a:lnTo>
                    <a:pt x="601" y="776"/>
                  </a:lnTo>
                  <a:lnTo>
                    <a:pt x="480" y="779"/>
                  </a:lnTo>
                  <a:lnTo>
                    <a:pt x="476" y="754"/>
                  </a:lnTo>
                  <a:lnTo>
                    <a:pt x="512" y="749"/>
                  </a:lnTo>
                  <a:lnTo>
                    <a:pt x="533" y="747"/>
                  </a:lnTo>
                  <a:lnTo>
                    <a:pt x="544" y="744"/>
                  </a:lnTo>
                  <a:lnTo>
                    <a:pt x="551" y="741"/>
                  </a:lnTo>
                  <a:lnTo>
                    <a:pt x="557" y="725"/>
                  </a:lnTo>
                  <a:lnTo>
                    <a:pt x="560" y="677"/>
                  </a:lnTo>
                  <a:lnTo>
                    <a:pt x="562" y="604"/>
                  </a:lnTo>
                  <a:lnTo>
                    <a:pt x="562" y="522"/>
                  </a:lnTo>
                  <a:lnTo>
                    <a:pt x="541" y="484"/>
                  </a:lnTo>
                  <a:lnTo>
                    <a:pt x="498" y="412"/>
                  </a:lnTo>
                  <a:lnTo>
                    <a:pt x="461" y="352"/>
                  </a:lnTo>
                  <a:lnTo>
                    <a:pt x="416" y="284"/>
                  </a:lnTo>
                  <a:lnTo>
                    <a:pt x="392" y="251"/>
                  </a:lnTo>
                  <a:lnTo>
                    <a:pt x="374" y="232"/>
                  </a:lnTo>
                  <a:lnTo>
                    <a:pt x="361" y="221"/>
                  </a:lnTo>
                  <a:lnTo>
                    <a:pt x="350" y="215"/>
                  </a:lnTo>
                  <a:lnTo>
                    <a:pt x="336" y="214"/>
                  </a:lnTo>
                  <a:lnTo>
                    <a:pt x="307" y="213"/>
                  </a:lnTo>
                  <a:close/>
                  <a:moveTo>
                    <a:pt x="1176" y="783"/>
                  </a:moveTo>
                  <a:lnTo>
                    <a:pt x="1123" y="640"/>
                  </a:lnTo>
                  <a:lnTo>
                    <a:pt x="978" y="281"/>
                  </a:lnTo>
                  <a:lnTo>
                    <a:pt x="958" y="233"/>
                  </a:lnTo>
                  <a:lnTo>
                    <a:pt x="947" y="212"/>
                  </a:lnTo>
                  <a:lnTo>
                    <a:pt x="931" y="204"/>
                  </a:lnTo>
                  <a:lnTo>
                    <a:pt x="896" y="201"/>
                  </a:lnTo>
                  <a:lnTo>
                    <a:pt x="893" y="196"/>
                  </a:lnTo>
                  <a:lnTo>
                    <a:pt x="893" y="177"/>
                  </a:lnTo>
                  <a:lnTo>
                    <a:pt x="896" y="173"/>
                  </a:lnTo>
                  <a:lnTo>
                    <a:pt x="1007" y="177"/>
                  </a:lnTo>
                  <a:lnTo>
                    <a:pt x="1120" y="173"/>
                  </a:lnTo>
                  <a:lnTo>
                    <a:pt x="1123" y="200"/>
                  </a:lnTo>
                  <a:lnTo>
                    <a:pt x="1058" y="207"/>
                  </a:lnTo>
                  <a:lnTo>
                    <a:pt x="1051" y="212"/>
                  </a:lnTo>
                  <a:lnTo>
                    <a:pt x="1049" y="219"/>
                  </a:lnTo>
                  <a:lnTo>
                    <a:pt x="1062" y="264"/>
                  </a:lnTo>
                  <a:lnTo>
                    <a:pt x="1086" y="332"/>
                  </a:lnTo>
                  <a:lnTo>
                    <a:pt x="1219" y="669"/>
                  </a:lnTo>
                  <a:lnTo>
                    <a:pt x="1331" y="389"/>
                  </a:lnTo>
                  <a:lnTo>
                    <a:pt x="1364" y="298"/>
                  </a:lnTo>
                  <a:lnTo>
                    <a:pt x="1381" y="246"/>
                  </a:lnTo>
                  <a:lnTo>
                    <a:pt x="1387" y="221"/>
                  </a:lnTo>
                  <a:lnTo>
                    <a:pt x="1384" y="213"/>
                  </a:lnTo>
                  <a:lnTo>
                    <a:pt x="1381" y="209"/>
                  </a:lnTo>
                  <a:lnTo>
                    <a:pt x="1376" y="208"/>
                  </a:lnTo>
                  <a:lnTo>
                    <a:pt x="1355" y="204"/>
                  </a:lnTo>
                  <a:lnTo>
                    <a:pt x="1314" y="201"/>
                  </a:lnTo>
                  <a:lnTo>
                    <a:pt x="1310" y="197"/>
                  </a:lnTo>
                  <a:lnTo>
                    <a:pt x="1310" y="177"/>
                  </a:lnTo>
                  <a:lnTo>
                    <a:pt x="1314" y="173"/>
                  </a:lnTo>
                  <a:lnTo>
                    <a:pt x="1409" y="177"/>
                  </a:lnTo>
                  <a:lnTo>
                    <a:pt x="1495" y="173"/>
                  </a:lnTo>
                  <a:lnTo>
                    <a:pt x="1499" y="197"/>
                  </a:lnTo>
                  <a:lnTo>
                    <a:pt x="1471" y="202"/>
                  </a:lnTo>
                  <a:lnTo>
                    <a:pt x="1458" y="206"/>
                  </a:lnTo>
                  <a:lnTo>
                    <a:pt x="1452" y="210"/>
                  </a:lnTo>
                  <a:lnTo>
                    <a:pt x="1446" y="219"/>
                  </a:lnTo>
                  <a:lnTo>
                    <a:pt x="1416" y="286"/>
                  </a:lnTo>
                  <a:lnTo>
                    <a:pt x="1283" y="612"/>
                  </a:lnTo>
                  <a:lnTo>
                    <a:pt x="1244" y="710"/>
                  </a:lnTo>
                  <a:lnTo>
                    <a:pt x="1219" y="783"/>
                  </a:lnTo>
                  <a:lnTo>
                    <a:pt x="1176" y="783"/>
                  </a:lnTo>
                  <a:close/>
                  <a:moveTo>
                    <a:pt x="1428" y="779"/>
                  </a:moveTo>
                  <a:lnTo>
                    <a:pt x="1423" y="776"/>
                  </a:lnTo>
                  <a:lnTo>
                    <a:pt x="1423" y="753"/>
                  </a:lnTo>
                  <a:lnTo>
                    <a:pt x="1428" y="749"/>
                  </a:lnTo>
                  <a:lnTo>
                    <a:pt x="1453" y="749"/>
                  </a:lnTo>
                  <a:lnTo>
                    <a:pt x="1468" y="747"/>
                  </a:lnTo>
                  <a:lnTo>
                    <a:pt x="1476" y="742"/>
                  </a:lnTo>
                  <a:lnTo>
                    <a:pt x="1483" y="736"/>
                  </a:lnTo>
                  <a:lnTo>
                    <a:pt x="1494" y="718"/>
                  </a:lnTo>
                  <a:lnTo>
                    <a:pt x="1512" y="681"/>
                  </a:lnTo>
                  <a:lnTo>
                    <a:pt x="1556" y="584"/>
                  </a:lnTo>
                  <a:lnTo>
                    <a:pt x="1673" y="321"/>
                  </a:lnTo>
                  <a:lnTo>
                    <a:pt x="1738" y="167"/>
                  </a:lnTo>
                  <a:lnTo>
                    <a:pt x="1765" y="167"/>
                  </a:lnTo>
                  <a:lnTo>
                    <a:pt x="1948" y="594"/>
                  </a:lnTo>
                  <a:lnTo>
                    <a:pt x="1972" y="652"/>
                  </a:lnTo>
                  <a:lnTo>
                    <a:pt x="1997" y="705"/>
                  </a:lnTo>
                  <a:lnTo>
                    <a:pt x="2016" y="738"/>
                  </a:lnTo>
                  <a:lnTo>
                    <a:pt x="2029" y="747"/>
                  </a:lnTo>
                  <a:lnTo>
                    <a:pt x="2041" y="749"/>
                  </a:lnTo>
                  <a:lnTo>
                    <a:pt x="2064" y="749"/>
                  </a:lnTo>
                  <a:lnTo>
                    <a:pt x="2068" y="776"/>
                  </a:lnTo>
                  <a:lnTo>
                    <a:pt x="1982" y="774"/>
                  </a:lnTo>
                  <a:lnTo>
                    <a:pt x="1841" y="779"/>
                  </a:lnTo>
                  <a:lnTo>
                    <a:pt x="1837" y="753"/>
                  </a:lnTo>
                  <a:lnTo>
                    <a:pt x="1879" y="749"/>
                  </a:lnTo>
                  <a:lnTo>
                    <a:pt x="1901" y="746"/>
                  </a:lnTo>
                  <a:lnTo>
                    <a:pt x="1906" y="743"/>
                  </a:lnTo>
                  <a:lnTo>
                    <a:pt x="1909" y="741"/>
                  </a:lnTo>
                  <a:lnTo>
                    <a:pt x="1912" y="736"/>
                  </a:lnTo>
                  <a:lnTo>
                    <a:pt x="1913" y="731"/>
                  </a:lnTo>
                  <a:lnTo>
                    <a:pt x="1912" y="720"/>
                  </a:lnTo>
                  <a:lnTo>
                    <a:pt x="1907" y="706"/>
                  </a:lnTo>
                  <a:lnTo>
                    <a:pt x="1854" y="576"/>
                  </a:lnTo>
                  <a:lnTo>
                    <a:pt x="1608" y="576"/>
                  </a:lnTo>
                  <a:lnTo>
                    <a:pt x="1561" y="686"/>
                  </a:lnTo>
                  <a:lnTo>
                    <a:pt x="1552" y="711"/>
                  </a:lnTo>
                  <a:lnTo>
                    <a:pt x="1549" y="729"/>
                  </a:lnTo>
                  <a:lnTo>
                    <a:pt x="1552" y="737"/>
                  </a:lnTo>
                  <a:lnTo>
                    <a:pt x="1560" y="744"/>
                  </a:lnTo>
                  <a:lnTo>
                    <a:pt x="1568" y="747"/>
                  </a:lnTo>
                  <a:lnTo>
                    <a:pt x="1580" y="748"/>
                  </a:lnTo>
                  <a:lnTo>
                    <a:pt x="1618" y="749"/>
                  </a:lnTo>
                  <a:lnTo>
                    <a:pt x="1622" y="753"/>
                  </a:lnTo>
                  <a:lnTo>
                    <a:pt x="1622" y="776"/>
                  </a:lnTo>
                  <a:lnTo>
                    <a:pt x="1523" y="776"/>
                  </a:lnTo>
                  <a:lnTo>
                    <a:pt x="1428" y="779"/>
                  </a:lnTo>
                  <a:close/>
                  <a:moveTo>
                    <a:pt x="1622" y="539"/>
                  </a:moveTo>
                  <a:lnTo>
                    <a:pt x="1837" y="539"/>
                  </a:lnTo>
                  <a:lnTo>
                    <a:pt x="1730" y="282"/>
                  </a:lnTo>
                  <a:lnTo>
                    <a:pt x="1622" y="539"/>
                  </a:lnTo>
                  <a:close/>
                  <a:moveTo>
                    <a:pt x="1642" y="96"/>
                  </a:moveTo>
                  <a:lnTo>
                    <a:pt x="1632" y="95"/>
                  </a:lnTo>
                  <a:lnTo>
                    <a:pt x="1622" y="93"/>
                  </a:lnTo>
                  <a:lnTo>
                    <a:pt x="1614" y="88"/>
                  </a:lnTo>
                  <a:lnTo>
                    <a:pt x="1607" y="82"/>
                  </a:lnTo>
                  <a:lnTo>
                    <a:pt x="1601" y="75"/>
                  </a:lnTo>
                  <a:lnTo>
                    <a:pt x="1596" y="66"/>
                  </a:lnTo>
                  <a:lnTo>
                    <a:pt x="1592" y="48"/>
                  </a:lnTo>
                  <a:lnTo>
                    <a:pt x="1594" y="39"/>
                  </a:lnTo>
                  <a:lnTo>
                    <a:pt x="1596" y="29"/>
                  </a:lnTo>
                  <a:lnTo>
                    <a:pt x="1601" y="22"/>
                  </a:lnTo>
                  <a:lnTo>
                    <a:pt x="1607" y="14"/>
                  </a:lnTo>
                  <a:lnTo>
                    <a:pt x="1614" y="8"/>
                  </a:lnTo>
                  <a:lnTo>
                    <a:pt x="1622" y="4"/>
                  </a:lnTo>
                  <a:lnTo>
                    <a:pt x="1642" y="0"/>
                  </a:lnTo>
                  <a:lnTo>
                    <a:pt x="1651" y="0"/>
                  </a:lnTo>
                  <a:lnTo>
                    <a:pt x="1660" y="4"/>
                  </a:lnTo>
                  <a:lnTo>
                    <a:pt x="1668" y="8"/>
                  </a:lnTo>
                  <a:lnTo>
                    <a:pt x="1675" y="14"/>
                  </a:lnTo>
                  <a:lnTo>
                    <a:pt x="1681" y="22"/>
                  </a:lnTo>
                  <a:lnTo>
                    <a:pt x="1686" y="29"/>
                  </a:lnTo>
                  <a:lnTo>
                    <a:pt x="1688" y="48"/>
                  </a:lnTo>
                  <a:lnTo>
                    <a:pt x="1688" y="58"/>
                  </a:lnTo>
                  <a:lnTo>
                    <a:pt x="1686" y="66"/>
                  </a:lnTo>
                  <a:lnTo>
                    <a:pt x="1681" y="75"/>
                  </a:lnTo>
                  <a:lnTo>
                    <a:pt x="1675" y="82"/>
                  </a:lnTo>
                  <a:lnTo>
                    <a:pt x="1668" y="88"/>
                  </a:lnTo>
                  <a:lnTo>
                    <a:pt x="1660" y="93"/>
                  </a:lnTo>
                  <a:lnTo>
                    <a:pt x="1642" y="96"/>
                  </a:lnTo>
                  <a:close/>
                  <a:moveTo>
                    <a:pt x="1852" y="96"/>
                  </a:moveTo>
                  <a:lnTo>
                    <a:pt x="1842" y="95"/>
                  </a:lnTo>
                  <a:lnTo>
                    <a:pt x="1832" y="93"/>
                  </a:lnTo>
                  <a:lnTo>
                    <a:pt x="1824" y="88"/>
                  </a:lnTo>
                  <a:lnTo>
                    <a:pt x="1817" y="82"/>
                  </a:lnTo>
                  <a:lnTo>
                    <a:pt x="1811" y="75"/>
                  </a:lnTo>
                  <a:lnTo>
                    <a:pt x="1807" y="66"/>
                  </a:lnTo>
                  <a:lnTo>
                    <a:pt x="1804" y="48"/>
                  </a:lnTo>
                  <a:lnTo>
                    <a:pt x="1804" y="39"/>
                  </a:lnTo>
                  <a:lnTo>
                    <a:pt x="1807" y="29"/>
                  </a:lnTo>
                  <a:lnTo>
                    <a:pt x="1811" y="22"/>
                  </a:lnTo>
                  <a:lnTo>
                    <a:pt x="1817" y="14"/>
                  </a:lnTo>
                  <a:lnTo>
                    <a:pt x="1824" y="8"/>
                  </a:lnTo>
                  <a:lnTo>
                    <a:pt x="1832" y="4"/>
                  </a:lnTo>
                  <a:lnTo>
                    <a:pt x="1852" y="0"/>
                  </a:lnTo>
                  <a:lnTo>
                    <a:pt x="1861" y="0"/>
                  </a:lnTo>
                  <a:lnTo>
                    <a:pt x="1870" y="4"/>
                  </a:lnTo>
                  <a:lnTo>
                    <a:pt x="1878" y="8"/>
                  </a:lnTo>
                  <a:lnTo>
                    <a:pt x="1885" y="14"/>
                  </a:lnTo>
                  <a:lnTo>
                    <a:pt x="1891" y="22"/>
                  </a:lnTo>
                  <a:lnTo>
                    <a:pt x="1896" y="29"/>
                  </a:lnTo>
                  <a:lnTo>
                    <a:pt x="1898" y="48"/>
                  </a:lnTo>
                  <a:lnTo>
                    <a:pt x="1898" y="58"/>
                  </a:lnTo>
                  <a:lnTo>
                    <a:pt x="1896" y="66"/>
                  </a:lnTo>
                  <a:lnTo>
                    <a:pt x="1891" y="75"/>
                  </a:lnTo>
                  <a:lnTo>
                    <a:pt x="1885" y="82"/>
                  </a:lnTo>
                  <a:lnTo>
                    <a:pt x="1878" y="88"/>
                  </a:lnTo>
                  <a:lnTo>
                    <a:pt x="1870" y="93"/>
                  </a:lnTo>
                  <a:lnTo>
                    <a:pt x="1852" y="96"/>
                  </a:lnTo>
                  <a:close/>
                  <a:moveTo>
                    <a:pt x="2122" y="629"/>
                  </a:moveTo>
                  <a:lnTo>
                    <a:pt x="2146" y="626"/>
                  </a:lnTo>
                  <a:lnTo>
                    <a:pt x="2152" y="672"/>
                  </a:lnTo>
                  <a:lnTo>
                    <a:pt x="2155" y="695"/>
                  </a:lnTo>
                  <a:lnTo>
                    <a:pt x="2162" y="708"/>
                  </a:lnTo>
                  <a:lnTo>
                    <a:pt x="2178" y="720"/>
                  </a:lnTo>
                  <a:lnTo>
                    <a:pt x="2189" y="728"/>
                  </a:lnTo>
                  <a:lnTo>
                    <a:pt x="2201" y="734"/>
                  </a:lnTo>
                  <a:lnTo>
                    <a:pt x="2230" y="743"/>
                  </a:lnTo>
                  <a:lnTo>
                    <a:pt x="2262" y="749"/>
                  </a:lnTo>
                  <a:lnTo>
                    <a:pt x="2294" y="752"/>
                  </a:lnTo>
                  <a:lnTo>
                    <a:pt x="2316" y="750"/>
                  </a:lnTo>
                  <a:lnTo>
                    <a:pt x="2338" y="747"/>
                  </a:lnTo>
                  <a:lnTo>
                    <a:pt x="2357" y="742"/>
                  </a:lnTo>
                  <a:lnTo>
                    <a:pt x="2376" y="735"/>
                  </a:lnTo>
                  <a:lnTo>
                    <a:pt x="2393" y="725"/>
                  </a:lnTo>
                  <a:lnTo>
                    <a:pt x="2407" y="714"/>
                  </a:lnTo>
                  <a:lnTo>
                    <a:pt x="2420" y="701"/>
                  </a:lnTo>
                  <a:lnTo>
                    <a:pt x="2431" y="686"/>
                  </a:lnTo>
                  <a:lnTo>
                    <a:pt x="2441" y="670"/>
                  </a:lnTo>
                  <a:lnTo>
                    <a:pt x="2447" y="652"/>
                  </a:lnTo>
                  <a:lnTo>
                    <a:pt x="2450" y="633"/>
                  </a:lnTo>
                  <a:lnTo>
                    <a:pt x="2452" y="614"/>
                  </a:lnTo>
                  <a:lnTo>
                    <a:pt x="2449" y="587"/>
                  </a:lnTo>
                  <a:lnTo>
                    <a:pt x="2447" y="575"/>
                  </a:lnTo>
                  <a:lnTo>
                    <a:pt x="2442" y="564"/>
                  </a:lnTo>
                  <a:lnTo>
                    <a:pt x="2431" y="546"/>
                  </a:lnTo>
                  <a:lnTo>
                    <a:pt x="2424" y="538"/>
                  </a:lnTo>
                  <a:lnTo>
                    <a:pt x="2416" y="531"/>
                  </a:lnTo>
                  <a:lnTo>
                    <a:pt x="2396" y="520"/>
                  </a:lnTo>
                  <a:lnTo>
                    <a:pt x="2387" y="516"/>
                  </a:lnTo>
                  <a:lnTo>
                    <a:pt x="2376" y="513"/>
                  </a:lnTo>
                  <a:lnTo>
                    <a:pt x="2310" y="500"/>
                  </a:lnTo>
                  <a:lnTo>
                    <a:pt x="2243" y="486"/>
                  </a:lnTo>
                  <a:lnTo>
                    <a:pt x="2219" y="479"/>
                  </a:lnTo>
                  <a:lnTo>
                    <a:pt x="2195" y="470"/>
                  </a:lnTo>
                  <a:lnTo>
                    <a:pt x="2173" y="456"/>
                  </a:lnTo>
                  <a:lnTo>
                    <a:pt x="2155" y="441"/>
                  </a:lnTo>
                  <a:lnTo>
                    <a:pt x="2141" y="420"/>
                  </a:lnTo>
                  <a:lnTo>
                    <a:pt x="2135" y="410"/>
                  </a:lnTo>
                  <a:lnTo>
                    <a:pt x="2130" y="398"/>
                  </a:lnTo>
                  <a:lnTo>
                    <a:pt x="2123" y="370"/>
                  </a:lnTo>
                  <a:lnTo>
                    <a:pt x="2120" y="342"/>
                  </a:lnTo>
                  <a:lnTo>
                    <a:pt x="2122" y="322"/>
                  </a:lnTo>
                  <a:lnTo>
                    <a:pt x="2124" y="304"/>
                  </a:lnTo>
                  <a:lnTo>
                    <a:pt x="2128" y="286"/>
                  </a:lnTo>
                  <a:lnTo>
                    <a:pt x="2134" y="269"/>
                  </a:lnTo>
                  <a:lnTo>
                    <a:pt x="2152" y="238"/>
                  </a:lnTo>
                  <a:lnTo>
                    <a:pt x="2176" y="212"/>
                  </a:lnTo>
                  <a:lnTo>
                    <a:pt x="2206" y="189"/>
                  </a:lnTo>
                  <a:lnTo>
                    <a:pt x="2222" y="180"/>
                  </a:lnTo>
                  <a:lnTo>
                    <a:pt x="2240" y="173"/>
                  </a:lnTo>
                  <a:lnTo>
                    <a:pt x="2260" y="167"/>
                  </a:lnTo>
                  <a:lnTo>
                    <a:pt x="2280" y="164"/>
                  </a:lnTo>
                  <a:lnTo>
                    <a:pt x="2324" y="160"/>
                  </a:lnTo>
                  <a:lnTo>
                    <a:pt x="2363" y="162"/>
                  </a:lnTo>
                  <a:lnTo>
                    <a:pt x="2405" y="170"/>
                  </a:lnTo>
                  <a:lnTo>
                    <a:pt x="2447" y="180"/>
                  </a:lnTo>
                  <a:lnTo>
                    <a:pt x="2484" y="196"/>
                  </a:lnTo>
                  <a:lnTo>
                    <a:pt x="2488" y="202"/>
                  </a:lnTo>
                  <a:lnTo>
                    <a:pt x="2483" y="224"/>
                  </a:lnTo>
                  <a:lnTo>
                    <a:pt x="2480" y="249"/>
                  </a:lnTo>
                  <a:lnTo>
                    <a:pt x="2478" y="279"/>
                  </a:lnTo>
                  <a:lnTo>
                    <a:pt x="2476" y="314"/>
                  </a:lnTo>
                  <a:lnTo>
                    <a:pt x="2472" y="317"/>
                  </a:lnTo>
                  <a:lnTo>
                    <a:pt x="2450" y="317"/>
                  </a:lnTo>
                  <a:lnTo>
                    <a:pt x="2444" y="249"/>
                  </a:lnTo>
                  <a:lnTo>
                    <a:pt x="2441" y="243"/>
                  </a:lnTo>
                  <a:lnTo>
                    <a:pt x="2434" y="234"/>
                  </a:lnTo>
                  <a:lnTo>
                    <a:pt x="2422" y="226"/>
                  </a:lnTo>
                  <a:lnTo>
                    <a:pt x="2405" y="216"/>
                  </a:lnTo>
                  <a:lnTo>
                    <a:pt x="2387" y="208"/>
                  </a:lnTo>
                  <a:lnTo>
                    <a:pt x="2366" y="202"/>
                  </a:lnTo>
                  <a:lnTo>
                    <a:pt x="2346" y="198"/>
                  </a:lnTo>
                  <a:lnTo>
                    <a:pt x="2324" y="197"/>
                  </a:lnTo>
                  <a:lnTo>
                    <a:pt x="2290" y="201"/>
                  </a:lnTo>
                  <a:lnTo>
                    <a:pt x="2257" y="212"/>
                  </a:lnTo>
                  <a:lnTo>
                    <a:pt x="2242" y="220"/>
                  </a:lnTo>
                  <a:lnTo>
                    <a:pt x="2230" y="230"/>
                  </a:lnTo>
                  <a:lnTo>
                    <a:pt x="2219" y="243"/>
                  </a:lnTo>
                  <a:lnTo>
                    <a:pt x="2209" y="257"/>
                  </a:lnTo>
                  <a:lnTo>
                    <a:pt x="2202" y="273"/>
                  </a:lnTo>
                  <a:lnTo>
                    <a:pt x="2197" y="288"/>
                  </a:lnTo>
                  <a:lnTo>
                    <a:pt x="2194" y="321"/>
                  </a:lnTo>
                  <a:lnTo>
                    <a:pt x="2196" y="345"/>
                  </a:lnTo>
                  <a:lnTo>
                    <a:pt x="2198" y="354"/>
                  </a:lnTo>
                  <a:lnTo>
                    <a:pt x="2203" y="365"/>
                  </a:lnTo>
                  <a:lnTo>
                    <a:pt x="2214" y="382"/>
                  </a:lnTo>
                  <a:lnTo>
                    <a:pt x="2221" y="389"/>
                  </a:lnTo>
                  <a:lnTo>
                    <a:pt x="2228" y="395"/>
                  </a:lnTo>
                  <a:lnTo>
                    <a:pt x="2245" y="406"/>
                  </a:lnTo>
                  <a:lnTo>
                    <a:pt x="2264" y="412"/>
                  </a:lnTo>
                  <a:lnTo>
                    <a:pt x="2293" y="419"/>
                  </a:lnTo>
                  <a:lnTo>
                    <a:pt x="2340" y="426"/>
                  </a:lnTo>
                  <a:lnTo>
                    <a:pt x="2375" y="432"/>
                  </a:lnTo>
                  <a:lnTo>
                    <a:pt x="2405" y="438"/>
                  </a:lnTo>
                  <a:lnTo>
                    <a:pt x="2430" y="444"/>
                  </a:lnTo>
                  <a:lnTo>
                    <a:pt x="2450" y="452"/>
                  </a:lnTo>
                  <a:lnTo>
                    <a:pt x="2466" y="461"/>
                  </a:lnTo>
                  <a:lnTo>
                    <a:pt x="2480" y="472"/>
                  </a:lnTo>
                  <a:lnTo>
                    <a:pt x="2494" y="485"/>
                  </a:lnTo>
                  <a:lnTo>
                    <a:pt x="2504" y="500"/>
                  </a:lnTo>
                  <a:lnTo>
                    <a:pt x="2514" y="518"/>
                  </a:lnTo>
                  <a:lnTo>
                    <a:pt x="2520" y="536"/>
                  </a:lnTo>
                  <a:lnTo>
                    <a:pt x="2525" y="557"/>
                  </a:lnTo>
                  <a:lnTo>
                    <a:pt x="2526" y="579"/>
                  </a:lnTo>
                  <a:lnTo>
                    <a:pt x="2525" y="602"/>
                  </a:lnTo>
                  <a:lnTo>
                    <a:pt x="2521" y="623"/>
                  </a:lnTo>
                  <a:lnTo>
                    <a:pt x="2515" y="644"/>
                  </a:lnTo>
                  <a:lnTo>
                    <a:pt x="2507" y="663"/>
                  </a:lnTo>
                  <a:lnTo>
                    <a:pt x="2497" y="681"/>
                  </a:lnTo>
                  <a:lnTo>
                    <a:pt x="2484" y="699"/>
                  </a:lnTo>
                  <a:lnTo>
                    <a:pt x="2452" y="730"/>
                  </a:lnTo>
                  <a:lnTo>
                    <a:pt x="2432" y="744"/>
                  </a:lnTo>
                  <a:lnTo>
                    <a:pt x="2413" y="756"/>
                  </a:lnTo>
                  <a:lnTo>
                    <a:pt x="2392" y="767"/>
                  </a:lnTo>
                  <a:lnTo>
                    <a:pt x="2370" y="776"/>
                  </a:lnTo>
                  <a:lnTo>
                    <a:pt x="2347" y="783"/>
                  </a:lnTo>
                  <a:lnTo>
                    <a:pt x="2323" y="788"/>
                  </a:lnTo>
                  <a:lnTo>
                    <a:pt x="2273" y="791"/>
                  </a:lnTo>
                  <a:lnTo>
                    <a:pt x="2230" y="789"/>
                  </a:lnTo>
                  <a:lnTo>
                    <a:pt x="2190" y="783"/>
                  </a:lnTo>
                  <a:lnTo>
                    <a:pt x="2153" y="773"/>
                  </a:lnTo>
                  <a:lnTo>
                    <a:pt x="2118" y="760"/>
                  </a:lnTo>
                  <a:lnTo>
                    <a:pt x="2116" y="754"/>
                  </a:lnTo>
                  <a:lnTo>
                    <a:pt x="2119" y="710"/>
                  </a:lnTo>
                  <a:lnTo>
                    <a:pt x="2122" y="629"/>
                  </a:lnTo>
                  <a:close/>
                  <a:moveTo>
                    <a:pt x="2734" y="467"/>
                  </a:moveTo>
                  <a:lnTo>
                    <a:pt x="2888" y="322"/>
                  </a:lnTo>
                  <a:lnTo>
                    <a:pt x="2966" y="244"/>
                  </a:lnTo>
                  <a:lnTo>
                    <a:pt x="3004" y="204"/>
                  </a:lnTo>
                  <a:lnTo>
                    <a:pt x="3004" y="177"/>
                  </a:lnTo>
                  <a:lnTo>
                    <a:pt x="3008" y="173"/>
                  </a:lnTo>
                  <a:lnTo>
                    <a:pt x="3079" y="174"/>
                  </a:lnTo>
                  <a:lnTo>
                    <a:pt x="3146" y="173"/>
                  </a:lnTo>
                  <a:lnTo>
                    <a:pt x="3150" y="177"/>
                  </a:lnTo>
                  <a:lnTo>
                    <a:pt x="3150" y="197"/>
                  </a:lnTo>
                  <a:lnTo>
                    <a:pt x="3114" y="202"/>
                  </a:lnTo>
                  <a:lnTo>
                    <a:pt x="3092" y="206"/>
                  </a:lnTo>
                  <a:lnTo>
                    <a:pt x="3074" y="214"/>
                  </a:lnTo>
                  <a:lnTo>
                    <a:pt x="3050" y="232"/>
                  </a:lnTo>
                  <a:lnTo>
                    <a:pt x="2987" y="288"/>
                  </a:lnTo>
                  <a:lnTo>
                    <a:pt x="2814" y="447"/>
                  </a:lnTo>
                  <a:lnTo>
                    <a:pt x="3070" y="683"/>
                  </a:lnTo>
                  <a:lnTo>
                    <a:pt x="3119" y="728"/>
                  </a:lnTo>
                  <a:lnTo>
                    <a:pt x="3132" y="741"/>
                  </a:lnTo>
                  <a:lnTo>
                    <a:pt x="3139" y="747"/>
                  </a:lnTo>
                  <a:lnTo>
                    <a:pt x="3144" y="748"/>
                  </a:lnTo>
                  <a:lnTo>
                    <a:pt x="3151" y="750"/>
                  </a:lnTo>
                  <a:lnTo>
                    <a:pt x="3170" y="753"/>
                  </a:lnTo>
                  <a:lnTo>
                    <a:pt x="3173" y="773"/>
                  </a:lnTo>
                  <a:lnTo>
                    <a:pt x="3145" y="776"/>
                  </a:lnTo>
                  <a:lnTo>
                    <a:pt x="3119" y="776"/>
                  </a:lnTo>
                  <a:lnTo>
                    <a:pt x="3050" y="777"/>
                  </a:lnTo>
                  <a:lnTo>
                    <a:pt x="2982" y="712"/>
                  </a:lnTo>
                  <a:lnTo>
                    <a:pt x="2734" y="484"/>
                  </a:lnTo>
                  <a:lnTo>
                    <a:pt x="2734" y="574"/>
                  </a:lnTo>
                  <a:lnTo>
                    <a:pt x="2735" y="658"/>
                  </a:lnTo>
                  <a:lnTo>
                    <a:pt x="2735" y="698"/>
                  </a:lnTo>
                  <a:lnTo>
                    <a:pt x="2737" y="720"/>
                  </a:lnTo>
                  <a:lnTo>
                    <a:pt x="2740" y="731"/>
                  </a:lnTo>
                  <a:lnTo>
                    <a:pt x="2743" y="738"/>
                  </a:lnTo>
                  <a:lnTo>
                    <a:pt x="2749" y="743"/>
                  </a:lnTo>
                  <a:lnTo>
                    <a:pt x="2759" y="747"/>
                  </a:lnTo>
                  <a:lnTo>
                    <a:pt x="2778" y="749"/>
                  </a:lnTo>
                  <a:lnTo>
                    <a:pt x="2815" y="752"/>
                  </a:lnTo>
                  <a:lnTo>
                    <a:pt x="2819" y="776"/>
                  </a:lnTo>
                  <a:lnTo>
                    <a:pt x="2741" y="776"/>
                  </a:lnTo>
                  <a:lnTo>
                    <a:pt x="2693" y="776"/>
                  </a:lnTo>
                  <a:lnTo>
                    <a:pt x="2572" y="779"/>
                  </a:lnTo>
                  <a:lnTo>
                    <a:pt x="2568" y="754"/>
                  </a:lnTo>
                  <a:lnTo>
                    <a:pt x="2604" y="749"/>
                  </a:lnTo>
                  <a:lnTo>
                    <a:pt x="2624" y="747"/>
                  </a:lnTo>
                  <a:lnTo>
                    <a:pt x="2635" y="744"/>
                  </a:lnTo>
                  <a:lnTo>
                    <a:pt x="2641" y="741"/>
                  </a:lnTo>
                  <a:lnTo>
                    <a:pt x="2648" y="723"/>
                  </a:lnTo>
                  <a:lnTo>
                    <a:pt x="2651" y="702"/>
                  </a:lnTo>
                  <a:lnTo>
                    <a:pt x="2652" y="664"/>
                  </a:lnTo>
                  <a:lnTo>
                    <a:pt x="2652" y="574"/>
                  </a:lnTo>
                  <a:lnTo>
                    <a:pt x="2652" y="377"/>
                  </a:lnTo>
                  <a:lnTo>
                    <a:pt x="2652" y="294"/>
                  </a:lnTo>
                  <a:lnTo>
                    <a:pt x="2651" y="254"/>
                  </a:lnTo>
                  <a:lnTo>
                    <a:pt x="2650" y="232"/>
                  </a:lnTo>
                  <a:lnTo>
                    <a:pt x="2647" y="220"/>
                  </a:lnTo>
                  <a:lnTo>
                    <a:pt x="2644" y="213"/>
                  </a:lnTo>
                  <a:lnTo>
                    <a:pt x="2638" y="208"/>
                  </a:lnTo>
                  <a:lnTo>
                    <a:pt x="2628" y="206"/>
                  </a:lnTo>
                  <a:lnTo>
                    <a:pt x="2608" y="202"/>
                  </a:lnTo>
                  <a:lnTo>
                    <a:pt x="2572" y="201"/>
                  </a:lnTo>
                  <a:lnTo>
                    <a:pt x="2568" y="176"/>
                  </a:lnTo>
                  <a:lnTo>
                    <a:pt x="2624" y="174"/>
                  </a:lnTo>
                  <a:lnTo>
                    <a:pt x="2693" y="177"/>
                  </a:lnTo>
                  <a:lnTo>
                    <a:pt x="2815" y="173"/>
                  </a:lnTo>
                  <a:lnTo>
                    <a:pt x="2819" y="197"/>
                  </a:lnTo>
                  <a:lnTo>
                    <a:pt x="2770" y="203"/>
                  </a:lnTo>
                  <a:lnTo>
                    <a:pt x="2756" y="206"/>
                  </a:lnTo>
                  <a:lnTo>
                    <a:pt x="2747" y="209"/>
                  </a:lnTo>
                  <a:lnTo>
                    <a:pt x="2743" y="213"/>
                  </a:lnTo>
                  <a:lnTo>
                    <a:pt x="2741" y="218"/>
                  </a:lnTo>
                  <a:lnTo>
                    <a:pt x="2737" y="231"/>
                  </a:lnTo>
                  <a:lnTo>
                    <a:pt x="2735" y="279"/>
                  </a:lnTo>
                  <a:lnTo>
                    <a:pt x="2734" y="377"/>
                  </a:lnTo>
                  <a:lnTo>
                    <a:pt x="2734" y="467"/>
                  </a:lnTo>
                  <a:close/>
                  <a:moveTo>
                    <a:pt x="3186" y="213"/>
                  </a:moveTo>
                  <a:lnTo>
                    <a:pt x="3182" y="209"/>
                  </a:lnTo>
                  <a:lnTo>
                    <a:pt x="3182" y="191"/>
                  </a:lnTo>
                  <a:lnTo>
                    <a:pt x="3186" y="188"/>
                  </a:lnTo>
                  <a:lnTo>
                    <a:pt x="3307" y="167"/>
                  </a:lnTo>
                  <a:lnTo>
                    <a:pt x="3319" y="178"/>
                  </a:lnTo>
                  <a:lnTo>
                    <a:pt x="3331" y="190"/>
                  </a:lnTo>
                  <a:lnTo>
                    <a:pt x="3347" y="209"/>
                  </a:lnTo>
                  <a:lnTo>
                    <a:pt x="3367" y="242"/>
                  </a:lnTo>
                  <a:lnTo>
                    <a:pt x="3427" y="345"/>
                  </a:lnTo>
                  <a:lnTo>
                    <a:pt x="3497" y="479"/>
                  </a:lnTo>
                  <a:lnTo>
                    <a:pt x="3541" y="410"/>
                  </a:lnTo>
                  <a:lnTo>
                    <a:pt x="3589" y="328"/>
                  </a:lnTo>
                  <a:lnTo>
                    <a:pt x="3680" y="173"/>
                  </a:lnTo>
                  <a:lnTo>
                    <a:pt x="3713" y="174"/>
                  </a:lnTo>
                  <a:lnTo>
                    <a:pt x="3743" y="173"/>
                  </a:lnTo>
                  <a:lnTo>
                    <a:pt x="3745" y="184"/>
                  </a:lnTo>
                  <a:lnTo>
                    <a:pt x="3719" y="218"/>
                  </a:lnTo>
                  <a:lnTo>
                    <a:pt x="3679" y="269"/>
                  </a:lnTo>
                  <a:lnTo>
                    <a:pt x="3613" y="366"/>
                  </a:lnTo>
                  <a:lnTo>
                    <a:pt x="3559" y="453"/>
                  </a:lnTo>
                  <a:lnTo>
                    <a:pt x="3534" y="496"/>
                  </a:lnTo>
                  <a:lnTo>
                    <a:pt x="3524" y="516"/>
                  </a:lnTo>
                  <a:lnTo>
                    <a:pt x="3522" y="528"/>
                  </a:lnTo>
                  <a:lnTo>
                    <a:pt x="3521" y="542"/>
                  </a:lnTo>
                  <a:lnTo>
                    <a:pt x="3521" y="604"/>
                  </a:lnTo>
                  <a:lnTo>
                    <a:pt x="3522" y="669"/>
                  </a:lnTo>
                  <a:lnTo>
                    <a:pt x="3524" y="720"/>
                  </a:lnTo>
                  <a:lnTo>
                    <a:pt x="3527" y="732"/>
                  </a:lnTo>
                  <a:lnTo>
                    <a:pt x="3530" y="740"/>
                  </a:lnTo>
                  <a:lnTo>
                    <a:pt x="3536" y="743"/>
                  </a:lnTo>
                  <a:lnTo>
                    <a:pt x="3546" y="747"/>
                  </a:lnTo>
                  <a:lnTo>
                    <a:pt x="3565" y="749"/>
                  </a:lnTo>
                  <a:lnTo>
                    <a:pt x="3602" y="752"/>
                  </a:lnTo>
                  <a:lnTo>
                    <a:pt x="3606" y="776"/>
                  </a:lnTo>
                  <a:lnTo>
                    <a:pt x="3528" y="776"/>
                  </a:lnTo>
                  <a:lnTo>
                    <a:pt x="3480" y="776"/>
                  </a:lnTo>
                  <a:lnTo>
                    <a:pt x="3359" y="779"/>
                  </a:lnTo>
                  <a:lnTo>
                    <a:pt x="3355" y="754"/>
                  </a:lnTo>
                  <a:lnTo>
                    <a:pt x="3391" y="749"/>
                  </a:lnTo>
                  <a:lnTo>
                    <a:pt x="3412" y="747"/>
                  </a:lnTo>
                  <a:lnTo>
                    <a:pt x="3422" y="744"/>
                  </a:lnTo>
                  <a:lnTo>
                    <a:pt x="3428" y="741"/>
                  </a:lnTo>
                  <a:lnTo>
                    <a:pt x="3436" y="725"/>
                  </a:lnTo>
                  <a:lnTo>
                    <a:pt x="3439" y="677"/>
                  </a:lnTo>
                  <a:lnTo>
                    <a:pt x="3439" y="604"/>
                  </a:lnTo>
                  <a:lnTo>
                    <a:pt x="3439" y="522"/>
                  </a:lnTo>
                  <a:lnTo>
                    <a:pt x="3419" y="484"/>
                  </a:lnTo>
                  <a:lnTo>
                    <a:pt x="3377" y="412"/>
                  </a:lnTo>
                  <a:lnTo>
                    <a:pt x="3340" y="352"/>
                  </a:lnTo>
                  <a:lnTo>
                    <a:pt x="3294" y="284"/>
                  </a:lnTo>
                  <a:lnTo>
                    <a:pt x="3270" y="251"/>
                  </a:lnTo>
                  <a:lnTo>
                    <a:pt x="3252" y="232"/>
                  </a:lnTo>
                  <a:lnTo>
                    <a:pt x="3239" y="221"/>
                  </a:lnTo>
                  <a:lnTo>
                    <a:pt x="3229" y="215"/>
                  </a:lnTo>
                  <a:lnTo>
                    <a:pt x="3215" y="214"/>
                  </a:lnTo>
                  <a:lnTo>
                    <a:pt x="3186" y="213"/>
                  </a:lnTo>
                  <a:close/>
                  <a:moveTo>
                    <a:pt x="3778" y="176"/>
                  </a:moveTo>
                  <a:lnTo>
                    <a:pt x="3902" y="177"/>
                  </a:lnTo>
                  <a:lnTo>
                    <a:pt x="4025" y="173"/>
                  </a:lnTo>
                  <a:lnTo>
                    <a:pt x="4028" y="197"/>
                  </a:lnTo>
                  <a:lnTo>
                    <a:pt x="3980" y="203"/>
                  </a:lnTo>
                  <a:lnTo>
                    <a:pt x="3966" y="206"/>
                  </a:lnTo>
                  <a:lnTo>
                    <a:pt x="3956" y="209"/>
                  </a:lnTo>
                  <a:lnTo>
                    <a:pt x="3953" y="213"/>
                  </a:lnTo>
                  <a:lnTo>
                    <a:pt x="3950" y="218"/>
                  </a:lnTo>
                  <a:lnTo>
                    <a:pt x="3947" y="231"/>
                  </a:lnTo>
                  <a:lnTo>
                    <a:pt x="3944" y="279"/>
                  </a:lnTo>
                  <a:lnTo>
                    <a:pt x="3944" y="377"/>
                  </a:lnTo>
                  <a:lnTo>
                    <a:pt x="3944" y="566"/>
                  </a:lnTo>
                  <a:lnTo>
                    <a:pt x="3944" y="664"/>
                  </a:lnTo>
                  <a:lnTo>
                    <a:pt x="3947" y="738"/>
                  </a:lnTo>
                  <a:lnTo>
                    <a:pt x="4034" y="738"/>
                  </a:lnTo>
                  <a:lnTo>
                    <a:pt x="4118" y="737"/>
                  </a:lnTo>
                  <a:lnTo>
                    <a:pt x="4164" y="736"/>
                  </a:lnTo>
                  <a:lnTo>
                    <a:pt x="4189" y="731"/>
                  </a:lnTo>
                  <a:lnTo>
                    <a:pt x="4213" y="723"/>
                  </a:lnTo>
                  <a:lnTo>
                    <a:pt x="4219" y="706"/>
                  </a:lnTo>
                  <a:lnTo>
                    <a:pt x="4226" y="675"/>
                  </a:lnTo>
                  <a:lnTo>
                    <a:pt x="4236" y="630"/>
                  </a:lnTo>
                  <a:lnTo>
                    <a:pt x="4240" y="627"/>
                  </a:lnTo>
                  <a:lnTo>
                    <a:pt x="4260" y="627"/>
                  </a:lnTo>
                  <a:lnTo>
                    <a:pt x="4260" y="654"/>
                  </a:lnTo>
                  <a:lnTo>
                    <a:pt x="4256" y="696"/>
                  </a:lnTo>
                  <a:lnTo>
                    <a:pt x="4253" y="776"/>
                  </a:lnTo>
                  <a:lnTo>
                    <a:pt x="4037" y="776"/>
                  </a:lnTo>
                  <a:lnTo>
                    <a:pt x="3912" y="776"/>
                  </a:lnTo>
                  <a:lnTo>
                    <a:pt x="3826" y="779"/>
                  </a:lnTo>
                  <a:lnTo>
                    <a:pt x="3822" y="761"/>
                  </a:lnTo>
                  <a:lnTo>
                    <a:pt x="3826" y="756"/>
                  </a:lnTo>
                  <a:lnTo>
                    <a:pt x="3846" y="746"/>
                  </a:lnTo>
                  <a:lnTo>
                    <a:pt x="3854" y="741"/>
                  </a:lnTo>
                  <a:lnTo>
                    <a:pt x="3857" y="725"/>
                  </a:lnTo>
                  <a:lnTo>
                    <a:pt x="3859" y="686"/>
                  </a:lnTo>
                  <a:lnTo>
                    <a:pt x="3862" y="628"/>
                  </a:lnTo>
                  <a:lnTo>
                    <a:pt x="3863" y="560"/>
                  </a:lnTo>
                  <a:lnTo>
                    <a:pt x="3863" y="377"/>
                  </a:lnTo>
                  <a:lnTo>
                    <a:pt x="3862" y="294"/>
                  </a:lnTo>
                  <a:lnTo>
                    <a:pt x="3860" y="254"/>
                  </a:lnTo>
                  <a:lnTo>
                    <a:pt x="3859" y="232"/>
                  </a:lnTo>
                  <a:lnTo>
                    <a:pt x="3857" y="220"/>
                  </a:lnTo>
                  <a:lnTo>
                    <a:pt x="3853" y="213"/>
                  </a:lnTo>
                  <a:lnTo>
                    <a:pt x="3847" y="208"/>
                  </a:lnTo>
                  <a:lnTo>
                    <a:pt x="3838" y="206"/>
                  </a:lnTo>
                  <a:lnTo>
                    <a:pt x="3818" y="202"/>
                  </a:lnTo>
                  <a:lnTo>
                    <a:pt x="3781" y="201"/>
                  </a:lnTo>
                  <a:lnTo>
                    <a:pt x="3778" y="176"/>
                  </a:lnTo>
                  <a:close/>
                  <a:moveTo>
                    <a:pt x="4314" y="779"/>
                  </a:moveTo>
                  <a:lnTo>
                    <a:pt x="4310" y="776"/>
                  </a:lnTo>
                  <a:lnTo>
                    <a:pt x="4310" y="753"/>
                  </a:lnTo>
                  <a:lnTo>
                    <a:pt x="4314" y="749"/>
                  </a:lnTo>
                  <a:lnTo>
                    <a:pt x="4339" y="749"/>
                  </a:lnTo>
                  <a:lnTo>
                    <a:pt x="4354" y="747"/>
                  </a:lnTo>
                  <a:lnTo>
                    <a:pt x="4362" y="742"/>
                  </a:lnTo>
                  <a:lnTo>
                    <a:pt x="4370" y="736"/>
                  </a:lnTo>
                  <a:lnTo>
                    <a:pt x="4380" y="718"/>
                  </a:lnTo>
                  <a:lnTo>
                    <a:pt x="4398" y="681"/>
                  </a:lnTo>
                  <a:lnTo>
                    <a:pt x="4442" y="584"/>
                  </a:lnTo>
                  <a:lnTo>
                    <a:pt x="4559" y="321"/>
                  </a:lnTo>
                  <a:lnTo>
                    <a:pt x="4624" y="167"/>
                  </a:lnTo>
                  <a:lnTo>
                    <a:pt x="4651" y="167"/>
                  </a:lnTo>
                  <a:lnTo>
                    <a:pt x="4834" y="594"/>
                  </a:lnTo>
                  <a:lnTo>
                    <a:pt x="4858" y="652"/>
                  </a:lnTo>
                  <a:lnTo>
                    <a:pt x="4883" y="705"/>
                  </a:lnTo>
                  <a:lnTo>
                    <a:pt x="4902" y="738"/>
                  </a:lnTo>
                  <a:lnTo>
                    <a:pt x="4915" y="747"/>
                  </a:lnTo>
                  <a:lnTo>
                    <a:pt x="4927" y="749"/>
                  </a:lnTo>
                  <a:lnTo>
                    <a:pt x="4950" y="749"/>
                  </a:lnTo>
                  <a:lnTo>
                    <a:pt x="4954" y="776"/>
                  </a:lnTo>
                  <a:lnTo>
                    <a:pt x="4868" y="774"/>
                  </a:lnTo>
                  <a:lnTo>
                    <a:pt x="4727" y="779"/>
                  </a:lnTo>
                  <a:lnTo>
                    <a:pt x="4724" y="753"/>
                  </a:lnTo>
                  <a:lnTo>
                    <a:pt x="4765" y="749"/>
                  </a:lnTo>
                  <a:lnTo>
                    <a:pt x="4787" y="746"/>
                  </a:lnTo>
                  <a:lnTo>
                    <a:pt x="4792" y="743"/>
                  </a:lnTo>
                  <a:lnTo>
                    <a:pt x="4796" y="741"/>
                  </a:lnTo>
                  <a:lnTo>
                    <a:pt x="4798" y="736"/>
                  </a:lnTo>
                  <a:lnTo>
                    <a:pt x="4799" y="731"/>
                  </a:lnTo>
                  <a:lnTo>
                    <a:pt x="4798" y="720"/>
                  </a:lnTo>
                  <a:lnTo>
                    <a:pt x="4793" y="706"/>
                  </a:lnTo>
                  <a:lnTo>
                    <a:pt x="4740" y="576"/>
                  </a:lnTo>
                  <a:lnTo>
                    <a:pt x="4494" y="576"/>
                  </a:lnTo>
                  <a:lnTo>
                    <a:pt x="4447" y="686"/>
                  </a:lnTo>
                  <a:lnTo>
                    <a:pt x="4438" y="711"/>
                  </a:lnTo>
                  <a:lnTo>
                    <a:pt x="4435" y="729"/>
                  </a:lnTo>
                  <a:lnTo>
                    <a:pt x="4438" y="737"/>
                  </a:lnTo>
                  <a:lnTo>
                    <a:pt x="4446" y="744"/>
                  </a:lnTo>
                  <a:lnTo>
                    <a:pt x="4454" y="747"/>
                  </a:lnTo>
                  <a:lnTo>
                    <a:pt x="4466" y="748"/>
                  </a:lnTo>
                  <a:lnTo>
                    <a:pt x="4505" y="749"/>
                  </a:lnTo>
                  <a:lnTo>
                    <a:pt x="4508" y="753"/>
                  </a:lnTo>
                  <a:lnTo>
                    <a:pt x="4508" y="776"/>
                  </a:lnTo>
                  <a:lnTo>
                    <a:pt x="4409" y="776"/>
                  </a:lnTo>
                  <a:lnTo>
                    <a:pt x="4314" y="779"/>
                  </a:lnTo>
                  <a:close/>
                  <a:moveTo>
                    <a:pt x="4508" y="539"/>
                  </a:moveTo>
                  <a:lnTo>
                    <a:pt x="4724" y="539"/>
                  </a:lnTo>
                  <a:lnTo>
                    <a:pt x="4616" y="282"/>
                  </a:lnTo>
                  <a:lnTo>
                    <a:pt x="4508" y="539"/>
                  </a:lnTo>
                  <a:close/>
                  <a:moveTo>
                    <a:pt x="4528" y="96"/>
                  </a:moveTo>
                  <a:lnTo>
                    <a:pt x="4518" y="95"/>
                  </a:lnTo>
                  <a:lnTo>
                    <a:pt x="4508" y="93"/>
                  </a:lnTo>
                  <a:lnTo>
                    <a:pt x="4501" y="88"/>
                  </a:lnTo>
                  <a:lnTo>
                    <a:pt x="4493" y="82"/>
                  </a:lnTo>
                  <a:lnTo>
                    <a:pt x="4487" y="75"/>
                  </a:lnTo>
                  <a:lnTo>
                    <a:pt x="4483" y="66"/>
                  </a:lnTo>
                  <a:lnTo>
                    <a:pt x="4480" y="48"/>
                  </a:lnTo>
                  <a:lnTo>
                    <a:pt x="4480" y="39"/>
                  </a:lnTo>
                  <a:lnTo>
                    <a:pt x="4483" y="29"/>
                  </a:lnTo>
                  <a:lnTo>
                    <a:pt x="4487" y="22"/>
                  </a:lnTo>
                  <a:lnTo>
                    <a:pt x="4493" y="14"/>
                  </a:lnTo>
                  <a:lnTo>
                    <a:pt x="4501" y="8"/>
                  </a:lnTo>
                  <a:lnTo>
                    <a:pt x="4508" y="4"/>
                  </a:lnTo>
                  <a:lnTo>
                    <a:pt x="4528" y="0"/>
                  </a:lnTo>
                  <a:lnTo>
                    <a:pt x="4537" y="0"/>
                  </a:lnTo>
                  <a:lnTo>
                    <a:pt x="4546" y="4"/>
                  </a:lnTo>
                  <a:lnTo>
                    <a:pt x="4554" y="8"/>
                  </a:lnTo>
                  <a:lnTo>
                    <a:pt x="4561" y="14"/>
                  </a:lnTo>
                  <a:lnTo>
                    <a:pt x="4567" y="22"/>
                  </a:lnTo>
                  <a:lnTo>
                    <a:pt x="4572" y="29"/>
                  </a:lnTo>
                  <a:lnTo>
                    <a:pt x="4576" y="48"/>
                  </a:lnTo>
                  <a:lnTo>
                    <a:pt x="4574" y="58"/>
                  </a:lnTo>
                  <a:lnTo>
                    <a:pt x="4572" y="66"/>
                  </a:lnTo>
                  <a:lnTo>
                    <a:pt x="4567" y="75"/>
                  </a:lnTo>
                  <a:lnTo>
                    <a:pt x="4561" y="82"/>
                  </a:lnTo>
                  <a:lnTo>
                    <a:pt x="4554" y="88"/>
                  </a:lnTo>
                  <a:lnTo>
                    <a:pt x="4546" y="93"/>
                  </a:lnTo>
                  <a:lnTo>
                    <a:pt x="4528" y="96"/>
                  </a:lnTo>
                  <a:close/>
                  <a:moveTo>
                    <a:pt x="4738" y="96"/>
                  </a:moveTo>
                  <a:lnTo>
                    <a:pt x="4728" y="95"/>
                  </a:lnTo>
                  <a:lnTo>
                    <a:pt x="4718" y="93"/>
                  </a:lnTo>
                  <a:lnTo>
                    <a:pt x="4711" y="88"/>
                  </a:lnTo>
                  <a:lnTo>
                    <a:pt x="4703" y="82"/>
                  </a:lnTo>
                  <a:lnTo>
                    <a:pt x="4697" y="75"/>
                  </a:lnTo>
                  <a:lnTo>
                    <a:pt x="4693" y="66"/>
                  </a:lnTo>
                  <a:lnTo>
                    <a:pt x="4690" y="48"/>
                  </a:lnTo>
                  <a:lnTo>
                    <a:pt x="4690" y="39"/>
                  </a:lnTo>
                  <a:lnTo>
                    <a:pt x="4693" y="29"/>
                  </a:lnTo>
                  <a:lnTo>
                    <a:pt x="4697" y="22"/>
                  </a:lnTo>
                  <a:lnTo>
                    <a:pt x="4703" y="14"/>
                  </a:lnTo>
                  <a:lnTo>
                    <a:pt x="4711" y="8"/>
                  </a:lnTo>
                  <a:lnTo>
                    <a:pt x="4718" y="4"/>
                  </a:lnTo>
                  <a:lnTo>
                    <a:pt x="4738" y="0"/>
                  </a:lnTo>
                  <a:lnTo>
                    <a:pt x="4747" y="0"/>
                  </a:lnTo>
                  <a:lnTo>
                    <a:pt x="4756" y="4"/>
                  </a:lnTo>
                  <a:lnTo>
                    <a:pt x="4764" y="8"/>
                  </a:lnTo>
                  <a:lnTo>
                    <a:pt x="4771" y="14"/>
                  </a:lnTo>
                  <a:lnTo>
                    <a:pt x="4777" y="22"/>
                  </a:lnTo>
                  <a:lnTo>
                    <a:pt x="4782" y="29"/>
                  </a:lnTo>
                  <a:lnTo>
                    <a:pt x="4786" y="48"/>
                  </a:lnTo>
                  <a:lnTo>
                    <a:pt x="4784" y="58"/>
                  </a:lnTo>
                  <a:lnTo>
                    <a:pt x="4782" y="66"/>
                  </a:lnTo>
                  <a:lnTo>
                    <a:pt x="4777" y="75"/>
                  </a:lnTo>
                  <a:lnTo>
                    <a:pt x="4771" y="82"/>
                  </a:lnTo>
                  <a:lnTo>
                    <a:pt x="4764" y="88"/>
                  </a:lnTo>
                  <a:lnTo>
                    <a:pt x="4756" y="93"/>
                  </a:lnTo>
                  <a:lnTo>
                    <a:pt x="4738" y="96"/>
                  </a:lnTo>
                  <a:close/>
                  <a:moveTo>
                    <a:pt x="5002" y="778"/>
                  </a:moveTo>
                  <a:lnTo>
                    <a:pt x="4998" y="774"/>
                  </a:lnTo>
                  <a:lnTo>
                    <a:pt x="4998" y="755"/>
                  </a:lnTo>
                  <a:lnTo>
                    <a:pt x="5002" y="752"/>
                  </a:lnTo>
                  <a:lnTo>
                    <a:pt x="5026" y="750"/>
                  </a:lnTo>
                  <a:lnTo>
                    <a:pt x="5044" y="748"/>
                  </a:lnTo>
                  <a:lnTo>
                    <a:pt x="5057" y="746"/>
                  </a:lnTo>
                  <a:lnTo>
                    <a:pt x="5064" y="740"/>
                  </a:lnTo>
                  <a:lnTo>
                    <a:pt x="5068" y="732"/>
                  </a:lnTo>
                  <a:lnTo>
                    <a:pt x="5070" y="720"/>
                  </a:lnTo>
                  <a:lnTo>
                    <a:pt x="5071" y="699"/>
                  </a:lnTo>
                  <a:lnTo>
                    <a:pt x="5072" y="662"/>
                  </a:lnTo>
                  <a:lnTo>
                    <a:pt x="5074" y="594"/>
                  </a:lnTo>
                  <a:lnTo>
                    <a:pt x="5074" y="250"/>
                  </a:lnTo>
                  <a:lnTo>
                    <a:pt x="5072" y="231"/>
                  </a:lnTo>
                  <a:lnTo>
                    <a:pt x="5066" y="218"/>
                  </a:lnTo>
                  <a:lnTo>
                    <a:pt x="5057" y="209"/>
                  </a:lnTo>
                  <a:lnTo>
                    <a:pt x="5045" y="204"/>
                  </a:lnTo>
                  <a:lnTo>
                    <a:pt x="5027" y="203"/>
                  </a:lnTo>
                  <a:lnTo>
                    <a:pt x="4998" y="202"/>
                  </a:lnTo>
                  <a:lnTo>
                    <a:pt x="4994" y="178"/>
                  </a:lnTo>
                  <a:lnTo>
                    <a:pt x="4998" y="174"/>
                  </a:lnTo>
                  <a:lnTo>
                    <a:pt x="5076" y="177"/>
                  </a:lnTo>
                  <a:lnTo>
                    <a:pt x="5146" y="174"/>
                  </a:lnTo>
                  <a:lnTo>
                    <a:pt x="5282" y="351"/>
                  </a:lnTo>
                  <a:lnTo>
                    <a:pt x="5482" y="602"/>
                  </a:lnTo>
                  <a:lnTo>
                    <a:pt x="5556" y="688"/>
                  </a:lnTo>
                  <a:lnTo>
                    <a:pt x="5556" y="358"/>
                  </a:lnTo>
                  <a:lnTo>
                    <a:pt x="5555" y="293"/>
                  </a:lnTo>
                  <a:lnTo>
                    <a:pt x="5551" y="230"/>
                  </a:lnTo>
                  <a:lnTo>
                    <a:pt x="5548" y="218"/>
                  </a:lnTo>
                  <a:lnTo>
                    <a:pt x="5543" y="210"/>
                  </a:lnTo>
                  <a:lnTo>
                    <a:pt x="5536" y="207"/>
                  </a:lnTo>
                  <a:lnTo>
                    <a:pt x="5524" y="204"/>
                  </a:lnTo>
                  <a:lnTo>
                    <a:pt x="5483" y="201"/>
                  </a:lnTo>
                  <a:lnTo>
                    <a:pt x="5480" y="178"/>
                  </a:lnTo>
                  <a:lnTo>
                    <a:pt x="5483" y="174"/>
                  </a:lnTo>
                  <a:lnTo>
                    <a:pt x="5581" y="177"/>
                  </a:lnTo>
                  <a:lnTo>
                    <a:pt x="5666" y="174"/>
                  </a:lnTo>
                  <a:lnTo>
                    <a:pt x="5670" y="178"/>
                  </a:lnTo>
                  <a:lnTo>
                    <a:pt x="5670" y="197"/>
                  </a:lnTo>
                  <a:lnTo>
                    <a:pt x="5623" y="204"/>
                  </a:lnTo>
                  <a:lnTo>
                    <a:pt x="5611" y="208"/>
                  </a:lnTo>
                  <a:lnTo>
                    <a:pt x="5604" y="214"/>
                  </a:lnTo>
                  <a:lnTo>
                    <a:pt x="5602" y="221"/>
                  </a:lnTo>
                  <a:lnTo>
                    <a:pt x="5599" y="232"/>
                  </a:lnTo>
                  <a:lnTo>
                    <a:pt x="5598" y="254"/>
                  </a:lnTo>
                  <a:lnTo>
                    <a:pt x="5596" y="291"/>
                  </a:lnTo>
                  <a:lnTo>
                    <a:pt x="5594" y="358"/>
                  </a:lnTo>
                  <a:lnTo>
                    <a:pt x="5594" y="561"/>
                  </a:lnTo>
                  <a:lnTo>
                    <a:pt x="5594" y="677"/>
                  </a:lnTo>
                  <a:lnTo>
                    <a:pt x="5597" y="794"/>
                  </a:lnTo>
                  <a:lnTo>
                    <a:pt x="5522" y="776"/>
                  </a:lnTo>
                  <a:lnTo>
                    <a:pt x="5492" y="740"/>
                  </a:lnTo>
                  <a:lnTo>
                    <a:pt x="5402" y="629"/>
                  </a:lnTo>
                  <a:lnTo>
                    <a:pt x="5113" y="268"/>
                  </a:lnTo>
                  <a:lnTo>
                    <a:pt x="5113" y="594"/>
                  </a:lnTo>
                  <a:lnTo>
                    <a:pt x="5114" y="664"/>
                  </a:lnTo>
                  <a:lnTo>
                    <a:pt x="5118" y="725"/>
                  </a:lnTo>
                  <a:lnTo>
                    <a:pt x="5120" y="735"/>
                  </a:lnTo>
                  <a:lnTo>
                    <a:pt x="5124" y="740"/>
                  </a:lnTo>
                  <a:lnTo>
                    <a:pt x="5138" y="748"/>
                  </a:lnTo>
                  <a:lnTo>
                    <a:pt x="5155" y="750"/>
                  </a:lnTo>
                  <a:lnTo>
                    <a:pt x="5185" y="752"/>
                  </a:lnTo>
                  <a:lnTo>
                    <a:pt x="5189" y="774"/>
                  </a:lnTo>
                  <a:lnTo>
                    <a:pt x="5113" y="776"/>
                  </a:lnTo>
                  <a:lnTo>
                    <a:pt x="5002" y="778"/>
                  </a:lnTo>
                  <a:close/>
                  <a:moveTo>
                    <a:pt x="5924" y="213"/>
                  </a:moveTo>
                  <a:lnTo>
                    <a:pt x="5920" y="209"/>
                  </a:lnTo>
                  <a:lnTo>
                    <a:pt x="5920" y="191"/>
                  </a:lnTo>
                  <a:lnTo>
                    <a:pt x="5924" y="188"/>
                  </a:lnTo>
                  <a:lnTo>
                    <a:pt x="6044" y="167"/>
                  </a:lnTo>
                  <a:lnTo>
                    <a:pt x="6058" y="178"/>
                  </a:lnTo>
                  <a:lnTo>
                    <a:pt x="6070" y="190"/>
                  </a:lnTo>
                  <a:lnTo>
                    <a:pt x="6084" y="209"/>
                  </a:lnTo>
                  <a:lnTo>
                    <a:pt x="6104" y="242"/>
                  </a:lnTo>
                  <a:lnTo>
                    <a:pt x="6164" y="345"/>
                  </a:lnTo>
                  <a:lnTo>
                    <a:pt x="6235" y="479"/>
                  </a:lnTo>
                  <a:lnTo>
                    <a:pt x="6278" y="410"/>
                  </a:lnTo>
                  <a:lnTo>
                    <a:pt x="6328" y="328"/>
                  </a:lnTo>
                  <a:lnTo>
                    <a:pt x="6418" y="173"/>
                  </a:lnTo>
                  <a:lnTo>
                    <a:pt x="6450" y="174"/>
                  </a:lnTo>
                  <a:lnTo>
                    <a:pt x="6480" y="173"/>
                  </a:lnTo>
                  <a:lnTo>
                    <a:pt x="6484" y="184"/>
                  </a:lnTo>
                  <a:lnTo>
                    <a:pt x="6456" y="218"/>
                  </a:lnTo>
                  <a:lnTo>
                    <a:pt x="6418" y="269"/>
                  </a:lnTo>
                  <a:lnTo>
                    <a:pt x="6350" y="366"/>
                  </a:lnTo>
                  <a:lnTo>
                    <a:pt x="6296" y="453"/>
                  </a:lnTo>
                  <a:lnTo>
                    <a:pt x="6272" y="496"/>
                  </a:lnTo>
                  <a:lnTo>
                    <a:pt x="6262" y="516"/>
                  </a:lnTo>
                  <a:lnTo>
                    <a:pt x="6259" y="528"/>
                  </a:lnTo>
                  <a:lnTo>
                    <a:pt x="6259" y="542"/>
                  </a:lnTo>
                  <a:lnTo>
                    <a:pt x="6259" y="604"/>
                  </a:lnTo>
                  <a:lnTo>
                    <a:pt x="6259" y="669"/>
                  </a:lnTo>
                  <a:lnTo>
                    <a:pt x="6262" y="720"/>
                  </a:lnTo>
                  <a:lnTo>
                    <a:pt x="6265" y="732"/>
                  </a:lnTo>
                  <a:lnTo>
                    <a:pt x="6269" y="740"/>
                  </a:lnTo>
                  <a:lnTo>
                    <a:pt x="6275" y="743"/>
                  </a:lnTo>
                  <a:lnTo>
                    <a:pt x="6284" y="747"/>
                  </a:lnTo>
                  <a:lnTo>
                    <a:pt x="6304" y="749"/>
                  </a:lnTo>
                  <a:lnTo>
                    <a:pt x="6341" y="752"/>
                  </a:lnTo>
                  <a:lnTo>
                    <a:pt x="6343" y="776"/>
                  </a:lnTo>
                  <a:lnTo>
                    <a:pt x="6265" y="776"/>
                  </a:lnTo>
                  <a:lnTo>
                    <a:pt x="6218" y="776"/>
                  </a:lnTo>
                  <a:lnTo>
                    <a:pt x="6096" y="779"/>
                  </a:lnTo>
                  <a:lnTo>
                    <a:pt x="6092" y="754"/>
                  </a:lnTo>
                  <a:lnTo>
                    <a:pt x="6130" y="749"/>
                  </a:lnTo>
                  <a:lnTo>
                    <a:pt x="6150" y="747"/>
                  </a:lnTo>
                  <a:lnTo>
                    <a:pt x="6160" y="744"/>
                  </a:lnTo>
                  <a:lnTo>
                    <a:pt x="6167" y="741"/>
                  </a:lnTo>
                  <a:lnTo>
                    <a:pt x="6170" y="735"/>
                  </a:lnTo>
                  <a:lnTo>
                    <a:pt x="6174" y="725"/>
                  </a:lnTo>
                  <a:lnTo>
                    <a:pt x="6176" y="677"/>
                  </a:lnTo>
                  <a:lnTo>
                    <a:pt x="6178" y="604"/>
                  </a:lnTo>
                  <a:lnTo>
                    <a:pt x="6178" y="522"/>
                  </a:lnTo>
                  <a:lnTo>
                    <a:pt x="6157" y="484"/>
                  </a:lnTo>
                  <a:lnTo>
                    <a:pt x="6115" y="412"/>
                  </a:lnTo>
                  <a:lnTo>
                    <a:pt x="6077" y="352"/>
                  </a:lnTo>
                  <a:lnTo>
                    <a:pt x="6032" y="284"/>
                  </a:lnTo>
                  <a:lnTo>
                    <a:pt x="6008" y="251"/>
                  </a:lnTo>
                  <a:lnTo>
                    <a:pt x="5990" y="232"/>
                  </a:lnTo>
                  <a:lnTo>
                    <a:pt x="5977" y="221"/>
                  </a:lnTo>
                  <a:lnTo>
                    <a:pt x="5968" y="215"/>
                  </a:lnTo>
                  <a:lnTo>
                    <a:pt x="5952" y="214"/>
                  </a:lnTo>
                  <a:lnTo>
                    <a:pt x="5924" y="213"/>
                  </a:lnTo>
                  <a:close/>
                  <a:moveTo>
                    <a:pt x="6516" y="176"/>
                  </a:moveTo>
                  <a:lnTo>
                    <a:pt x="6641" y="177"/>
                  </a:lnTo>
                  <a:lnTo>
                    <a:pt x="6763" y="173"/>
                  </a:lnTo>
                  <a:lnTo>
                    <a:pt x="6767" y="197"/>
                  </a:lnTo>
                  <a:lnTo>
                    <a:pt x="6718" y="203"/>
                  </a:lnTo>
                  <a:lnTo>
                    <a:pt x="6704" y="206"/>
                  </a:lnTo>
                  <a:lnTo>
                    <a:pt x="6695" y="209"/>
                  </a:lnTo>
                  <a:lnTo>
                    <a:pt x="6691" y="213"/>
                  </a:lnTo>
                  <a:lnTo>
                    <a:pt x="6689" y="218"/>
                  </a:lnTo>
                  <a:lnTo>
                    <a:pt x="6685" y="231"/>
                  </a:lnTo>
                  <a:lnTo>
                    <a:pt x="6683" y="279"/>
                  </a:lnTo>
                  <a:lnTo>
                    <a:pt x="6682" y="377"/>
                  </a:lnTo>
                  <a:lnTo>
                    <a:pt x="6682" y="566"/>
                  </a:lnTo>
                  <a:lnTo>
                    <a:pt x="6683" y="664"/>
                  </a:lnTo>
                  <a:lnTo>
                    <a:pt x="6685" y="738"/>
                  </a:lnTo>
                  <a:lnTo>
                    <a:pt x="6772" y="738"/>
                  </a:lnTo>
                  <a:lnTo>
                    <a:pt x="6856" y="737"/>
                  </a:lnTo>
                  <a:lnTo>
                    <a:pt x="6901" y="736"/>
                  </a:lnTo>
                  <a:lnTo>
                    <a:pt x="6926" y="731"/>
                  </a:lnTo>
                  <a:lnTo>
                    <a:pt x="6952" y="723"/>
                  </a:lnTo>
                  <a:lnTo>
                    <a:pt x="6956" y="706"/>
                  </a:lnTo>
                  <a:lnTo>
                    <a:pt x="6965" y="675"/>
                  </a:lnTo>
                  <a:lnTo>
                    <a:pt x="6973" y="630"/>
                  </a:lnTo>
                  <a:lnTo>
                    <a:pt x="6978" y="627"/>
                  </a:lnTo>
                  <a:lnTo>
                    <a:pt x="6998" y="627"/>
                  </a:lnTo>
                  <a:lnTo>
                    <a:pt x="6997" y="654"/>
                  </a:lnTo>
                  <a:lnTo>
                    <a:pt x="6995" y="696"/>
                  </a:lnTo>
                  <a:lnTo>
                    <a:pt x="6991" y="776"/>
                  </a:lnTo>
                  <a:lnTo>
                    <a:pt x="6775" y="776"/>
                  </a:lnTo>
                  <a:lnTo>
                    <a:pt x="6650" y="776"/>
                  </a:lnTo>
                  <a:lnTo>
                    <a:pt x="6563" y="779"/>
                  </a:lnTo>
                  <a:lnTo>
                    <a:pt x="6560" y="761"/>
                  </a:lnTo>
                  <a:lnTo>
                    <a:pt x="6563" y="756"/>
                  </a:lnTo>
                  <a:lnTo>
                    <a:pt x="6583" y="746"/>
                  </a:lnTo>
                  <a:lnTo>
                    <a:pt x="6593" y="741"/>
                  </a:lnTo>
                  <a:lnTo>
                    <a:pt x="6595" y="725"/>
                  </a:lnTo>
                  <a:lnTo>
                    <a:pt x="6598" y="686"/>
                  </a:lnTo>
                  <a:lnTo>
                    <a:pt x="6600" y="628"/>
                  </a:lnTo>
                  <a:lnTo>
                    <a:pt x="6600" y="560"/>
                  </a:lnTo>
                  <a:lnTo>
                    <a:pt x="6600" y="377"/>
                  </a:lnTo>
                  <a:lnTo>
                    <a:pt x="6600" y="294"/>
                  </a:lnTo>
                  <a:lnTo>
                    <a:pt x="6599" y="254"/>
                  </a:lnTo>
                  <a:lnTo>
                    <a:pt x="6598" y="232"/>
                  </a:lnTo>
                  <a:lnTo>
                    <a:pt x="6595" y="220"/>
                  </a:lnTo>
                  <a:lnTo>
                    <a:pt x="6592" y="213"/>
                  </a:lnTo>
                  <a:lnTo>
                    <a:pt x="6586" y="208"/>
                  </a:lnTo>
                  <a:lnTo>
                    <a:pt x="6576" y="206"/>
                  </a:lnTo>
                  <a:lnTo>
                    <a:pt x="6556" y="202"/>
                  </a:lnTo>
                  <a:lnTo>
                    <a:pt x="6518" y="201"/>
                  </a:lnTo>
                  <a:lnTo>
                    <a:pt x="6516" y="176"/>
                  </a:lnTo>
                  <a:close/>
                  <a:moveTo>
                    <a:pt x="7058" y="173"/>
                  </a:moveTo>
                  <a:lnTo>
                    <a:pt x="7111" y="174"/>
                  </a:lnTo>
                  <a:lnTo>
                    <a:pt x="7180" y="177"/>
                  </a:lnTo>
                  <a:lnTo>
                    <a:pt x="7302" y="173"/>
                  </a:lnTo>
                  <a:lnTo>
                    <a:pt x="7306" y="197"/>
                  </a:lnTo>
                  <a:lnTo>
                    <a:pt x="7256" y="203"/>
                  </a:lnTo>
                  <a:lnTo>
                    <a:pt x="7243" y="206"/>
                  </a:lnTo>
                  <a:lnTo>
                    <a:pt x="7234" y="209"/>
                  </a:lnTo>
                  <a:lnTo>
                    <a:pt x="7230" y="213"/>
                  </a:lnTo>
                  <a:lnTo>
                    <a:pt x="7228" y="218"/>
                  </a:lnTo>
                  <a:lnTo>
                    <a:pt x="7224" y="231"/>
                  </a:lnTo>
                  <a:lnTo>
                    <a:pt x="7222" y="279"/>
                  </a:lnTo>
                  <a:lnTo>
                    <a:pt x="7220" y="377"/>
                  </a:lnTo>
                  <a:lnTo>
                    <a:pt x="7220" y="574"/>
                  </a:lnTo>
                  <a:lnTo>
                    <a:pt x="7222" y="658"/>
                  </a:lnTo>
                  <a:lnTo>
                    <a:pt x="7222" y="698"/>
                  </a:lnTo>
                  <a:lnTo>
                    <a:pt x="7224" y="720"/>
                  </a:lnTo>
                  <a:lnTo>
                    <a:pt x="7226" y="731"/>
                  </a:lnTo>
                  <a:lnTo>
                    <a:pt x="7230" y="738"/>
                  </a:lnTo>
                  <a:lnTo>
                    <a:pt x="7236" y="743"/>
                  </a:lnTo>
                  <a:lnTo>
                    <a:pt x="7246" y="747"/>
                  </a:lnTo>
                  <a:lnTo>
                    <a:pt x="7266" y="749"/>
                  </a:lnTo>
                  <a:lnTo>
                    <a:pt x="7302" y="752"/>
                  </a:lnTo>
                  <a:lnTo>
                    <a:pt x="7306" y="776"/>
                  </a:lnTo>
                  <a:lnTo>
                    <a:pt x="7228" y="776"/>
                  </a:lnTo>
                  <a:lnTo>
                    <a:pt x="7180" y="776"/>
                  </a:lnTo>
                  <a:lnTo>
                    <a:pt x="7058" y="779"/>
                  </a:lnTo>
                  <a:lnTo>
                    <a:pt x="7055" y="754"/>
                  </a:lnTo>
                  <a:lnTo>
                    <a:pt x="7091" y="749"/>
                  </a:lnTo>
                  <a:lnTo>
                    <a:pt x="7111" y="747"/>
                  </a:lnTo>
                  <a:lnTo>
                    <a:pt x="7122" y="744"/>
                  </a:lnTo>
                  <a:lnTo>
                    <a:pt x="7129" y="741"/>
                  </a:lnTo>
                  <a:lnTo>
                    <a:pt x="7133" y="734"/>
                  </a:lnTo>
                  <a:lnTo>
                    <a:pt x="7136" y="723"/>
                  </a:lnTo>
                  <a:lnTo>
                    <a:pt x="7138" y="702"/>
                  </a:lnTo>
                  <a:lnTo>
                    <a:pt x="7139" y="664"/>
                  </a:lnTo>
                  <a:lnTo>
                    <a:pt x="7140" y="574"/>
                  </a:lnTo>
                  <a:lnTo>
                    <a:pt x="7140" y="377"/>
                  </a:lnTo>
                  <a:lnTo>
                    <a:pt x="7139" y="294"/>
                  </a:lnTo>
                  <a:lnTo>
                    <a:pt x="7138" y="254"/>
                  </a:lnTo>
                  <a:lnTo>
                    <a:pt x="7136" y="232"/>
                  </a:lnTo>
                  <a:lnTo>
                    <a:pt x="7134" y="220"/>
                  </a:lnTo>
                  <a:lnTo>
                    <a:pt x="7130" y="213"/>
                  </a:lnTo>
                  <a:lnTo>
                    <a:pt x="7124" y="208"/>
                  </a:lnTo>
                  <a:lnTo>
                    <a:pt x="7115" y="206"/>
                  </a:lnTo>
                  <a:lnTo>
                    <a:pt x="7094" y="202"/>
                  </a:lnTo>
                  <a:lnTo>
                    <a:pt x="7058" y="201"/>
                  </a:lnTo>
                  <a:lnTo>
                    <a:pt x="7055" y="176"/>
                  </a:lnTo>
                  <a:lnTo>
                    <a:pt x="7058" y="173"/>
                  </a:lnTo>
                  <a:close/>
                  <a:moveTo>
                    <a:pt x="7348" y="482"/>
                  </a:moveTo>
                  <a:lnTo>
                    <a:pt x="7349" y="450"/>
                  </a:lnTo>
                  <a:lnTo>
                    <a:pt x="7352" y="420"/>
                  </a:lnTo>
                  <a:lnTo>
                    <a:pt x="7357" y="390"/>
                  </a:lnTo>
                  <a:lnTo>
                    <a:pt x="7366" y="363"/>
                  </a:lnTo>
                  <a:lnTo>
                    <a:pt x="7376" y="335"/>
                  </a:lnTo>
                  <a:lnTo>
                    <a:pt x="7391" y="309"/>
                  </a:lnTo>
                  <a:lnTo>
                    <a:pt x="7408" y="284"/>
                  </a:lnTo>
                  <a:lnTo>
                    <a:pt x="7428" y="260"/>
                  </a:lnTo>
                  <a:lnTo>
                    <a:pt x="7452" y="238"/>
                  </a:lnTo>
                  <a:lnTo>
                    <a:pt x="7477" y="218"/>
                  </a:lnTo>
                  <a:lnTo>
                    <a:pt x="7505" y="201"/>
                  </a:lnTo>
                  <a:lnTo>
                    <a:pt x="7535" y="186"/>
                  </a:lnTo>
                  <a:lnTo>
                    <a:pt x="7567" y="176"/>
                  </a:lnTo>
                  <a:lnTo>
                    <a:pt x="7601" y="167"/>
                  </a:lnTo>
                  <a:lnTo>
                    <a:pt x="7637" y="162"/>
                  </a:lnTo>
                  <a:lnTo>
                    <a:pt x="7675" y="161"/>
                  </a:lnTo>
                  <a:lnTo>
                    <a:pt x="7711" y="162"/>
                  </a:lnTo>
                  <a:lnTo>
                    <a:pt x="7744" y="166"/>
                  </a:lnTo>
                  <a:lnTo>
                    <a:pt x="7776" y="172"/>
                  </a:lnTo>
                  <a:lnTo>
                    <a:pt x="7806" y="180"/>
                  </a:lnTo>
                  <a:lnTo>
                    <a:pt x="7834" y="192"/>
                  </a:lnTo>
                  <a:lnTo>
                    <a:pt x="7860" y="206"/>
                  </a:lnTo>
                  <a:lnTo>
                    <a:pt x="7884" y="221"/>
                  </a:lnTo>
                  <a:lnTo>
                    <a:pt x="7907" y="240"/>
                  </a:lnTo>
                  <a:lnTo>
                    <a:pt x="7927" y="261"/>
                  </a:lnTo>
                  <a:lnTo>
                    <a:pt x="7944" y="284"/>
                  </a:lnTo>
                  <a:lnTo>
                    <a:pt x="7960" y="308"/>
                  </a:lnTo>
                  <a:lnTo>
                    <a:pt x="7972" y="334"/>
                  </a:lnTo>
                  <a:lnTo>
                    <a:pt x="7980" y="362"/>
                  </a:lnTo>
                  <a:lnTo>
                    <a:pt x="7987" y="392"/>
                  </a:lnTo>
                  <a:lnTo>
                    <a:pt x="7991" y="423"/>
                  </a:lnTo>
                  <a:lnTo>
                    <a:pt x="7993" y="456"/>
                  </a:lnTo>
                  <a:lnTo>
                    <a:pt x="7990" y="503"/>
                  </a:lnTo>
                  <a:lnTo>
                    <a:pt x="7987" y="526"/>
                  </a:lnTo>
                  <a:lnTo>
                    <a:pt x="7982" y="548"/>
                  </a:lnTo>
                  <a:lnTo>
                    <a:pt x="7969" y="590"/>
                  </a:lnTo>
                  <a:lnTo>
                    <a:pt x="7950" y="629"/>
                  </a:lnTo>
                  <a:lnTo>
                    <a:pt x="7927" y="665"/>
                  </a:lnTo>
                  <a:lnTo>
                    <a:pt x="7900" y="698"/>
                  </a:lnTo>
                  <a:lnTo>
                    <a:pt x="7884" y="712"/>
                  </a:lnTo>
                  <a:lnTo>
                    <a:pt x="7867" y="725"/>
                  </a:lnTo>
                  <a:lnTo>
                    <a:pt x="7830" y="748"/>
                  </a:lnTo>
                  <a:lnTo>
                    <a:pt x="7789" y="767"/>
                  </a:lnTo>
                  <a:lnTo>
                    <a:pt x="7746" y="780"/>
                  </a:lnTo>
                  <a:lnTo>
                    <a:pt x="7700" y="789"/>
                  </a:lnTo>
                  <a:lnTo>
                    <a:pt x="7654" y="791"/>
                  </a:lnTo>
                  <a:lnTo>
                    <a:pt x="7619" y="790"/>
                  </a:lnTo>
                  <a:lnTo>
                    <a:pt x="7586" y="785"/>
                  </a:lnTo>
                  <a:lnTo>
                    <a:pt x="7555" y="778"/>
                  </a:lnTo>
                  <a:lnTo>
                    <a:pt x="7525" y="768"/>
                  </a:lnTo>
                  <a:lnTo>
                    <a:pt x="7498" y="755"/>
                  </a:lnTo>
                  <a:lnTo>
                    <a:pt x="7471" y="738"/>
                  </a:lnTo>
                  <a:lnTo>
                    <a:pt x="7447" y="720"/>
                  </a:lnTo>
                  <a:lnTo>
                    <a:pt x="7426" y="699"/>
                  </a:lnTo>
                  <a:lnTo>
                    <a:pt x="7406" y="675"/>
                  </a:lnTo>
                  <a:lnTo>
                    <a:pt x="7390" y="648"/>
                  </a:lnTo>
                  <a:lnTo>
                    <a:pt x="7376" y="621"/>
                  </a:lnTo>
                  <a:lnTo>
                    <a:pt x="7366" y="592"/>
                  </a:lnTo>
                  <a:lnTo>
                    <a:pt x="7352" y="534"/>
                  </a:lnTo>
                  <a:lnTo>
                    <a:pt x="7349" y="507"/>
                  </a:lnTo>
                  <a:lnTo>
                    <a:pt x="7348" y="482"/>
                  </a:lnTo>
                  <a:close/>
                  <a:moveTo>
                    <a:pt x="7436" y="454"/>
                  </a:moveTo>
                  <a:lnTo>
                    <a:pt x="7438" y="480"/>
                  </a:lnTo>
                  <a:lnTo>
                    <a:pt x="7440" y="508"/>
                  </a:lnTo>
                  <a:lnTo>
                    <a:pt x="7446" y="536"/>
                  </a:lnTo>
                  <a:lnTo>
                    <a:pt x="7453" y="566"/>
                  </a:lnTo>
                  <a:lnTo>
                    <a:pt x="7463" y="594"/>
                  </a:lnTo>
                  <a:lnTo>
                    <a:pt x="7474" y="621"/>
                  </a:lnTo>
                  <a:lnTo>
                    <a:pt x="7488" y="646"/>
                  </a:lnTo>
                  <a:lnTo>
                    <a:pt x="7504" y="668"/>
                  </a:lnTo>
                  <a:lnTo>
                    <a:pt x="7520" y="688"/>
                  </a:lnTo>
                  <a:lnTo>
                    <a:pt x="7540" y="706"/>
                  </a:lnTo>
                  <a:lnTo>
                    <a:pt x="7559" y="720"/>
                  </a:lnTo>
                  <a:lnTo>
                    <a:pt x="7580" y="731"/>
                  </a:lnTo>
                  <a:lnTo>
                    <a:pt x="7603" y="741"/>
                  </a:lnTo>
                  <a:lnTo>
                    <a:pt x="7627" y="748"/>
                  </a:lnTo>
                  <a:lnTo>
                    <a:pt x="7652" y="752"/>
                  </a:lnTo>
                  <a:lnTo>
                    <a:pt x="7680" y="753"/>
                  </a:lnTo>
                  <a:lnTo>
                    <a:pt x="7712" y="750"/>
                  </a:lnTo>
                  <a:lnTo>
                    <a:pt x="7742" y="746"/>
                  </a:lnTo>
                  <a:lnTo>
                    <a:pt x="7771" y="736"/>
                  </a:lnTo>
                  <a:lnTo>
                    <a:pt x="7798" y="723"/>
                  </a:lnTo>
                  <a:lnTo>
                    <a:pt x="7822" y="705"/>
                  </a:lnTo>
                  <a:lnTo>
                    <a:pt x="7843" y="683"/>
                  </a:lnTo>
                  <a:lnTo>
                    <a:pt x="7861" y="658"/>
                  </a:lnTo>
                  <a:lnTo>
                    <a:pt x="7868" y="644"/>
                  </a:lnTo>
                  <a:lnTo>
                    <a:pt x="7876" y="628"/>
                  </a:lnTo>
                  <a:lnTo>
                    <a:pt x="7888" y="596"/>
                  </a:lnTo>
                  <a:lnTo>
                    <a:pt x="7896" y="561"/>
                  </a:lnTo>
                  <a:lnTo>
                    <a:pt x="7901" y="524"/>
                  </a:lnTo>
                  <a:lnTo>
                    <a:pt x="7903" y="485"/>
                  </a:lnTo>
                  <a:lnTo>
                    <a:pt x="7901" y="443"/>
                  </a:lnTo>
                  <a:lnTo>
                    <a:pt x="7895" y="404"/>
                  </a:lnTo>
                  <a:lnTo>
                    <a:pt x="7885" y="365"/>
                  </a:lnTo>
                  <a:lnTo>
                    <a:pt x="7872" y="330"/>
                  </a:lnTo>
                  <a:lnTo>
                    <a:pt x="7855" y="298"/>
                  </a:lnTo>
                  <a:lnTo>
                    <a:pt x="7835" y="270"/>
                  </a:lnTo>
                  <a:lnTo>
                    <a:pt x="7812" y="248"/>
                  </a:lnTo>
                  <a:lnTo>
                    <a:pt x="7799" y="237"/>
                  </a:lnTo>
                  <a:lnTo>
                    <a:pt x="7784" y="228"/>
                  </a:lnTo>
                  <a:lnTo>
                    <a:pt x="7756" y="215"/>
                  </a:lnTo>
                  <a:lnTo>
                    <a:pt x="7724" y="206"/>
                  </a:lnTo>
                  <a:lnTo>
                    <a:pt x="7693" y="200"/>
                  </a:lnTo>
                  <a:lnTo>
                    <a:pt x="7660" y="197"/>
                  </a:lnTo>
                  <a:lnTo>
                    <a:pt x="7610" y="202"/>
                  </a:lnTo>
                  <a:lnTo>
                    <a:pt x="7588" y="207"/>
                  </a:lnTo>
                  <a:lnTo>
                    <a:pt x="7566" y="214"/>
                  </a:lnTo>
                  <a:lnTo>
                    <a:pt x="7547" y="222"/>
                  </a:lnTo>
                  <a:lnTo>
                    <a:pt x="7529" y="233"/>
                  </a:lnTo>
                  <a:lnTo>
                    <a:pt x="7511" y="246"/>
                  </a:lnTo>
                  <a:lnTo>
                    <a:pt x="7495" y="262"/>
                  </a:lnTo>
                  <a:lnTo>
                    <a:pt x="7482" y="279"/>
                  </a:lnTo>
                  <a:lnTo>
                    <a:pt x="7470" y="298"/>
                  </a:lnTo>
                  <a:lnTo>
                    <a:pt x="7459" y="320"/>
                  </a:lnTo>
                  <a:lnTo>
                    <a:pt x="7451" y="342"/>
                  </a:lnTo>
                  <a:lnTo>
                    <a:pt x="7445" y="368"/>
                  </a:lnTo>
                  <a:lnTo>
                    <a:pt x="7440" y="394"/>
                  </a:lnTo>
                  <a:lnTo>
                    <a:pt x="7438" y="423"/>
                  </a:lnTo>
                  <a:lnTo>
                    <a:pt x="7436" y="454"/>
                  </a:lnTo>
                  <a:close/>
                  <a:moveTo>
                    <a:pt x="8039" y="173"/>
                  </a:moveTo>
                  <a:lnTo>
                    <a:pt x="8176" y="177"/>
                  </a:lnTo>
                  <a:lnTo>
                    <a:pt x="8266" y="174"/>
                  </a:lnTo>
                  <a:lnTo>
                    <a:pt x="8330" y="173"/>
                  </a:lnTo>
                  <a:lnTo>
                    <a:pt x="8359" y="173"/>
                  </a:lnTo>
                  <a:lnTo>
                    <a:pt x="8384" y="176"/>
                  </a:lnTo>
                  <a:lnTo>
                    <a:pt x="8408" y="179"/>
                  </a:lnTo>
                  <a:lnTo>
                    <a:pt x="8429" y="185"/>
                  </a:lnTo>
                  <a:lnTo>
                    <a:pt x="8448" y="192"/>
                  </a:lnTo>
                  <a:lnTo>
                    <a:pt x="8465" y="202"/>
                  </a:lnTo>
                  <a:lnTo>
                    <a:pt x="8480" y="215"/>
                  </a:lnTo>
                  <a:lnTo>
                    <a:pt x="8494" y="230"/>
                  </a:lnTo>
                  <a:lnTo>
                    <a:pt x="8504" y="248"/>
                  </a:lnTo>
                  <a:lnTo>
                    <a:pt x="8513" y="267"/>
                  </a:lnTo>
                  <a:lnTo>
                    <a:pt x="8518" y="287"/>
                  </a:lnTo>
                  <a:lnTo>
                    <a:pt x="8519" y="310"/>
                  </a:lnTo>
                  <a:lnTo>
                    <a:pt x="8518" y="328"/>
                  </a:lnTo>
                  <a:lnTo>
                    <a:pt x="8514" y="347"/>
                  </a:lnTo>
                  <a:lnTo>
                    <a:pt x="8509" y="365"/>
                  </a:lnTo>
                  <a:lnTo>
                    <a:pt x="8501" y="383"/>
                  </a:lnTo>
                  <a:lnTo>
                    <a:pt x="8491" y="401"/>
                  </a:lnTo>
                  <a:lnTo>
                    <a:pt x="8479" y="417"/>
                  </a:lnTo>
                  <a:lnTo>
                    <a:pt x="8466" y="431"/>
                  </a:lnTo>
                  <a:lnTo>
                    <a:pt x="8452" y="444"/>
                  </a:lnTo>
                  <a:lnTo>
                    <a:pt x="8419" y="466"/>
                  </a:lnTo>
                  <a:lnTo>
                    <a:pt x="8387" y="480"/>
                  </a:lnTo>
                  <a:lnTo>
                    <a:pt x="8353" y="489"/>
                  </a:lnTo>
                  <a:lnTo>
                    <a:pt x="8336" y="491"/>
                  </a:lnTo>
                  <a:lnTo>
                    <a:pt x="8318" y="491"/>
                  </a:lnTo>
                  <a:lnTo>
                    <a:pt x="8291" y="490"/>
                  </a:lnTo>
                  <a:lnTo>
                    <a:pt x="8260" y="485"/>
                  </a:lnTo>
                  <a:lnTo>
                    <a:pt x="8252" y="460"/>
                  </a:lnTo>
                  <a:lnTo>
                    <a:pt x="8256" y="455"/>
                  </a:lnTo>
                  <a:lnTo>
                    <a:pt x="8285" y="461"/>
                  </a:lnTo>
                  <a:lnTo>
                    <a:pt x="8308" y="462"/>
                  </a:lnTo>
                  <a:lnTo>
                    <a:pt x="8335" y="460"/>
                  </a:lnTo>
                  <a:lnTo>
                    <a:pt x="8347" y="458"/>
                  </a:lnTo>
                  <a:lnTo>
                    <a:pt x="8358" y="453"/>
                  </a:lnTo>
                  <a:lnTo>
                    <a:pt x="8380" y="442"/>
                  </a:lnTo>
                  <a:lnTo>
                    <a:pt x="8389" y="435"/>
                  </a:lnTo>
                  <a:lnTo>
                    <a:pt x="8398" y="425"/>
                  </a:lnTo>
                  <a:lnTo>
                    <a:pt x="8413" y="406"/>
                  </a:lnTo>
                  <a:lnTo>
                    <a:pt x="8423" y="383"/>
                  </a:lnTo>
                  <a:lnTo>
                    <a:pt x="8430" y="359"/>
                  </a:lnTo>
                  <a:lnTo>
                    <a:pt x="8431" y="332"/>
                  </a:lnTo>
                  <a:lnTo>
                    <a:pt x="8430" y="304"/>
                  </a:lnTo>
                  <a:lnTo>
                    <a:pt x="8423" y="279"/>
                  </a:lnTo>
                  <a:lnTo>
                    <a:pt x="8412" y="257"/>
                  </a:lnTo>
                  <a:lnTo>
                    <a:pt x="8396" y="239"/>
                  </a:lnTo>
                  <a:lnTo>
                    <a:pt x="8377" y="224"/>
                  </a:lnTo>
                  <a:lnTo>
                    <a:pt x="8365" y="218"/>
                  </a:lnTo>
                  <a:lnTo>
                    <a:pt x="8352" y="213"/>
                  </a:lnTo>
                  <a:lnTo>
                    <a:pt x="8323" y="207"/>
                  </a:lnTo>
                  <a:lnTo>
                    <a:pt x="8291" y="204"/>
                  </a:lnTo>
                  <a:lnTo>
                    <a:pt x="8250" y="208"/>
                  </a:lnTo>
                  <a:lnTo>
                    <a:pt x="8204" y="219"/>
                  </a:lnTo>
                  <a:lnTo>
                    <a:pt x="8202" y="275"/>
                  </a:lnTo>
                  <a:lnTo>
                    <a:pt x="8201" y="377"/>
                  </a:lnTo>
                  <a:lnTo>
                    <a:pt x="8201" y="574"/>
                  </a:lnTo>
                  <a:lnTo>
                    <a:pt x="8202" y="658"/>
                  </a:lnTo>
                  <a:lnTo>
                    <a:pt x="8202" y="698"/>
                  </a:lnTo>
                  <a:lnTo>
                    <a:pt x="8204" y="720"/>
                  </a:lnTo>
                  <a:lnTo>
                    <a:pt x="8207" y="731"/>
                  </a:lnTo>
                  <a:lnTo>
                    <a:pt x="8210" y="738"/>
                  </a:lnTo>
                  <a:lnTo>
                    <a:pt x="8216" y="743"/>
                  </a:lnTo>
                  <a:lnTo>
                    <a:pt x="8226" y="747"/>
                  </a:lnTo>
                  <a:lnTo>
                    <a:pt x="8245" y="749"/>
                  </a:lnTo>
                  <a:lnTo>
                    <a:pt x="8282" y="752"/>
                  </a:lnTo>
                  <a:lnTo>
                    <a:pt x="8286" y="776"/>
                  </a:lnTo>
                  <a:lnTo>
                    <a:pt x="8160" y="776"/>
                  </a:lnTo>
                  <a:lnTo>
                    <a:pt x="8039" y="779"/>
                  </a:lnTo>
                  <a:lnTo>
                    <a:pt x="8035" y="754"/>
                  </a:lnTo>
                  <a:lnTo>
                    <a:pt x="8071" y="749"/>
                  </a:lnTo>
                  <a:lnTo>
                    <a:pt x="8092" y="747"/>
                  </a:lnTo>
                  <a:lnTo>
                    <a:pt x="8102" y="744"/>
                  </a:lnTo>
                  <a:lnTo>
                    <a:pt x="8108" y="741"/>
                  </a:lnTo>
                  <a:lnTo>
                    <a:pt x="8113" y="734"/>
                  </a:lnTo>
                  <a:lnTo>
                    <a:pt x="8116" y="723"/>
                  </a:lnTo>
                  <a:lnTo>
                    <a:pt x="8118" y="702"/>
                  </a:lnTo>
                  <a:lnTo>
                    <a:pt x="8119" y="664"/>
                  </a:lnTo>
                  <a:lnTo>
                    <a:pt x="8119" y="574"/>
                  </a:lnTo>
                  <a:lnTo>
                    <a:pt x="8119" y="377"/>
                  </a:lnTo>
                  <a:lnTo>
                    <a:pt x="8119" y="294"/>
                  </a:lnTo>
                  <a:lnTo>
                    <a:pt x="8118" y="254"/>
                  </a:lnTo>
                  <a:lnTo>
                    <a:pt x="8117" y="232"/>
                  </a:lnTo>
                  <a:lnTo>
                    <a:pt x="8114" y="220"/>
                  </a:lnTo>
                  <a:lnTo>
                    <a:pt x="8111" y="213"/>
                  </a:lnTo>
                  <a:lnTo>
                    <a:pt x="8105" y="208"/>
                  </a:lnTo>
                  <a:lnTo>
                    <a:pt x="8095" y="206"/>
                  </a:lnTo>
                  <a:lnTo>
                    <a:pt x="8075" y="202"/>
                  </a:lnTo>
                  <a:lnTo>
                    <a:pt x="8039" y="201"/>
                  </a:lnTo>
                  <a:lnTo>
                    <a:pt x="8035" y="176"/>
                  </a:lnTo>
                  <a:lnTo>
                    <a:pt x="8039" y="173"/>
                  </a:lnTo>
                  <a:close/>
                  <a:moveTo>
                    <a:pt x="8566" y="173"/>
                  </a:moveTo>
                  <a:lnTo>
                    <a:pt x="8618" y="174"/>
                  </a:lnTo>
                  <a:lnTo>
                    <a:pt x="8688" y="177"/>
                  </a:lnTo>
                  <a:lnTo>
                    <a:pt x="8809" y="173"/>
                  </a:lnTo>
                  <a:lnTo>
                    <a:pt x="8813" y="197"/>
                  </a:lnTo>
                  <a:lnTo>
                    <a:pt x="8765" y="203"/>
                  </a:lnTo>
                  <a:lnTo>
                    <a:pt x="8750" y="206"/>
                  </a:lnTo>
                  <a:lnTo>
                    <a:pt x="8741" y="209"/>
                  </a:lnTo>
                  <a:lnTo>
                    <a:pt x="8738" y="213"/>
                  </a:lnTo>
                  <a:lnTo>
                    <a:pt x="8735" y="218"/>
                  </a:lnTo>
                  <a:lnTo>
                    <a:pt x="8731" y="231"/>
                  </a:lnTo>
                  <a:lnTo>
                    <a:pt x="8729" y="279"/>
                  </a:lnTo>
                  <a:lnTo>
                    <a:pt x="8729" y="377"/>
                  </a:lnTo>
                  <a:lnTo>
                    <a:pt x="8729" y="574"/>
                  </a:lnTo>
                  <a:lnTo>
                    <a:pt x="8729" y="658"/>
                  </a:lnTo>
                  <a:lnTo>
                    <a:pt x="8730" y="698"/>
                  </a:lnTo>
                  <a:lnTo>
                    <a:pt x="8731" y="720"/>
                  </a:lnTo>
                  <a:lnTo>
                    <a:pt x="8734" y="731"/>
                  </a:lnTo>
                  <a:lnTo>
                    <a:pt x="8737" y="738"/>
                  </a:lnTo>
                  <a:lnTo>
                    <a:pt x="8743" y="743"/>
                  </a:lnTo>
                  <a:lnTo>
                    <a:pt x="8753" y="747"/>
                  </a:lnTo>
                  <a:lnTo>
                    <a:pt x="8773" y="749"/>
                  </a:lnTo>
                  <a:lnTo>
                    <a:pt x="8809" y="752"/>
                  </a:lnTo>
                  <a:lnTo>
                    <a:pt x="8813" y="776"/>
                  </a:lnTo>
                  <a:lnTo>
                    <a:pt x="8735" y="776"/>
                  </a:lnTo>
                  <a:lnTo>
                    <a:pt x="8688" y="776"/>
                  </a:lnTo>
                  <a:lnTo>
                    <a:pt x="8566" y="779"/>
                  </a:lnTo>
                  <a:lnTo>
                    <a:pt x="8562" y="754"/>
                  </a:lnTo>
                  <a:lnTo>
                    <a:pt x="8598" y="749"/>
                  </a:lnTo>
                  <a:lnTo>
                    <a:pt x="8618" y="747"/>
                  </a:lnTo>
                  <a:lnTo>
                    <a:pt x="8629" y="744"/>
                  </a:lnTo>
                  <a:lnTo>
                    <a:pt x="8636" y="741"/>
                  </a:lnTo>
                  <a:lnTo>
                    <a:pt x="8640" y="734"/>
                  </a:lnTo>
                  <a:lnTo>
                    <a:pt x="8644" y="723"/>
                  </a:lnTo>
                  <a:lnTo>
                    <a:pt x="8646" y="702"/>
                  </a:lnTo>
                  <a:lnTo>
                    <a:pt x="8646" y="664"/>
                  </a:lnTo>
                  <a:lnTo>
                    <a:pt x="8647" y="574"/>
                  </a:lnTo>
                  <a:lnTo>
                    <a:pt x="8647" y="377"/>
                  </a:lnTo>
                  <a:lnTo>
                    <a:pt x="8646" y="294"/>
                  </a:lnTo>
                  <a:lnTo>
                    <a:pt x="8645" y="254"/>
                  </a:lnTo>
                  <a:lnTo>
                    <a:pt x="8644" y="232"/>
                  </a:lnTo>
                  <a:lnTo>
                    <a:pt x="8641" y="220"/>
                  </a:lnTo>
                  <a:lnTo>
                    <a:pt x="8638" y="213"/>
                  </a:lnTo>
                  <a:lnTo>
                    <a:pt x="8632" y="208"/>
                  </a:lnTo>
                  <a:lnTo>
                    <a:pt x="8622" y="206"/>
                  </a:lnTo>
                  <a:lnTo>
                    <a:pt x="8603" y="202"/>
                  </a:lnTo>
                  <a:lnTo>
                    <a:pt x="8566" y="201"/>
                  </a:lnTo>
                  <a:lnTo>
                    <a:pt x="8562" y="176"/>
                  </a:lnTo>
                  <a:lnTo>
                    <a:pt x="8566" y="173"/>
                  </a:lnTo>
                  <a:close/>
                  <a:moveTo>
                    <a:pt x="8868" y="629"/>
                  </a:moveTo>
                  <a:lnTo>
                    <a:pt x="8892" y="626"/>
                  </a:lnTo>
                  <a:lnTo>
                    <a:pt x="8898" y="672"/>
                  </a:lnTo>
                  <a:lnTo>
                    <a:pt x="8902" y="695"/>
                  </a:lnTo>
                  <a:lnTo>
                    <a:pt x="8909" y="708"/>
                  </a:lnTo>
                  <a:lnTo>
                    <a:pt x="8924" y="720"/>
                  </a:lnTo>
                  <a:lnTo>
                    <a:pt x="8935" y="728"/>
                  </a:lnTo>
                  <a:lnTo>
                    <a:pt x="8947" y="734"/>
                  </a:lnTo>
                  <a:lnTo>
                    <a:pt x="8976" y="743"/>
                  </a:lnTo>
                  <a:lnTo>
                    <a:pt x="9008" y="749"/>
                  </a:lnTo>
                  <a:lnTo>
                    <a:pt x="9041" y="752"/>
                  </a:lnTo>
                  <a:lnTo>
                    <a:pt x="9064" y="750"/>
                  </a:lnTo>
                  <a:lnTo>
                    <a:pt x="9084" y="747"/>
                  </a:lnTo>
                  <a:lnTo>
                    <a:pt x="9103" y="742"/>
                  </a:lnTo>
                  <a:lnTo>
                    <a:pt x="9122" y="735"/>
                  </a:lnTo>
                  <a:lnTo>
                    <a:pt x="9139" y="725"/>
                  </a:lnTo>
                  <a:lnTo>
                    <a:pt x="9155" y="714"/>
                  </a:lnTo>
                  <a:lnTo>
                    <a:pt x="9167" y="701"/>
                  </a:lnTo>
                  <a:lnTo>
                    <a:pt x="9179" y="686"/>
                  </a:lnTo>
                  <a:lnTo>
                    <a:pt x="9187" y="670"/>
                  </a:lnTo>
                  <a:lnTo>
                    <a:pt x="9193" y="652"/>
                  </a:lnTo>
                  <a:lnTo>
                    <a:pt x="9197" y="633"/>
                  </a:lnTo>
                  <a:lnTo>
                    <a:pt x="9198" y="614"/>
                  </a:lnTo>
                  <a:lnTo>
                    <a:pt x="9196" y="587"/>
                  </a:lnTo>
                  <a:lnTo>
                    <a:pt x="9193" y="575"/>
                  </a:lnTo>
                  <a:lnTo>
                    <a:pt x="9188" y="564"/>
                  </a:lnTo>
                  <a:lnTo>
                    <a:pt x="9178" y="546"/>
                  </a:lnTo>
                  <a:lnTo>
                    <a:pt x="9170" y="538"/>
                  </a:lnTo>
                  <a:lnTo>
                    <a:pt x="9162" y="531"/>
                  </a:lnTo>
                  <a:lnTo>
                    <a:pt x="9144" y="520"/>
                  </a:lnTo>
                  <a:lnTo>
                    <a:pt x="9133" y="516"/>
                  </a:lnTo>
                  <a:lnTo>
                    <a:pt x="9122" y="513"/>
                  </a:lnTo>
                  <a:lnTo>
                    <a:pt x="9056" y="500"/>
                  </a:lnTo>
                  <a:lnTo>
                    <a:pt x="8989" y="486"/>
                  </a:lnTo>
                  <a:lnTo>
                    <a:pt x="8965" y="479"/>
                  </a:lnTo>
                  <a:lnTo>
                    <a:pt x="8942" y="470"/>
                  </a:lnTo>
                  <a:lnTo>
                    <a:pt x="8920" y="456"/>
                  </a:lnTo>
                  <a:lnTo>
                    <a:pt x="8902" y="441"/>
                  </a:lnTo>
                  <a:lnTo>
                    <a:pt x="8887" y="420"/>
                  </a:lnTo>
                  <a:lnTo>
                    <a:pt x="8881" y="410"/>
                  </a:lnTo>
                  <a:lnTo>
                    <a:pt x="8876" y="398"/>
                  </a:lnTo>
                  <a:lnTo>
                    <a:pt x="8869" y="370"/>
                  </a:lnTo>
                  <a:lnTo>
                    <a:pt x="8867" y="342"/>
                  </a:lnTo>
                  <a:lnTo>
                    <a:pt x="8868" y="322"/>
                  </a:lnTo>
                  <a:lnTo>
                    <a:pt x="8870" y="304"/>
                  </a:lnTo>
                  <a:lnTo>
                    <a:pt x="8875" y="286"/>
                  </a:lnTo>
                  <a:lnTo>
                    <a:pt x="8881" y="269"/>
                  </a:lnTo>
                  <a:lnTo>
                    <a:pt x="8898" y="238"/>
                  </a:lnTo>
                  <a:lnTo>
                    <a:pt x="8922" y="212"/>
                  </a:lnTo>
                  <a:lnTo>
                    <a:pt x="8952" y="189"/>
                  </a:lnTo>
                  <a:lnTo>
                    <a:pt x="8969" y="180"/>
                  </a:lnTo>
                  <a:lnTo>
                    <a:pt x="8987" y="173"/>
                  </a:lnTo>
                  <a:lnTo>
                    <a:pt x="9006" y="167"/>
                  </a:lnTo>
                  <a:lnTo>
                    <a:pt x="9026" y="164"/>
                  </a:lnTo>
                  <a:lnTo>
                    <a:pt x="9071" y="160"/>
                  </a:lnTo>
                  <a:lnTo>
                    <a:pt x="9109" y="162"/>
                  </a:lnTo>
                  <a:lnTo>
                    <a:pt x="9151" y="170"/>
                  </a:lnTo>
                  <a:lnTo>
                    <a:pt x="9193" y="180"/>
                  </a:lnTo>
                  <a:lnTo>
                    <a:pt x="9232" y="196"/>
                  </a:lnTo>
                  <a:lnTo>
                    <a:pt x="9234" y="202"/>
                  </a:lnTo>
                  <a:lnTo>
                    <a:pt x="9230" y="224"/>
                  </a:lnTo>
                  <a:lnTo>
                    <a:pt x="9227" y="249"/>
                  </a:lnTo>
                  <a:lnTo>
                    <a:pt x="9224" y="279"/>
                  </a:lnTo>
                  <a:lnTo>
                    <a:pt x="9223" y="314"/>
                  </a:lnTo>
                  <a:lnTo>
                    <a:pt x="9218" y="317"/>
                  </a:lnTo>
                  <a:lnTo>
                    <a:pt x="9197" y="317"/>
                  </a:lnTo>
                  <a:lnTo>
                    <a:pt x="9191" y="249"/>
                  </a:lnTo>
                  <a:lnTo>
                    <a:pt x="9187" y="243"/>
                  </a:lnTo>
                  <a:lnTo>
                    <a:pt x="9180" y="234"/>
                  </a:lnTo>
                  <a:lnTo>
                    <a:pt x="9168" y="226"/>
                  </a:lnTo>
                  <a:lnTo>
                    <a:pt x="9152" y="216"/>
                  </a:lnTo>
                  <a:lnTo>
                    <a:pt x="9133" y="208"/>
                  </a:lnTo>
                  <a:lnTo>
                    <a:pt x="9113" y="202"/>
                  </a:lnTo>
                  <a:lnTo>
                    <a:pt x="9092" y="198"/>
                  </a:lnTo>
                  <a:lnTo>
                    <a:pt x="9072" y="197"/>
                  </a:lnTo>
                  <a:lnTo>
                    <a:pt x="9036" y="201"/>
                  </a:lnTo>
                  <a:lnTo>
                    <a:pt x="9004" y="212"/>
                  </a:lnTo>
                  <a:lnTo>
                    <a:pt x="8989" y="220"/>
                  </a:lnTo>
                  <a:lnTo>
                    <a:pt x="8976" y="230"/>
                  </a:lnTo>
                  <a:lnTo>
                    <a:pt x="8965" y="243"/>
                  </a:lnTo>
                  <a:lnTo>
                    <a:pt x="8956" y="257"/>
                  </a:lnTo>
                  <a:lnTo>
                    <a:pt x="8948" y="273"/>
                  </a:lnTo>
                  <a:lnTo>
                    <a:pt x="8944" y="288"/>
                  </a:lnTo>
                  <a:lnTo>
                    <a:pt x="8940" y="321"/>
                  </a:lnTo>
                  <a:lnTo>
                    <a:pt x="8942" y="345"/>
                  </a:lnTo>
                  <a:lnTo>
                    <a:pt x="8945" y="354"/>
                  </a:lnTo>
                  <a:lnTo>
                    <a:pt x="8950" y="365"/>
                  </a:lnTo>
                  <a:lnTo>
                    <a:pt x="8960" y="382"/>
                  </a:lnTo>
                  <a:lnTo>
                    <a:pt x="8968" y="389"/>
                  </a:lnTo>
                  <a:lnTo>
                    <a:pt x="8975" y="395"/>
                  </a:lnTo>
                  <a:lnTo>
                    <a:pt x="8992" y="406"/>
                  </a:lnTo>
                  <a:lnTo>
                    <a:pt x="9011" y="412"/>
                  </a:lnTo>
                  <a:lnTo>
                    <a:pt x="9041" y="419"/>
                  </a:lnTo>
                  <a:lnTo>
                    <a:pt x="9086" y="426"/>
                  </a:lnTo>
                  <a:lnTo>
                    <a:pt x="9122" y="432"/>
                  </a:lnTo>
                  <a:lnTo>
                    <a:pt x="9152" y="438"/>
                  </a:lnTo>
                  <a:lnTo>
                    <a:pt x="9176" y="444"/>
                  </a:lnTo>
                  <a:lnTo>
                    <a:pt x="9197" y="452"/>
                  </a:lnTo>
                  <a:lnTo>
                    <a:pt x="9212" y="461"/>
                  </a:lnTo>
                  <a:lnTo>
                    <a:pt x="9227" y="472"/>
                  </a:lnTo>
                  <a:lnTo>
                    <a:pt x="9240" y="485"/>
                  </a:lnTo>
                  <a:lnTo>
                    <a:pt x="9252" y="500"/>
                  </a:lnTo>
                  <a:lnTo>
                    <a:pt x="9260" y="518"/>
                  </a:lnTo>
                  <a:lnTo>
                    <a:pt x="9266" y="536"/>
                  </a:lnTo>
                  <a:lnTo>
                    <a:pt x="9271" y="557"/>
                  </a:lnTo>
                  <a:lnTo>
                    <a:pt x="9272" y="579"/>
                  </a:lnTo>
                  <a:lnTo>
                    <a:pt x="9271" y="602"/>
                  </a:lnTo>
                  <a:lnTo>
                    <a:pt x="9268" y="623"/>
                  </a:lnTo>
                  <a:lnTo>
                    <a:pt x="9262" y="644"/>
                  </a:lnTo>
                  <a:lnTo>
                    <a:pt x="9253" y="663"/>
                  </a:lnTo>
                  <a:lnTo>
                    <a:pt x="9244" y="681"/>
                  </a:lnTo>
                  <a:lnTo>
                    <a:pt x="9230" y="699"/>
                  </a:lnTo>
                  <a:lnTo>
                    <a:pt x="9198" y="730"/>
                  </a:lnTo>
                  <a:lnTo>
                    <a:pt x="9179" y="744"/>
                  </a:lnTo>
                  <a:lnTo>
                    <a:pt x="9160" y="756"/>
                  </a:lnTo>
                  <a:lnTo>
                    <a:pt x="9138" y="767"/>
                  </a:lnTo>
                  <a:lnTo>
                    <a:pt x="9116" y="776"/>
                  </a:lnTo>
                  <a:lnTo>
                    <a:pt x="9094" y="783"/>
                  </a:lnTo>
                  <a:lnTo>
                    <a:pt x="9070" y="788"/>
                  </a:lnTo>
                  <a:lnTo>
                    <a:pt x="9019" y="791"/>
                  </a:lnTo>
                  <a:lnTo>
                    <a:pt x="8976" y="789"/>
                  </a:lnTo>
                  <a:lnTo>
                    <a:pt x="8936" y="783"/>
                  </a:lnTo>
                  <a:lnTo>
                    <a:pt x="8899" y="773"/>
                  </a:lnTo>
                  <a:lnTo>
                    <a:pt x="8864" y="760"/>
                  </a:lnTo>
                  <a:lnTo>
                    <a:pt x="8862" y="754"/>
                  </a:lnTo>
                  <a:lnTo>
                    <a:pt x="8866" y="710"/>
                  </a:lnTo>
                  <a:lnTo>
                    <a:pt x="8868" y="629"/>
                  </a:lnTo>
                  <a:close/>
                  <a:moveTo>
                    <a:pt x="9808" y="173"/>
                  </a:moveTo>
                  <a:lnTo>
                    <a:pt x="9811" y="177"/>
                  </a:lnTo>
                  <a:lnTo>
                    <a:pt x="9808" y="230"/>
                  </a:lnTo>
                  <a:lnTo>
                    <a:pt x="9808" y="311"/>
                  </a:lnTo>
                  <a:lnTo>
                    <a:pt x="9784" y="314"/>
                  </a:lnTo>
                  <a:lnTo>
                    <a:pt x="9780" y="310"/>
                  </a:lnTo>
                  <a:lnTo>
                    <a:pt x="9775" y="272"/>
                  </a:lnTo>
                  <a:lnTo>
                    <a:pt x="9770" y="232"/>
                  </a:lnTo>
                  <a:lnTo>
                    <a:pt x="9764" y="222"/>
                  </a:lnTo>
                  <a:lnTo>
                    <a:pt x="9755" y="219"/>
                  </a:lnTo>
                  <a:lnTo>
                    <a:pt x="9737" y="216"/>
                  </a:lnTo>
                  <a:lnTo>
                    <a:pt x="9684" y="215"/>
                  </a:lnTo>
                  <a:lnTo>
                    <a:pt x="9604" y="215"/>
                  </a:lnTo>
                  <a:lnTo>
                    <a:pt x="9600" y="326"/>
                  </a:lnTo>
                  <a:lnTo>
                    <a:pt x="9600" y="574"/>
                  </a:lnTo>
                  <a:lnTo>
                    <a:pt x="9601" y="658"/>
                  </a:lnTo>
                  <a:lnTo>
                    <a:pt x="9601" y="698"/>
                  </a:lnTo>
                  <a:lnTo>
                    <a:pt x="9604" y="720"/>
                  </a:lnTo>
                  <a:lnTo>
                    <a:pt x="9606" y="732"/>
                  </a:lnTo>
                  <a:lnTo>
                    <a:pt x="9610" y="738"/>
                  </a:lnTo>
                  <a:lnTo>
                    <a:pt x="9614" y="743"/>
                  </a:lnTo>
                  <a:lnTo>
                    <a:pt x="9625" y="747"/>
                  </a:lnTo>
                  <a:lnTo>
                    <a:pt x="9644" y="749"/>
                  </a:lnTo>
                  <a:lnTo>
                    <a:pt x="9682" y="752"/>
                  </a:lnTo>
                  <a:lnTo>
                    <a:pt x="9685" y="776"/>
                  </a:lnTo>
                  <a:lnTo>
                    <a:pt x="9560" y="776"/>
                  </a:lnTo>
                  <a:lnTo>
                    <a:pt x="9438" y="779"/>
                  </a:lnTo>
                  <a:lnTo>
                    <a:pt x="9434" y="754"/>
                  </a:lnTo>
                  <a:lnTo>
                    <a:pt x="9472" y="749"/>
                  </a:lnTo>
                  <a:lnTo>
                    <a:pt x="9492" y="747"/>
                  </a:lnTo>
                  <a:lnTo>
                    <a:pt x="9503" y="744"/>
                  </a:lnTo>
                  <a:lnTo>
                    <a:pt x="9509" y="741"/>
                  </a:lnTo>
                  <a:lnTo>
                    <a:pt x="9514" y="734"/>
                  </a:lnTo>
                  <a:lnTo>
                    <a:pt x="9516" y="723"/>
                  </a:lnTo>
                  <a:lnTo>
                    <a:pt x="9518" y="702"/>
                  </a:lnTo>
                  <a:lnTo>
                    <a:pt x="9520" y="664"/>
                  </a:lnTo>
                  <a:lnTo>
                    <a:pt x="9521" y="574"/>
                  </a:lnTo>
                  <a:lnTo>
                    <a:pt x="9521" y="326"/>
                  </a:lnTo>
                  <a:lnTo>
                    <a:pt x="9517" y="215"/>
                  </a:lnTo>
                  <a:lnTo>
                    <a:pt x="9454" y="215"/>
                  </a:lnTo>
                  <a:lnTo>
                    <a:pt x="9385" y="216"/>
                  </a:lnTo>
                  <a:lnTo>
                    <a:pt x="9373" y="218"/>
                  </a:lnTo>
                  <a:lnTo>
                    <a:pt x="9364" y="220"/>
                  </a:lnTo>
                  <a:lnTo>
                    <a:pt x="9356" y="222"/>
                  </a:lnTo>
                  <a:lnTo>
                    <a:pt x="9353" y="225"/>
                  </a:lnTo>
                  <a:lnTo>
                    <a:pt x="9348" y="240"/>
                  </a:lnTo>
                  <a:lnTo>
                    <a:pt x="9344" y="272"/>
                  </a:lnTo>
                  <a:lnTo>
                    <a:pt x="9340" y="310"/>
                  </a:lnTo>
                  <a:lnTo>
                    <a:pt x="9336" y="314"/>
                  </a:lnTo>
                  <a:lnTo>
                    <a:pt x="9317" y="314"/>
                  </a:lnTo>
                  <a:lnTo>
                    <a:pt x="9312" y="226"/>
                  </a:lnTo>
                  <a:lnTo>
                    <a:pt x="9310" y="177"/>
                  </a:lnTo>
                  <a:lnTo>
                    <a:pt x="9313" y="173"/>
                  </a:lnTo>
                  <a:lnTo>
                    <a:pt x="9412" y="176"/>
                  </a:lnTo>
                  <a:lnTo>
                    <a:pt x="9560" y="177"/>
                  </a:lnTo>
                  <a:lnTo>
                    <a:pt x="9709" y="176"/>
                  </a:lnTo>
                  <a:lnTo>
                    <a:pt x="9808" y="1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8"/>
            <p:cNvSpPr>
              <a:spLocks noEditPoints="1"/>
            </p:cNvSpPr>
            <p:nvPr/>
          </p:nvSpPr>
          <p:spPr bwMode="auto">
            <a:xfrm>
              <a:off x="4527550" y="4124326"/>
              <a:ext cx="3135313" cy="249238"/>
            </a:xfrm>
            <a:custGeom>
              <a:avLst/>
              <a:gdLst>
                <a:gd name="T0" fmla="*/ 11670 w 11852"/>
                <a:gd name="T1" fmla="*/ 81 h 944"/>
                <a:gd name="T2" fmla="*/ 11473 w 11852"/>
                <a:gd name="T3" fmla="*/ 57 h 944"/>
                <a:gd name="T4" fmla="*/ 11758 w 11852"/>
                <a:gd name="T5" fmla="*/ 651 h 944"/>
                <a:gd name="T6" fmla="*/ 11365 w 11852"/>
                <a:gd name="T7" fmla="*/ 747 h 944"/>
                <a:gd name="T8" fmla="*/ 246 w 11852"/>
                <a:gd name="T9" fmla="*/ 721 h 944"/>
                <a:gd name="T10" fmla="*/ 546 w 11852"/>
                <a:gd name="T11" fmla="*/ 176 h 944"/>
                <a:gd name="T12" fmla="*/ 366 w 11852"/>
                <a:gd name="T13" fmla="*/ 788 h 944"/>
                <a:gd name="T14" fmla="*/ 695 w 11852"/>
                <a:gd name="T15" fmla="*/ 777 h 944"/>
                <a:gd name="T16" fmla="*/ 1248 w 11852"/>
                <a:gd name="T17" fmla="*/ 687 h 944"/>
                <a:gd name="T18" fmla="*/ 1216 w 11852"/>
                <a:gd name="T19" fmla="*/ 775 h 944"/>
                <a:gd name="T20" fmla="*/ 1580 w 11852"/>
                <a:gd name="T21" fmla="*/ 279 h 944"/>
                <a:gd name="T22" fmla="*/ 1498 w 11852"/>
                <a:gd name="T23" fmla="*/ 294 h 944"/>
                <a:gd name="T24" fmla="*/ 1850 w 11852"/>
                <a:gd name="T25" fmla="*/ 218 h 944"/>
                <a:gd name="T26" fmla="*/ 2022 w 11852"/>
                <a:gd name="T27" fmla="*/ 782 h 944"/>
                <a:gd name="T28" fmla="*/ 2696 w 11852"/>
                <a:gd name="T29" fmla="*/ 403 h 944"/>
                <a:gd name="T30" fmla="*/ 2809 w 11852"/>
                <a:gd name="T31" fmla="*/ 630 h 944"/>
                <a:gd name="T32" fmla="*/ 3215 w 11852"/>
                <a:gd name="T33" fmla="*/ 175 h 944"/>
                <a:gd name="T34" fmla="*/ 3385 w 11852"/>
                <a:gd name="T35" fmla="*/ 741 h 944"/>
                <a:gd name="T36" fmla="*/ 3253 w 11852"/>
                <a:gd name="T37" fmla="*/ 268 h 944"/>
                <a:gd name="T38" fmla="*/ 3040 w 11852"/>
                <a:gd name="T39" fmla="*/ 776 h 944"/>
                <a:gd name="T40" fmla="*/ 3499 w 11852"/>
                <a:gd name="T41" fmla="*/ 694 h 944"/>
                <a:gd name="T42" fmla="*/ 3742 w 11852"/>
                <a:gd name="T43" fmla="*/ 520 h 944"/>
                <a:gd name="T44" fmla="*/ 3707 w 11852"/>
                <a:gd name="T45" fmla="*/ 162 h 944"/>
                <a:gd name="T46" fmla="*/ 3546 w 11852"/>
                <a:gd name="T47" fmla="*/ 272 h 944"/>
                <a:gd name="T48" fmla="*/ 3865 w 11852"/>
                <a:gd name="T49" fmla="*/ 622 h 944"/>
                <a:gd name="T50" fmla="*/ 4100 w 11852"/>
                <a:gd name="T51" fmla="*/ 205 h 944"/>
                <a:gd name="T52" fmla="*/ 3994 w 11852"/>
                <a:gd name="T53" fmla="*/ 723 h 944"/>
                <a:gd name="T54" fmla="*/ 4628 w 11852"/>
                <a:gd name="T55" fmla="*/ 217 h 944"/>
                <a:gd name="T56" fmla="*/ 4412 w 11852"/>
                <a:gd name="T57" fmla="*/ 574 h 944"/>
                <a:gd name="T58" fmla="*/ 4859 w 11852"/>
                <a:gd name="T59" fmla="*/ 177 h 944"/>
                <a:gd name="T60" fmla="*/ 5086 w 11852"/>
                <a:gd name="T61" fmla="*/ 746 h 944"/>
                <a:gd name="T62" fmla="*/ 5540 w 11852"/>
                <a:gd name="T63" fmla="*/ 481 h 944"/>
                <a:gd name="T64" fmla="*/ 6137 w 11852"/>
                <a:gd name="T65" fmla="*/ 283 h 944"/>
                <a:gd name="T66" fmla="*/ 5664 w 11852"/>
                <a:gd name="T67" fmla="*/ 739 h 944"/>
                <a:gd name="T68" fmla="*/ 5873 w 11852"/>
                <a:gd name="T69" fmla="*/ 752 h 944"/>
                <a:gd name="T70" fmla="*/ 5851 w 11852"/>
                <a:gd name="T71" fmla="*/ 196 h 944"/>
                <a:gd name="T72" fmla="*/ 6476 w 11852"/>
                <a:gd name="T73" fmla="*/ 775 h 944"/>
                <a:gd name="T74" fmla="*/ 6642 w 11852"/>
                <a:gd name="T75" fmla="*/ 224 h 944"/>
                <a:gd name="T76" fmla="*/ 6600 w 11852"/>
                <a:gd name="T77" fmla="*/ 474 h 944"/>
                <a:gd name="T78" fmla="*/ 7076 w 11852"/>
                <a:gd name="T79" fmla="*/ 814 h 944"/>
                <a:gd name="T80" fmla="*/ 7014 w 11852"/>
                <a:gd name="T81" fmla="*/ 747 h 944"/>
                <a:gd name="T82" fmla="*/ 7561 w 11852"/>
                <a:gd name="T83" fmla="*/ 409 h 944"/>
                <a:gd name="T84" fmla="*/ 7379 w 11852"/>
                <a:gd name="T85" fmla="*/ 778 h 944"/>
                <a:gd name="T86" fmla="*/ 7830 w 11852"/>
                <a:gd name="T87" fmla="*/ 204 h 944"/>
                <a:gd name="T88" fmla="*/ 8308 w 11852"/>
                <a:gd name="T89" fmla="*/ 176 h 944"/>
                <a:gd name="T90" fmla="*/ 8846 w 11852"/>
                <a:gd name="T91" fmla="*/ 595 h 944"/>
                <a:gd name="T92" fmla="*/ 8467 w 11852"/>
                <a:gd name="T93" fmla="*/ 746 h 944"/>
                <a:gd name="T94" fmla="*/ 8550 w 11852"/>
                <a:gd name="T95" fmla="*/ 1 h 944"/>
                <a:gd name="T96" fmla="*/ 8724 w 11852"/>
                <a:gd name="T97" fmla="*/ 8 h 944"/>
                <a:gd name="T98" fmla="*/ 9161 w 11852"/>
                <a:gd name="T99" fmla="*/ 748 h 944"/>
                <a:gd name="T100" fmla="*/ 9095 w 11852"/>
                <a:gd name="T101" fmla="*/ 469 h 944"/>
                <a:gd name="T102" fmla="*/ 9379 w 11852"/>
                <a:gd name="T103" fmla="*/ 249 h 944"/>
                <a:gd name="T104" fmla="*/ 9113 w 11852"/>
                <a:gd name="T105" fmla="*/ 382 h 944"/>
                <a:gd name="T106" fmla="*/ 9331 w 11852"/>
                <a:gd name="T107" fmla="*/ 745 h 944"/>
                <a:gd name="T108" fmla="*/ 9974 w 11852"/>
                <a:gd name="T109" fmla="*/ 214 h 944"/>
                <a:gd name="T110" fmla="*/ 9714 w 11852"/>
                <a:gd name="T111" fmla="*/ 751 h 944"/>
                <a:gd name="T112" fmla="*/ 9523 w 11852"/>
                <a:gd name="T113" fmla="*/ 175 h 944"/>
                <a:gd name="T114" fmla="*/ 10579 w 11852"/>
                <a:gd name="T115" fmla="*/ 172 h 944"/>
                <a:gd name="T116" fmla="*/ 10290 w 11852"/>
                <a:gd name="T117" fmla="*/ 750 h 944"/>
                <a:gd name="T118" fmla="*/ 10853 w 11852"/>
                <a:gd name="T119" fmla="*/ 212 h 944"/>
                <a:gd name="T120" fmla="*/ 10745 w 11852"/>
                <a:gd name="T121" fmla="*/ 746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852" h="944">
                  <a:moveTo>
                    <a:pt x="11636" y="96"/>
                  </a:moveTo>
                  <a:lnTo>
                    <a:pt x="11627" y="94"/>
                  </a:lnTo>
                  <a:lnTo>
                    <a:pt x="11618" y="92"/>
                  </a:lnTo>
                  <a:lnTo>
                    <a:pt x="11610" y="87"/>
                  </a:lnTo>
                  <a:lnTo>
                    <a:pt x="11603" y="81"/>
                  </a:lnTo>
                  <a:lnTo>
                    <a:pt x="11597" y="74"/>
                  </a:lnTo>
                  <a:lnTo>
                    <a:pt x="11592" y="67"/>
                  </a:lnTo>
                  <a:lnTo>
                    <a:pt x="11588" y="48"/>
                  </a:lnTo>
                  <a:lnTo>
                    <a:pt x="11590" y="38"/>
                  </a:lnTo>
                  <a:lnTo>
                    <a:pt x="11592" y="30"/>
                  </a:lnTo>
                  <a:lnTo>
                    <a:pt x="11597" y="21"/>
                  </a:lnTo>
                  <a:lnTo>
                    <a:pt x="11603" y="14"/>
                  </a:lnTo>
                  <a:lnTo>
                    <a:pt x="11610" y="8"/>
                  </a:lnTo>
                  <a:lnTo>
                    <a:pt x="11618" y="3"/>
                  </a:lnTo>
                  <a:lnTo>
                    <a:pt x="11636" y="0"/>
                  </a:lnTo>
                  <a:lnTo>
                    <a:pt x="11646" y="1"/>
                  </a:lnTo>
                  <a:lnTo>
                    <a:pt x="11654" y="3"/>
                  </a:lnTo>
                  <a:lnTo>
                    <a:pt x="11663" y="8"/>
                  </a:lnTo>
                  <a:lnTo>
                    <a:pt x="11670" y="14"/>
                  </a:lnTo>
                  <a:lnTo>
                    <a:pt x="11676" y="21"/>
                  </a:lnTo>
                  <a:lnTo>
                    <a:pt x="11681" y="30"/>
                  </a:lnTo>
                  <a:lnTo>
                    <a:pt x="11684" y="48"/>
                  </a:lnTo>
                  <a:lnTo>
                    <a:pt x="11683" y="57"/>
                  </a:lnTo>
                  <a:lnTo>
                    <a:pt x="11681" y="67"/>
                  </a:lnTo>
                  <a:lnTo>
                    <a:pt x="11676" y="74"/>
                  </a:lnTo>
                  <a:lnTo>
                    <a:pt x="11670" y="81"/>
                  </a:lnTo>
                  <a:lnTo>
                    <a:pt x="11663" y="87"/>
                  </a:lnTo>
                  <a:lnTo>
                    <a:pt x="11654" y="92"/>
                  </a:lnTo>
                  <a:lnTo>
                    <a:pt x="11636" y="96"/>
                  </a:lnTo>
                  <a:close/>
                  <a:moveTo>
                    <a:pt x="11426" y="96"/>
                  </a:moveTo>
                  <a:lnTo>
                    <a:pt x="11417" y="94"/>
                  </a:lnTo>
                  <a:lnTo>
                    <a:pt x="11408" y="92"/>
                  </a:lnTo>
                  <a:lnTo>
                    <a:pt x="11400" y="87"/>
                  </a:lnTo>
                  <a:lnTo>
                    <a:pt x="11393" y="81"/>
                  </a:lnTo>
                  <a:lnTo>
                    <a:pt x="11386" y="74"/>
                  </a:lnTo>
                  <a:lnTo>
                    <a:pt x="11382" y="67"/>
                  </a:lnTo>
                  <a:lnTo>
                    <a:pt x="11378" y="48"/>
                  </a:lnTo>
                  <a:lnTo>
                    <a:pt x="11380" y="38"/>
                  </a:lnTo>
                  <a:lnTo>
                    <a:pt x="11382" y="30"/>
                  </a:lnTo>
                  <a:lnTo>
                    <a:pt x="11386" y="21"/>
                  </a:lnTo>
                  <a:lnTo>
                    <a:pt x="11393" y="14"/>
                  </a:lnTo>
                  <a:lnTo>
                    <a:pt x="11400" y="8"/>
                  </a:lnTo>
                  <a:lnTo>
                    <a:pt x="11408" y="3"/>
                  </a:lnTo>
                  <a:lnTo>
                    <a:pt x="11426" y="0"/>
                  </a:lnTo>
                  <a:lnTo>
                    <a:pt x="11436" y="1"/>
                  </a:lnTo>
                  <a:lnTo>
                    <a:pt x="11444" y="3"/>
                  </a:lnTo>
                  <a:lnTo>
                    <a:pt x="11453" y="8"/>
                  </a:lnTo>
                  <a:lnTo>
                    <a:pt x="11460" y="14"/>
                  </a:lnTo>
                  <a:lnTo>
                    <a:pt x="11466" y="21"/>
                  </a:lnTo>
                  <a:lnTo>
                    <a:pt x="11471" y="30"/>
                  </a:lnTo>
                  <a:lnTo>
                    <a:pt x="11474" y="48"/>
                  </a:lnTo>
                  <a:lnTo>
                    <a:pt x="11473" y="57"/>
                  </a:lnTo>
                  <a:lnTo>
                    <a:pt x="11471" y="67"/>
                  </a:lnTo>
                  <a:lnTo>
                    <a:pt x="11466" y="74"/>
                  </a:lnTo>
                  <a:lnTo>
                    <a:pt x="11460" y="81"/>
                  </a:lnTo>
                  <a:lnTo>
                    <a:pt x="11453" y="87"/>
                  </a:lnTo>
                  <a:lnTo>
                    <a:pt x="11444" y="92"/>
                  </a:lnTo>
                  <a:lnTo>
                    <a:pt x="11426" y="96"/>
                  </a:lnTo>
                  <a:close/>
                  <a:moveTo>
                    <a:pt x="11407" y="540"/>
                  </a:moveTo>
                  <a:lnTo>
                    <a:pt x="11623" y="540"/>
                  </a:lnTo>
                  <a:lnTo>
                    <a:pt x="11516" y="282"/>
                  </a:lnTo>
                  <a:lnTo>
                    <a:pt x="11407" y="540"/>
                  </a:lnTo>
                  <a:close/>
                  <a:moveTo>
                    <a:pt x="11213" y="778"/>
                  </a:moveTo>
                  <a:lnTo>
                    <a:pt x="11209" y="775"/>
                  </a:lnTo>
                  <a:lnTo>
                    <a:pt x="11209" y="753"/>
                  </a:lnTo>
                  <a:lnTo>
                    <a:pt x="11213" y="750"/>
                  </a:lnTo>
                  <a:lnTo>
                    <a:pt x="11238" y="748"/>
                  </a:lnTo>
                  <a:lnTo>
                    <a:pt x="11252" y="746"/>
                  </a:lnTo>
                  <a:lnTo>
                    <a:pt x="11261" y="742"/>
                  </a:lnTo>
                  <a:lnTo>
                    <a:pt x="11269" y="735"/>
                  </a:lnTo>
                  <a:lnTo>
                    <a:pt x="11280" y="717"/>
                  </a:lnTo>
                  <a:lnTo>
                    <a:pt x="11297" y="681"/>
                  </a:lnTo>
                  <a:lnTo>
                    <a:pt x="11342" y="584"/>
                  </a:lnTo>
                  <a:lnTo>
                    <a:pt x="11458" y="321"/>
                  </a:lnTo>
                  <a:lnTo>
                    <a:pt x="11524" y="166"/>
                  </a:lnTo>
                  <a:lnTo>
                    <a:pt x="11551" y="166"/>
                  </a:lnTo>
                  <a:lnTo>
                    <a:pt x="11732" y="595"/>
                  </a:lnTo>
                  <a:lnTo>
                    <a:pt x="11758" y="651"/>
                  </a:lnTo>
                  <a:lnTo>
                    <a:pt x="11782" y="704"/>
                  </a:lnTo>
                  <a:lnTo>
                    <a:pt x="11801" y="738"/>
                  </a:lnTo>
                  <a:lnTo>
                    <a:pt x="11814" y="746"/>
                  </a:lnTo>
                  <a:lnTo>
                    <a:pt x="11827" y="748"/>
                  </a:lnTo>
                  <a:lnTo>
                    <a:pt x="11849" y="750"/>
                  </a:lnTo>
                  <a:lnTo>
                    <a:pt x="11852" y="775"/>
                  </a:lnTo>
                  <a:lnTo>
                    <a:pt x="11767" y="775"/>
                  </a:lnTo>
                  <a:lnTo>
                    <a:pt x="11627" y="778"/>
                  </a:lnTo>
                  <a:lnTo>
                    <a:pt x="11623" y="753"/>
                  </a:lnTo>
                  <a:lnTo>
                    <a:pt x="11665" y="748"/>
                  </a:lnTo>
                  <a:lnTo>
                    <a:pt x="11686" y="745"/>
                  </a:lnTo>
                  <a:lnTo>
                    <a:pt x="11692" y="744"/>
                  </a:lnTo>
                  <a:lnTo>
                    <a:pt x="11695" y="740"/>
                  </a:lnTo>
                  <a:lnTo>
                    <a:pt x="11698" y="735"/>
                  </a:lnTo>
                  <a:lnTo>
                    <a:pt x="11698" y="730"/>
                  </a:lnTo>
                  <a:lnTo>
                    <a:pt x="11696" y="720"/>
                  </a:lnTo>
                  <a:lnTo>
                    <a:pt x="11692" y="705"/>
                  </a:lnTo>
                  <a:lnTo>
                    <a:pt x="11640" y="576"/>
                  </a:lnTo>
                  <a:lnTo>
                    <a:pt x="11393" y="576"/>
                  </a:lnTo>
                  <a:lnTo>
                    <a:pt x="11346" y="685"/>
                  </a:lnTo>
                  <a:lnTo>
                    <a:pt x="11336" y="710"/>
                  </a:lnTo>
                  <a:lnTo>
                    <a:pt x="11334" y="728"/>
                  </a:lnTo>
                  <a:lnTo>
                    <a:pt x="11336" y="738"/>
                  </a:lnTo>
                  <a:lnTo>
                    <a:pt x="11345" y="744"/>
                  </a:lnTo>
                  <a:lnTo>
                    <a:pt x="11353" y="746"/>
                  </a:lnTo>
                  <a:lnTo>
                    <a:pt x="11365" y="747"/>
                  </a:lnTo>
                  <a:lnTo>
                    <a:pt x="11404" y="750"/>
                  </a:lnTo>
                  <a:lnTo>
                    <a:pt x="11407" y="753"/>
                  </a:lnTo>
                  <a:lnTo>
                    <a:pt x="11407" y="775"/>
                  </a:lnTo>
                  <a:lnTo>
                    <a:pt x="11308" y="775"/>
                  </a:lnTo>
                  <a:lnTo>
                    <a:pt x="11213" y="778"/>
                  </a:lnTo>
                  <a:close/>
                  <a:moveTo>
                    <a:pt x="0" y="176"/>
                  </a:moveTo>
                  <a:lnTo>
                    <a:pt x="125" y="176"/>
                  </a:lnTo>
                  <a:lnTo>
                    <a:pt x="247" y="172"/>
                  </a:lnTo>
                  <a:lnTo>
                    <a:pt x="251" y="196"/>
                  </a:lnTo>
                  <a:lnTo>
                    <a:pt x="203" y="202"/>
                  </a:lnTo>
                  <a:lnTo>
                    <a:pt x="188" y="205"/>
                  </a:lnTo>
                  <a:lnTo>
                    <a:pt x="179" y="208"/>
                  </a:lnTo>
                  <a:lnTo>
                    <a:pt x="175" y="212"/>
                  </a:lnTo>
                  <a:lnTo>
                    <a:pt x="173" y="217"/>
                  </a:lnTo>
                  <a:lnTo>
                    <a:pt x="169" y="231"/>
                  </a:lnTo>
                  <a:lnTo>
                    <a:pt x="167" y="279"/>
                  </a:lnTo>
                  <a:lnTo>
                    <a:pt x="167" y="376"/>
                  </a:lnTo>
                  <a:lnTo>
                    <a:pt x="167" y="512"/>
                  </a:lnTo>
                  <a:lnTo>
                    <a:pt x="169" y="610"/>
                  </a:lnTo>
                  <a:lnTo>
                    <a:pt x="173" y="639"/>
                  </a:lnTo>
                  <a:lnTo>
                    <a:pt x="181" y="663"/>
                  </a:lnTo>
                  <a:lnTo>
                    <a:pt x="192" y="684"/>
                  </a:lnTo>
                  <a:lnTo>
                    <a:pt x="200" y="692"/>
                  </a:lnTo>
                  <a:lnTo>
                    <a:pt x="209" y="700"/>
                  </a:lnTo>
                  <a:lnTo>
                    <a:pt x="232" y="715"/>
                  </a:lnTo>
                  <a:lnTo>
                    <a:pt x="246" y="721"/>
                  </a:lnTo>
                  <a:lnTo>
                    <a:pt x="263" y="726"/>
                  </a:lnTo>
                  <a:lnTo>
                    <a:pt x="281" y="730"/>
                  </a:lnTo>
                  <a:lnTo>
                    <a:pt x="300" y="733"/>
                  </a:lnTo>
                  <a:lnTo>
                    <a:pt x="342" y="735"/>
                  </a:lnTo>
                  <a:lnTo>
                    <a:pt x="388" y="733"/>
                  </a:lnTo>
                  <a:lnTo>
                    <a:pt x="430" y="722"/>
                  </a:lnTo>
                  <a:lnTo>
                    <a:pt x="466" y="706"/>
                  </a:lnTo>
                  <a:lnTo>
                    <a:pt x="480" y="697"/>
                  </a:lnTo>
                  <a:lnTo>
                    <a:pt x="491" y="685"/>
                  </a:lnTo>
                  <a:lnTo>
                    <a:pt x="502" y="672"/>
                  </a:lnTo>
                  <a:lnTo>
                    <a:pt x="509" y="656"/>
                  </a:lnTo>
                  <a:lnTo>
                    <a:pt x="515" y="639"/>
                  </a:lnTo>
                  <a:lnTo>
                    <a:pt x="520" y="620"/>
                  </a:lnTo>
                  <a:lnTo>
                    <a:pt x="524" y="572"/>
                  </a:lnTo>
                  <a:lnTo>
                    <a:pt x="526" y="508"/>
                  </a:lnTo>
                  <a:lnTo>
                    <a:pt x="526" y="376"/>
                  </a:lnTo>
                  <a:lnTo>
                    <a:pt x="524" y="285"/>
                  </a:lnTo>
                  <a:lnTo>
                    <a:pt x="523" y="240"/>
                  </a:lnTo>
                  <a:lnTo>
                    <a:pt x="520" y="218"/>
                  </a:lnTo>
                  <a:lnTo>
                    <a:pt x="514" y="211"/>
                  </a:lnTo>
                  <a:lnTo>
                    <a:pt x="505" y="205"/>
                  </a:lnTo>
                  <a:lnTo>
                    <a:pt x="485" y="201"/>
                  </a:lnTo>
                  <a:lnTo>
                    <a:pt x="444" y="200"/>
                  </a:lnTo>
                  <a:lnTo>
                    <a:pt x="442" y="176"/>
                  </a:lnTo>
                  <a:lnTo>
                    <a:pt x="444" y="172"/>
                  </a:lnTo>
                  <a:lnTo>
                    <a:pt x="546" y="176"/>
                  </a:lnTo>
                  <a:lnTo>
                    <a:pt x="646" y="172"/>
                  </a:lnTo>
                  <a:lnTo>
                    <a:pt x="650" y="176"/>
                  </a:lnTo>
                  <a:lnTo>
                    <a:pt x="650" y="196"/>
                  </a:lnTo>
                  <a:lnTo>
                    <a:pt x="646" y="200"/>
                  </a:lnTo>
                  <a:lnTo>
                    <a:pt x="613" y="201"/>
                  </a:lnTo>
                  <a:lnTo>
                    <a:pt x="594" y="204"/>
                  </a:lnTo>
                  <a:lnTo>
                    <a:pt x="583" y="206"/>
                  </a:lnTo>
                  <a:lnTo>
                    <a:pt x="577" y="210"/>
                  </a:lnTo>
                  <a:lnTo>
                    <a:pt x="572" y="216"/>
                  </a:lnTo>
                  <a:lnTo>
                    <a:pt x="570" y="224"/>
                  </a:lnTo>
                  <a:lnTo>
                    <a:pt x="566" y="280"/>
                  </a:lnTo>
                  <a:lnTo>
                    <a:pt x="565" y="376"/>
                  </a:lnTo>
                  <a:lnTo>
                    <a:pt x="565" y="506"/>
                  </a:lnTo>
                  <a:lnTo>
                    <a:pt x="564" y="576"/>
                  </a:lnTo>
                  <a:lnTo>
                    <a:pt x="559" y="628"/>
                  </a:lnTo>
                  <a:lnTo>
                    <a:pt x="556" y="650"/>
                  </a:lnTo>
                  <a:lnTo>
                    <a:pt x="550" y="669"/>
                  </a:lnTo>
                  <a:lnTo>
                    <a:pt x="542" y="687"/>
                  </a:lnTo>
                  <a:lnTo>
                    <a:pt x="533" y="702"/>
                  </a:lnTo>
                  <a:lnTo>
                    <a:pt x="510" y="728"/>
                  </a:lnTo>
                  <a:lnTo>
                    <a:pt x="497" y="740"/>
                  </a:lnTo>
                  <a:lnTo>
                    <a:pt x="484" y="751"/>
                  </a:lnTo>
                  <a:lnTo>
                    <a:pt x="451" y="768"/>
                  </a:lnTo>
                  <a:lnTo>
                    <a:pt x="432" y="775"/>
                  </a:lnTo>
                  <a:lnTo>
                    <a:pt x="410" y="780"/>
                  </a:lnTo>
                  <a:lnTo>
                    <a:pt x="366" y="788"/>
                  </a:lnTo>
                  <a:lnTo>
                    <a:pt x="319" y="790"/>
                  </a:lnTo>
                  <a:lnTo>
                    <a:pt x="290" y="789"/>
                  </a:lnTo>
                  <a:lnTo>
                    <a:pt x="263" y="787"/>
                  </a:lnTo>
                  <a:lnTo>
                    <a:pt x="214" y="777"/>
                  </a:lnTo>
                  <a:lnTo>
                    <a:pt x="173" y="762"/>
                  </a:lnTo>
                  <a:lnTo>
                    <a:pt x="156" y="753"/>
                  </a:lnTo>
                  <a:lnTo>
                    <a:pt x="142" y="742"/>
                  </a:lnTo>
                  <a:lnTo>
                    <a:pt x="128" y="732"/>
                  </a:lnTo>
                  <a:lnTo>
                    <a:pt x="119" y="720"/>
                  </a:lnTo>
                  <a:lnTo>
                    <a:pt x="103" y="697"/>
                  </a:lnTo>
                  <a:lnTo>
                    <a:pt x="94" y="670"/>
                  </a:lnTo>
                  <a:lnTo>
                    <a:pt x="89" y="640"/>
                  </a:lnTo>
                  <a:lnTo>
                    <a:pt x="85" y="598"/>
                  </a:lnTo>
                  <a:lnTo>
                    <a:pt x="85" y="541"/>
                  </a:lnTo>
                  <a:lnTo>
                    <a:pt x="85" y="376"/>
                  </a:lnTo>
                  <a:lnTo>
                    <a:pt x="84" y="294"/>
                  </a:lnTo>
                  <a:lnTo>
                    <a:pt x="83" y="254"/>
                  </a:lnTo>
                  <a:lnTo>
                    <a:pt x="82" y="231"/>
                  </a:lnTo>
                  <a:lnTo>
                    <a:pt x="79" y="219"/>
                  </a:lnTo>
                  <a:lnTo>
                    <a:pt x="76" y="212"/>
                  </a:lnTo>
                  <a:lnTo>
                    <a:pt x="70" y="208"/>
                  </a:lnTo>
                  <a:lnTo>
                    <a:pt x="60" y="205"/>
                  </a:lnTo>
                  <a:lnTo>
                    <a:pt x="40" y="202"/>
                  </a:lnTo>
                  <a:lnTo>
                    <a:pt x="4" y="200"/>
                  </a:lnTo>
                  <a:lnTo>
                    <a:pt x="0" y="176"/>
                  </a:lnTo>
                  <a:close/>
                  <a:moveTo>
                    <a:pt x="695" y="777"/>
                  </a:moveTo>
                  <a:lnTo>
                    <a:pt x="690" y="774"/>
                  </a:lnTo>
                  <a:lnTo>
                    <a:pt x="690" y="754"/>
                  </a:lnTo>
                  <a:lnTo>
                    <a:pt x="695" y="751"/>
                  </a:lnTo>
                  <a:lnTo>
                    <a:pt x="718" y="750"/>
                  </a:lnTo>
                  <a:lnTo>
                    <a:pt x="736" y="748"/>
                  </a:lnTo>
                  <a:lnTo>
                    <a:pt x="749" y="745"/>
                  </a:lnTo>
                  <a:lnTo>
                    <a:pt x="756" y="740"/>
                  </a:lnTo>
                  <a:lnTo>
                    <a:pt x="760" y="732"/>
                  </a:lnTo>
                  <a:lnTo>
                    <a:pt x="762" y="721"/>
                  </a:lnTo>
                  <a:lnTo>
                    <a:pt x="763" y="699"/>
                  </a:lnTo>
                  <a:lnTo>
                    <a:pt x="764" y="661"/>
                  </a:lnTo>
                  <a:lnTo>
                    <a:pt x="767" y="594"/>
                  </a:lnTo>
                  <a:lnTo>
                    <a:pt x="767" y="249"/>
                  </a:lnTo>
                  <a:lnTo>
                    <a:pt x="764" y="231"/>
                  </a:lnTo>
                  <a:lnTo>
                    <a:pt x="758" y="218"/>
                  </a:lnTo>
                  <a:lnTo>
                    <a:pt x="749" y="210"/>
                  </a:lnTo>
                  <a:lnTo>
                    <a:pt x="737" y="205"/>
                  </a:lnTo>
                  <a:lnTo>
                    <a:pt x="719" y="202"/>
                  </a:lnTo>
                  <a:lnTo>
                    <a:pt x="690" y="201"/>
                  </a:lnTo>
                  <a:lnTo>
                    <a:pt x="688" y="177"/>
                  </a:lnTo>
                  <a:lnTo>
                    <a:pt x="690" y="174"/>
                  </a:lnTo>
                  <a:lnTo>
                    <a:pt x="768" y="176"/>
                  </a:lnTo>
                  <a:lnTo>
                    <a:pt x="839" y="174"/>
                  </a:lnTo>
                  <a:lnTo>
                    <a:pt x="974" y="350"/>
                  </a:lnTo>
                  <a:lnTo>
                    <a:pt x="1174" y="601"/>
                  </a:lnTo>
                  <a:lnTo>
                    <a:pt x="1248" y="687"/>
                  </a:lnTo>
                  <a:lnTo>
                    <a:pt x="1248" y="357"/>
                  </a:lnTo>
                  <a:lnTo>
                    <a:pt x="1247" y="292"/>
                  </a:lnTo>
                  <a:lnTo>
                    <a:pt x="1243" y="229"/>
                  </a:lnTo>
                  <a:lnTo>
                    <a:pt x="1240" y="217"/>
                  </a:lnTo>
                  <a:lnTo>
                    <a:pt x="1235" y="211"/>
                  </a:lnTo>
                  <a:lnTo>
                    <a:pt x="1228" y="206"/>
                  </a:lnTo>
                  <a:lnTo>
                    <a:pt x="1216" y="204"/>
                  </a:lnTo>
                  <a:lnTo>
                    <a:pt x="1176" y="201"/>
                  </a:lnTo>
                  <a:lnTo>
                    <a:pt x="1172" y="177"/>
                  </a:lnTo>
                  <a:lnTo>
                    <a:pt x="1176" y="174"/>
                  </a:lnTo>
                  <a:lnTo>
                    <a:pt x="1274" y="176"/>
                  </a:lnTo>
                  <a:lnTo>
                    <a:pt x="1358" y="174"/>
                  </a:lnTo>
                  <a:lnTo>
                    <a:pt x="1362" y="177"/>
                  </a:lnTo>
                  <a:lnTo>
                    <a:pt x="1362" y="198"/>
                  </a:lnTo>
                  <a:lnTo>
                    <a:pt x="1315" y="204"/>
                  </a:lnTo>
                  <a:lnTo>
                    <a:pt x="1303" y="207"/>
                  </a:lnTo>
                  <a:lnTo>
                    <a:pt x="1296" y="213"/>
                  </a:lnTo>
                  <a:lnTo>
                    <a:pt x="1294" y="220"/>
                  </a:lnTo>
                  <a:lnTo>
                    <a:pt x="1291" y="232"/>
                  </a:lnTo>
                  <a:lnTo>
                    <a:pt x="1290" y="253"/>
                  </a:lnTo>
                  <a:lnTo>
                    <a:pt x="1288" y="291"/>
                  </a:lnTo>
                  <a:lnTo>
                    <a:pt x="1286" y="357"/>
                  </a:lnTo>
                  <a:lnTo>
                    <a:pt x="1286" y="560"/>
                  </a:lnTo>
                  <a:lnTo>
                    <a:pt x="1288" y="678"/>
                  </a:lnTo>
                  <a:lnTo>
                    <a:pt x="1289" y="793"/>
                  </a:lnTo>
                  <a:lnTo>
                    <a:pt x="1216" y="775"/>
                  </a:lnTo>
                  <a:lnTo>
                    <a:pt x="1184" y="739"/>
                  </a:lnTo>
                  <a:lnTo>
                    <a:pt x="1094" y="628"/>
                  </a:lnTo>
                  <a:lnTo>
                    <a:pt x="805" y="267"/>
                  </a:lnTo>
                  <a:lnTo>
                    <a:pt x="805" y="594"/>
                  </a:lnTo>
                  <a:lnTo>
                    <a:pt x="806" y="664"/>
                  </a:lnTo>
                  <a:lnTo>
                    <a:pt x="810" y="724"/>
                  </a:lnTo>
                  <a:lnTo>
                    <a:pt x="812" y="734"/>
                  </a:lnTo>
                  <a:lnTo>
                    <a:pt x="816" y="740"/>
                  </a:lnTo>
                  <a:lnTo>
                    <a:pt x="830" y="747"/>
                  </a:lnTo>
                  <a:lnTo>
                    <a:pt x="847" y="750"/>
                  </a:lnTo>
                  <a:lnTo>
                    <a:pt x="877" y="751"/>
                  </a:lnTo>
                  <a:lnTo>
                    <a:pt x="881" y="775"/>
                  </a:lnTo>
                  <a:lnTo>
                    <a:pt x="805" y="775"/>
                  </a:lnTo>
                  <a:lnTo>
                    <a:pt x="695" y="777"/>
                  </a:lnTo>
                  <a:close/>
                  <a:moveTo>
                    <a:pt x="1417" y="172"/>
                  </a:moveTo>
                  <a:lnTo>
                    <a:pt x="1470" y="175"/>
                  </a:lnTo>
                  <a:lnTo>
                    <a:pt x="1538" y="176"/>
                  </a:lnTo>
                  <a:lnTo>
                    <a:pt x="1661" y="172"/>
                  </a:lnTo>
                  <a:lnTo>
                    <a:pt x="1664" y="196"/>
                  </a:lnTo>
                  <a:lnTo>
                    <a:pt x="1615" y="202"/>
                  </a:lnTo>
                  <a:lnTo>
                    <a:pt x="1602" y="205"/>
                  </a:lnTo>
                  <a:lnTo>
                    <a:pt x="1592" y="208"/>
                  </a:lnTo>
                  <a:lnTo>
                    <a:pt x="1589" y="212"/>
                  </a:lnTo>
                  <a:lnTo>
                    <a:pt x="1586" y="217"/>
                  </a:lnTo>
                  <a:lnTo>
                    <a:pt x="1583" y="231"/>
                  </a:lnTo>
                  <a:lnTo>
                    <a:pt x="1580" y="279"/>
                  </a:lnTo>
                  <a:lnTo>
                    <a:pt x="1579" y="376"/>
                  </a:lnTo>
                  <a:lnTo>
                    <a:pt x="1579" y="574"/>
                  </a:lnTo>
                  <a:lnTo>
                    <a:pt x="1580" y="657"/>
                  </a:lnTo>
                  <a:lnTo>
                    <a:pt x="1580" y="697"/>
                  </a:lnTo>
                  <a:lnTo>
                    <a:pt x="1583" y="720"/>
                  </a:lnTo>
                  <a:lnTo>
                    <a:pt x="1585" y="732"/>
                  </a:lnTo>
                  <a:lnTo>
                    <a:pt x="1589" y="738"/>
                  </a:lnTo>
                  <a:lnTo>
                    <a:pt x="1595" y="742"/>
                  </a:lnTo>
                  <a:lnTo>
                    <a:pt x="1604" y="746"/>
                  </a:lnTo>
                  <a:lnTo>
                    <a:pt x="1624" y="748"/>
                  </a:lnTo>
                  <a:lnTo>
                    <a:pt x="1661" y="751"/>
                  </a:lnTo>
                  <a:lnTo>
                    <a:pt x="1664" y="775"/>
                  </a:lnTo>
                  <a:lnTo>
                    <a:pt x="1586" y="776"/>
                  </a:lnTo>
                  <a:lnTo>
                    <a:pt x="1538" y="775"/>
                  </a:lnTo>
                  <a:lnTo>
                    <a:pt x="1417" y="778"/>
                  </a:lnTo>
                  <a:lnTo>
                    <a:pt x="1414" y="753"/>
                  </a:lnTo>
                  <a:lnTo>
                    <a:pt x="1450" y="750"/>
                  </a:lnTo>
                  <a:lnTo>
                    <a:pt x="1470" y="747"/>
                  </a:lnTo>
                  <a:lnTo>
                    <a:pt x="1481" y="744"/>
                  </a:lnTo>
                  <a:lnTo>
                    <a:pt x="1487" y="740"/>
                  </a:lnTo>
                  <a:lnTo>
                    <a:pt x="1494" y="723"/>
                  </a:lnTo>
                  <a:lnTo>
                    <a:pt x="1496" y="702"/>
                  </a:lnTo>
                  <a:lnTo>
                    <a:pt x="1498" y="664"/>
                  </a:lnTo>
                  <a:lnTo>
                    <a:pt x="1498" y="574"/>
                  </a:lnTo>
                  <a:lnTo>
                    <a:pt x="1498" y="376"/>
                  </a:lnTo>
                  <a:lnTo>
                    <a:pt x="1498" y="294"/>
                  </a:lnTo>
                  <a:lnTo>
                    <a:pt x="1496" y="254"/>
                  </a:lnTo>
                  <a:lnTo>
                    <a:pt x="1495" y="231"/>
                  </a:lnTo>
                  <a:lnTo>
                    <a:pt x="1493" y="219"/>
                  </a:lnTo>
                  <a:lnTo>
                    <a:pt x="1489" y="212"/>
                  </a:lnTo>
                  <a:lnTo>
                    <a:pt x="1483" y="208"/>
                  </a:lnTo>
                  <a:lnTo>
                    <a:pt x="1474" y="205"/>
                  </a:lnTo>
                  <a:lnTo>
                    <a:pt x="1453" y="202"/>
                  </a:lnTo>
                  <a:lnTo>
                    <a:pt x="1417" y="200"/>
                  </a:lnTo>
                  <a:lnTo>
                    <a:pt x="1414" y="176"/>
                  </a:lnTo>
                  <a:lnTo>
                    <a:pt x="1417" y="172"/>
                  </a:lnTo>
                  <a:close/>
                  <a:moveTo>
                    <a:pt x="1979" y="782"/>
                  </a:moveTo>
                  <a:lnTo>
                    <a:pt x="1926" y="639"/>
                  </a:lnTo>
                  <a:lnTo>
                    <a:pt x="1781" y="280"/>
                  </a:lnTo>
                  <a:lnTo>
                    <a:pt x="1760" y="232"/>
                  </a:lnTo>
                  <a:lnTo>
                    <a:pt x="1750" y="211"/>
                  </a:lnTo>
                  <a:lnTo>
                    <a:pt x="1734" y="204"/>
                  </a:lnTo>
                  <a:lnTo>
                    <a:pt x="1698" y="200"/>
                  </a:lnTo>
                  <a:lnTo>
                    <a:pt x="1694" y="196"/>
                  </a:lnTo>
                  <a:lnTo>
                    <a:pt x="1694" y="176"/>
                  </a:lnTo>
                  <a:lnTo>
                    <a:pt x="1698" y="172"/>
                  </a:lnTo>
                  <a:lnTo>
                    <a:pt x="1810" y="176"/>
                  </a:lnTo>
                  <a:lnTo>
                    <a:pt x="1922" y="172"/>
                  </a:lnTo>
                  <a:lnTo>
                    <a:pt x="1926" y="200"/>
                  </a:lnTo>
                  <a:lnTo>
                    <a:pt x="1860" y="206"/>
                  </a:lnTo>
                  <a:lnTo>
                    <a:pt x="1853" y="211"/>
                  </a:lnTo>
                  <a:lnTo>
                    <a:pt x="1850" y="218"/>
                  </a:lnTo>
                  <a:lnTo>
                    <a:pt x="1864" y="264"/>
                  </a:lnTo>
                  <a:lnTo>
                    <a:pt x="1889" y="332"/>
                  </a:lnTo>
                  <a:lnTo>
                    <a:pt x="2022" y="669"/>
                  </a:lnTo>
                  <a:lnTo>
                    <a:pt x="2134" y="390"/>
                  </a:lnTo>
                  <a:lnTo>
                    <a:pt x="2167" y="297"/>
                  </a:lnTo>
                  <a:lnTo>
                    <a:pt x="2183" y="247"/>
                  </a:lnTo>
                  <a:lnTo>
                    <a:pt x="2189" y="220"/>
                  </a:lnTo>
                  <a:lnTo>
                    <a:pt x="2186" y="212"/>
                  </a:lnTo>
                  <a:lnTo>
                    <a:pt x="2183" y="210"/>
                  </a:lnTo>
                  <a:lnTo>
                    <a:pt x="2178" y="207"/>
                  </a:lnTo>
                  <a:lnTo>
                    <a:pt x="2158" y="204"/>
                  </a:lnTo>
                  <a:lnTo>
                    <a:pt x="2116" y="200"/>
                  </a:lnTo>
                  <a:lnTo>
                    <a:pt x="2112" y="196"/>
                  </a:lnTo>
                  <a:lnTo>
                    <a:pt x="2112" y="176"/>
                  </a:lnTo>
                  <a:lnTo>
                    <a:pt x="2116" y="172"/>
                  </a:lnTo>
                  <a:lnTo>
                    <a:pt x="2212" y="176"/>
                  </a:lnTo>
                  <a:lnTo>
                    <a:pt x="2297" y="172"/>
                  </a:lnTo>
                  <a:lnTo>
                    <a:pt x="2300" y="196"/>
                  </a:lnTo>
                  <a:lnTo>
                    <a:pt x="2273" y="201"/>
                  </a:lnTo>
                  <a:lnTo>
                    <a:pt x="2260" y="205"/>
                  </a:lnTo>
                  <a:lnTo>
                    <a:pt x="2254" y="210"/>
                  </a:lnTo>
                  <a:lnTo>
                    <a:pt x="2249" y="218"/>
                  </a:lnTo>
                  <a:lnTo>
                    <a:pt x="2219" y="285"/>
                  </a:lnTo>
                  <a:lnTo>
                    <a:pt x="2086" y="613"/>
                  </a:lnTo>
                  <a:lnTo>
                    <a:pt x="2047" y="710"/>
                  </a:lnTo>
                  <a:lnTo>
                    <a:pt x="2022" y="782"/>
                  </a:lnTo>
                  <a:lnTo>
                    <a:pt x="1979" y="782"/>
                  </a:lnTo>
                  <a:close/>
                  <a:moveTo>
                    <a:pt x="2347" y="176"/>
                  </a:moveTo>
                  <a:lnTo>
                    <a:pt x="2538" y="175"/>
                  </a:lnTo>
                  <a:lnTo>
                    <a:pt x="2786" y="172"/>
                  </a:lnTo>
                  <a:lnTo>
                    <a:pt x="2779" y="228"/>
                  </a:lnTo>
                  <a:lnTo>
                    <a:pt x="2773" y="304"/>
                  </a:lnTo>
                  <a:lnTo>
                    <a:pt x="2749" y="307"/>
                  </a:lnTo>
                  <a:lnTo>
                    <a:pt x="2746" y="304"/>
                  </a:lnTo>
                  <a:lnTo>
                    <a:pt x="2746" y="297"/>
                  </a:lnTo>
                  <a:lnTo>
                    <a:pt x="2744" y="261"/>
                  </a:lnTo>
                  <a:lnTo>
                    <a:pt x="2741" y="228"/>
                  </a:lnTo>
                  <a:lnTo>
                    <a:pt x="2725" y="223"/>
                  </a:lnTo>
                  <a:lnTo>
                    <a:pt x="2708" y="218"/>
                  </a:lnTo>
                  <a:lnTo>
                    <a:pt x="2666" y="212"/>
                  </a:lnTo>
                  <a:lnTo>
                    <a:pt x="2594" y="208"/>
                  </a:lnTo>
                  <a:lnTo>
                    <a:pt x="2556" y="210"/>
                  </a:lnTo>
                  <a:lnTo>
                    <a:pt x="2508" y="213"/>
                  </a:lnTo>
                  <a:lnTo>
                    <a:pt x="2507" y="282"/>
                  </a:lnTo>
                  <a:lnTo>
                    <a:pt x="2506" y="360"/>
                  </a:lnTo>
                  <a:lnTo>
                    <a:pt x="2504" y="446"/>
                  </a:lnTo>
                  <a:lnTo>
                    <a:pt x="2590" y="448"/>
                  </a:lnTo>
                  <a:lnTo>
                    <a:pt x="2654" y="446"/>
                  </a:lnTo>
                  <a:lnTo>
                    <a:pt x="2676" y="444"/>
                  </a:lnTo>
                  <a:lnTo>
                    <a:pt x="2686" y="441"/>
                  </a:lnTo>
                  <a:lnTo>
                    <a:pt x="2693" y="430"/>
                  </a:lnTo>
                  <a:lnTo>
                    <a:pt x="2696" y="403"/>
                  </a:lnTo>
                  <a:lnTo>
                    <a:pt x="2699" y="376"/>
                  </a:lnTo>
                  <a:lnTo>
                    <a:pt x="2722" y="373"/>
                  </a:lnTo>
                  <a:lnTo>
                    <a:pt x="2723" y="422"/>
                  </a:lnTo>
                  <a:lnTo>
                    <a:pt x="2723" y="469"/>
                  </a:lnTo>
                  <a:lnTo>
                    <a:pt x="2725" y="565"/>
                  </a:lnTo>
                  <a:lnTo>
                    <a:pt x="2701" y="568"/>
                  </a:lnTo>
                  <a:lnTo>
                    <a:pt x="2695" y="540"/>
                  </a:lnTo>
                  <a:lnTo>
                    <a:pt x="2689" y="504"/>
                  </a:lnTo>
                  <a:lnTo>
                    <a:pt x="2687" y="499"/>
                  </a:lnTo>
                  <a:lnTo>
                    <a:pt x="2682" y="494"/>
                  </a:lnTo>
                  <a:lnTo>
                    <a:pt x="2671" y="490"/>
                  </a:lnTo>
                  <a:lnTo>
                    <a:pt x="2650" y="487"/>
                  </a:lnTo>
                  <a:lnTo>
                    <a:pt x="2580" y="484"/>
                  </a:lnTo>
                  <a:lnTo>
                    <a:pt x="2504" y="487"/>
                  </a:lnTo>
                  <a:lnTo>
                    <a:pt x="2502" y="606"/>
                  </a:lnTo>
                  <a:lnTo>
                    <a:pt x="2504" y="738"/>
                  </a:lnTo>
                  <a:lnTo>
                    <a:pt x="2582" y="738"/>
                  </a:lnTo>
                  <a:lnTo>
                    <a:pt x="2666" y="738"/>
                  </a:lnTo>
                  <a:lnTo>
                    <a:pt x="2712" y="735"/>
                  </a:lnTo>
                  <a:lnTo>
                    <a:pt x="2737" y="730"/>
                  </a:lnTo>
                  <a:lnTo>
                    <a:pt x="2761" y="723"/>
                  </a:lnTo>
                  <a:lnTo>
                    <a:pt x="2767" y="706"/>
                  </a:lnTo>
                  <a:lnTo>
                    <a:pt x="2774" y="678"/>
                  </a:lnTo>
                  <a:lnTo>
                    <a:pt x="2784" y="633"/>
                  </a:lnTo>
                  <a:lnTo>
                    <a:pt x="2789" y="630"/>
                  </a:lnTo>
                  <a:lnTo>
                    <a:pt x="2809" y="630"/>
                  </a:lnTo>
                  <a:lnTo>
                    <a:pt x="2808" y="657"/>
                  </a:lnTo>
                  <a:lnTo>
                    <a:pt x="2804" y="697"/>
                  </a:lnTo>
                  <a:lnTo>
                    <a:pt x="2801" y="775"/>
                  </a:lnTo>
                  <a:lnTo>
                    <a:pt x="2585" y="776"/>
                  </a:lnTo>
                  <a:lnTo>
                    <a:pt x="2470" y="775"/>
                  </a:lnTo>
                  <a:lnTo>
                    <a:pt x="2384" y="778"/>
                  </a:lnTo>
                  <a:lnTo>
                    <a:pt x="2382" y="760"/>
                  </a:lnTo>
                  <a:lnTo>
                    <a:pt x="2384" y="757"/>
                  </a:lnTo>
                  <a:lnTo>
                    <a:pt x="2413" y="740"/>
                  </a:lnTo>
                  <a:lnTo>
                    <a:pt x="2417" y="721"/>
                  </a:lnTo>
                  <a:lnTo>
                    <a:pt x="2419" y="666"/>
                  </a:lnTo>
                  <a:lnTo>
                    <a:pt x="2422" y="558"/>
                  </a:lnTo>
                  <a:lnTo>
                    <a:pt x="2422" y="400"/>
                  </a:lnTo>
                  <a:lnTo>
                    <a:pt x="2422" y="304"/>
                  </a:lnTo>
                  <a:lnTo>
                    <a:pt x="2420" y="253"/>
                  </a:lnTo>
                  <a:lnTo>
                    <a:pt x="2418" y="224"/>
                  </a:lnTo>
                  <a:lnTo>
                    <a:pt x="2413" y="212"/>
                  </a:lnTo>
                  <a:lnTo>
                    <a:pt x="2404" y="206"/>
                  </a:lnTo>
                  <a:lnTo>
                    <a:pt x="2383" y="202"/>
                  </a:lnTo>
                  <a:lnTo>
                    <a:pt x="2351" y="200"/>
                  </a:lnTo>
                  <a:lnTo>
                    <a:pt x="2347" y="176"/>
                  </a:lnTo>
                  <a:close/>
                  <a:moveTo>
                    <a:pt x="2867" y="176"/>
                  </a:moveTo>
                  <a:lnTo>
                    <a:pt x="2992" y="176"/>
                  </a:lnTo>
                  <a:lnTo>
                    <a:pt x="3122" y="174"/>
                  </a:lnTo>
                  <a:lnTo>
                    <a:pt x="3166" y="172"/>
                  </a:lnTo>
                  <a:lnTo>
                    <a:pt x="3215" y="175"/>
                  </a:lnTo>
                  <a:lnTo>
                    <a:pt x="3236" y="177"/>
                  </a:lnTo>
                  <a:lnTo>
                    <a:pt x="3257" y="182"/>
                  </a:lnTo>
                  <a:lnTo>
                    <a:pt x="3288" y="194"/>
                  </a:lnTo>
                  <a:lnTo>
                    <a:pt x="3301" y="202"/>
                  </a:lnTo>
                  <a:lnTo>
                    <a:pt x="3312" y="211"/>
                  </a:lnTo>
                  <a:lnTo>
                    <a:pt x="3329" y="232"/>
                  </a:lnTo>
                  <a:lnTo>
                    <a:pt x="3341" y="254"/>
                  </a:lnTo>
                  <a:lnTo>
                    <a:pt x="3344" y="266"/>
                  </a:lnTo>
                  <a:lnTo>
                    <a:pt x="3348" y="278"/>
                  </a:lnTo>
                  <a:lnTo>
                    <a:pt x="3350" y="304"/>
                  </a:lnTo>
                  <a:lnTo>
                    <a:pt x="3349" y="322"/>
                  </a:lnTo>
                  <a:lnTo>
                    <a:pt x="3346" y="339"/>
                  </a:lnTo>
                  <a:lnTo>
                    <a:pt x="3331" y="375"/>
                  </a:lnTo>
                  <a:lnTo>
                    <a:pt x="3322" y="391"/>
                  </a:lnTo>
                  <a:lnTo>
                    <a:pt x="3308" y="406"/>
                  </a:lnTo>
                  <a:lnTo>
                    <a:pt x="3293" y="421"/>
                  </a:lnTo>
                  <a:lnTo>
                    <a:pt x="3276" y="434"/>
                  </a:lnTo>
                  <a:lnTo>
                    <a:pt x="3256" y="445"/>
                  </a:lnTo>
                  <a:lnTo>
                    <a:pt x="3233" y="456"/>
                  </a:lnTo>
                  <a:lnTo>
                    <a:pt x="3205" y="464"/>
                  </a:lnTo>
                  <a:lnTo>
                    <a:pt x="3175" y="470"/>
                  </a:lnTo>
                  <a:lnTo>
                    <a:pt x="3218" y="528"/>
                  </a:lnTo>
                  <a:lnTo>
                    <a:pt x="3278" y="608"/>
                  </a:lnTo>
                  <a:lnTo>
                    <a:pt x="3342" y="692"/>
                  </a:lnTo>
                  <a:lnTo>
                    <a:pt x="3370" y="727"/>
                  </a:lnTo>
                  <a:lnTo>
                    <a:pt x="3385" y="741"/>
                  </a:lnTo>
                  <a:lnTo>
                    <a:pt x="3402" y="748"/>
                  </a:lnTo>
                  <a:lnTo>
                    <a:pt x="3425" y="750"/>
                  </a:lnTo>
                  <a:lnTo>
                    <a:pt x="3428" y="774"/>
                  </a:lnTo>
                  <a:lnTo>
                    <a:pt x="3424" y="777"/>
                  </a:lnTo>
                  <a:lnTo>
                    <a:pt x="3376" y="775"/>
                  </a:lnTo>
                  <a:lnTo>
                    <a:pt x="3310" y="777"/>
                  </a:lnTo>
                  <a:lnTo>
                    <a:pt x="3271" y="728"/>
                  </a:lnTo>
                  <a:lnTo>
                    <a:pt x="3217" y="654"/>
                  </a:lnTo>
                  <a:lnTo>
                    <a:pt x="3143" y="555"/>
                  </a:lnTo>
                  <a:lnTo>
                    <a:pt x="3067" y="464"/>
                  </a:lnTo>
                  <a:lnTo>
                    <a:pt x="3071" y="451"/>
                  </a:lnTo>
                  <a:lnTo>
                    <a:pt x="3106" y="452"/>
                  </a:lnTo>
                  <a:lnTo>
                    <a:pt x="3140" y="450"/>
                  </a:lnTo>
                  <a:lnTo>
                    <a:pt x="3156" y="447"/>
                  </a:lnTo>
                  <a:lnTo>
                    <a:pt x="3172" y="442"/>
                  </a:lnTo>
                  <a:lnTo>
                    <a:pt x="3185" y="438"/>
                  </a:lnTo>
                  <a:lnTo>
                    <a:pt x="3198" y="432"/>
                  </a:lnTo>
                  <a:lnTo>
                    <a:pt x="3221" y="416"/>
                  </a:lnTo>
                  <a:lnTo>
                    <a:pt x="3230" y="408"/>
                  </a:lnTo>
                  <a:lnTo>
                    <a:pt x="3240" y="397"/>
                  </a:lnTo>
                  <a:lnTo>
                    <a:pt x="3252" y="374"/>
                  </a:lnTo>
                  <a:lnTo>
                    <a:pt x="3260" y="348"/>
                  </a:lnTo>
                  <a:lnTo>
                    <a:pt x="3263" y="319"/>
                  </a:lnTo>
                  <a:lnTo>
                    <a:pt x="3260" y="292"/>
                  </a:lnTo>
                  <a:lnTo>
                    <a:pt x="3258" y="280"/>
                  </a:lnTo>
                  <a:lnTo>
                    <a:pt x="3253" y="268"/>
                  </a:lnTo>
                  <a:lnTo>
                    <a:pt x="3242" y="249"/>
                  </a:lnTo>
                  <a:lnTo>
                    <a:pt x="3234" y="241"/>
                  </a:lnTo>
                  <a:lnTo>
                    <a:pt x="3226" y="234"/>
                  </a:lnTo>
                  <a:lnTo>
                    <a:pt x="3205" y="220"/>
                  </a:lnTo>
                  <a:lnTo>
                    <a:pt x="3181" y="212"/>
                  </a:lnTo>
                  <a:lnTo>
                    <a:pt x="3155" y="206"/>
                  </a:lnTo>
                  <a:lnTo>
                    <a:pt x="3124" y="205"/>
                  </a:lnTo>
                  <a:lnTo>
                    <a:pt x="3102" y="205"/>
                  </a:lnTo>
                  <a:lnTo>
                    <a:pt x="3080" y="207"/>
                  </a:lnTo>
                  <a:lnTo>
                    <a:pt x="3060" y="212"/>
                  </a:lnTo>
                  <a:lnTo>
                    <a:pt x="3040" y="217"/>
                  </a:lnTo>
                  <a:lnTo>
                    <a:pt x="3037" y="230"/>
                  </a:lnTo>
                  <a:lnTo>
                    <a:pt x="3035" y="261"/>
                  </a:lnTo>
                  <a:lnTo>
                    <a:pt x="3034" y="376"/>
                  </a:lnTo>
                  <a:lnTo>
                    <a:pt x="3034" y="574"/>
                  </a:lnTo>
                  <a:lnTo>
                    <a:pt x="3034" y="657"/>
                  </a:lnTo>
                  <a:lnTo>
                    <a:pt x="3035" y="697"/>
                  </a:lnTo>
                  <a:lnTo>
                    <a:pt x="3036" y="720"/>
                  </a:lnTo>
                  <a:lnTo>
                    <a:pt x="3038" y="732"/>
                  </a:lnTo>
                  <a:lnTo>
                    <a:pt x="3042" y="738"/>
                  </a:lnTo>
                  <a:lnTo>
                    <a:pt x="3048" y="742"/>
                  </a:lnTo>
                  <a:lnTo>
                    <a:pt x="3058" y="746"/>
                  </a:lnTo>
                  <a:lnTo>
                    <a:pt x="3078" y="748"/>
                  </a:lnTo>
                  <a:lnTo>
                    <a:pt x="3115" y="751"/>
                  </a:lnTo>
                  <a:lnTo>
                    <a:pt x="3118" y="775"/>
                  </a:lnTo>
                  <a:lnTo>
                    <a:pt x="3040" y="776"/>
                  </a:lnTo>
                  <a:lnTo>
                    <a:pt x="2993" y="775"/>
                  </a:lnTo>
                  <a:lnTo>
                    <a:pt x="2870" y="778"/>
                  </a:lnTo>
                  <a:lnTo>
                    <a:pt x="2867" y="753"/>
                  </a:lnTo>
                  <a:lnTo>
                    <a:pt x="2903" y="750"/>
                  </a:lnTo>
                  <a:lnTo>
                    <a:pt x="2923" y="747"/>
                  </a:lnTo>
                  <a:lnTo>
                    <a:pt x="2934" y="744"/>
                  </a:lnTo>
                  <a:lnTo>
                    <a:pt x="2941" y="740"/>
                  </a:lnTo>
                  <a:lnTo>
                    <a:pt x="2948" y="723"/>
                  </a:lnTo>
                  <a:lnTo>
                    <a:pt x="2951" y="702"/>
                  </a:lnTo>
                  <a:lnTo>
                    <a:pt x="2951" y="664"/>
                  </a:lnTo>
                  <a:lnTo>
                    <a:pt x="2952" y="574"/>
                  </a:lnTo>
                  <a:lnTo>
                    <a:pt x="2952" y="376"/>
                  </a:lnTo>
                  <a:lnTo>
                    <a:pt x="2951" y="294"/>
                  </a:lnTo>
                  <a:lnTo>
                    <a:pt x="2950" y="254"/>
                  </a:lnTo>
                  <a:lnTo>
                    <a:pt x="2948" y="231"/>
                  </a:lnTo>
                  <a:lnTo>
                    <a:pt x="2946" y="219"/>
                  </a:lnTo>
                  <a:lnTo>
                    <a:pt x="2942" y="212"/>
                  </a:lnTo>
                  <a:lnTo>
                    <a:pt x="2936" y="208"/>
                  </a:lnTo>
                  <a:lnTo>
                    <a:pt x="2927" y="205"/>
                  </a:lnTo>
                  <a:lnTo>
                    <a:pt x="2908" y="202"/>
                  </a:lnTo>
                  <a:lnTo>
                    <a:pt x="2870" y="200"/>
                  </a:lnTo>
                  <a:lnTo>
                    <a:pt x="2867" y="176"/>
                  </a:lnTo>
                  <a:close/>
                  <a:moveTo>
                    <a:pt x="3466" y="628"/>
                  </a:moveTo>
                  <a:lnTo>
                    <a:pt x="3490" y="625"/>
                  </a:lnTo>
                  <a:lnTo>
                    <a:pt x="3496" y="672"/>
                  </a:lnTo>
                  <a:lnTo>
                    <a:pt x="3499" y="694"/>
                  </a:lnTo>
                  <a:lnTo>
                    <a:pt x="3506" y="708"/>
                  </a:lnTo>
                  <a:lnTo>
                    <a:pt x="3522" y="721"/>
                  </a:lnTo>
                  <a:lnTo>
                    <a:pt x="3533" y="727"/>
                  </a:lnTo>
                  <a:lnTo>
                    <a:pt x="3545" y="733"/>
                  </a:lnTo>
                  <a:lnTo>
                    <a:pt x="3574" y="742"/>
                  </a:lnTo>
                  <a:lnTo>
                    <a:pt x="3606" y="748"/>
                  </a:lnTo>
                  <a:lnTo>
                    <a:pt x="3638" y="751"/>
                  </a:lnTo>
                  <a:lnTo>
                    <a:pt x="3661" y="750"/>
                  </a:lnTo>
                  <a:lnTo>
                    <a:pt x="3682" y="747"/>
                  </a:lnTo>
                  <a:lnTo>
                    <a:pt x="3702" y="741"/>
                  </a:lnTo>
                  <a:lnTo>
                    <a:pt x="3720" y="734"/>
                  </a:lnTo>
                  <a:lnTo>
                    <a:pt x="3737" y="726"/>
                  </a:lnTo>
                  <a:lnTo>
                    <a:pt x="3752" y="714"/>
                  </a:lnTo>
                  <a:lnTo>
                    <a:pt x="3766" y="700"/>
                  </a:lnTo>
                  <a:lnTo>
                    <a:pt x="3776" y="686"/>
                  </a:lnTo>
                  <a:lnTo>
                    <a:pt x="3785" y="669"/>
                  </a:lnTo>
                  <a:lnTo>
                    <a:pt x="3791" y="651"/>
                  </a:lnTo>
                  <a:lnTo>
                    <a:pt x="3794" y="633"/>
                  </a:lnTo>
                  <a:lnTo>
                    <a:pt x="3796" y="613"/>
                  </a:lnTo>
                  <a:lnTo>
                    <a:pt x="3793" y="586"/>
                  </a:lnTo>
                  <a:lnTo>
                    <a:pt x="3791" y="576"/>
                  </a:lnTo>
                  <a:lnTo>
                    <a:pt x="3786" y="565"/>
                  </a:lnTo>
                  <a:lnTo>
                    <a:pt x="3775" y="546"/>
                  </a:lnTo>
                  <a:lnTo>
                    <a:pt x="3768" y="537"/>
                  </a:lnTo>
                  <a:lnTo>
                    <a:pt x="3760" y="531"/>
                  </a:lnTo>
                  <a:lnTo>
                    <a:pt x="3742" y="520"/>
                  </a:lnTo>
                  <a:lnTo>
                    <a:pt x="3731" y="516"/>
                  </a:lnTo>
                  <a:lnTo>
                    <a:pt x="3720" y="512"/>
                  </a:lnTo>
                  <a:lnTo>
                    <a:pt x="3654" y="499"/>
                  </a:lnTo>
                  <a:lnTo>
                    <a:pt x="3588" y="487"/>
                  </a:lnTo>
                  <a:lnTo>
                    <a:pt x="3564" y="480"/>
                  </a:lnTo>
                  <a:lnTo>
                    <a:pt x="3540" y="469"/>
                  </a:lnTo>
                  <a:lnTo>
                    <a:pt x="3517" y="456"/>
                  </a:lnTo>
                  <a:lnTo>
                    <a:pt x="3499" y="440"/>
                  </a:lnTo>
                  <a:lnTo>
                    <a:pt x="3485" y="421"/>
                  </a:lnTo>
                  <a:lnTo>
                    <a:pt x="3479" y="409"/>
                  </a:lnTo>
                  <a:lnTo>
                    <a:pt x="3474" y="397"/>
                  </a:lnTo>
                  <a:lnTo>
                    <a:pt x="3467" y="370"/>
                  </a:lnTo>
                  <a:lnTo>
                    <a:pt x="3464" y="342"/>
                  </a:lnTo>
                  <a:lnTo>
                    <a:pt x="3466" y="322"/>
                  </a:lnTo>
                  <a:lnTo>
                    <a:pt x="3468" y="303"/>
                  </a:lnTo>
                  <a:lnTo>
                    <a:pt x="3473" y="285"/>
                  </a:lnTo>
                  <a:lnTo>
                    <a:pt x="3479" y="268"/>
                  </a:lnTo>
                  <a:lnTo>
                    <a:pt x="3496" y="238"/>
                  </a:lnTo>
                  <a:lnTo>
                    <a:pt x="3520" y="211"/>
                  </a:lnTo>
                  <a:lnTo>
                    <a:pt x="3550" y="188"/>
                  </a:lnTo>
                  <a:lnTo>
                    <a:pt x="3566" y="180"/>
                  </a:lnTo>
                  <a:lnTo>
                    <a:pt x="3584" y="172"/>
                  </a:lnTo>
                  <a:lnTo>
                    <a:pt x="3604" y="166"/>
                  </a:lnTo>
                  <a:lnTo>
                    <a:pt x="3624" y="163"/>
                  </a:lnTo>
                  <a:lnTo>
                    <a:pt x="3668" y="160"/>
                  </a:lnTo>
                  <a:lnTo>
                    <a:pt x="3707" y="162"/>
                  </a:lnTo>
                  <a:lnTo>
                    <a:pt x="3750" y="169"/>
                  </a:lnTo>
                  <a:lnTo>
                    <a:pt x="3791" y="181"/>
                  </a:lnTo>
                  <a:lnTo>
                    <a:pt x="3829" y="196"/>
                  </a:lnTo>
                  <a:lnTo>
                    <a:pt x="3832" y="201"/>
                  </a:lnTo>
                  <a:lnTo>
                    <a:pt x="3828" y="223"/>
                  </a:lnTo>
                  <a:lnTo>
                    <a:pt x="3824" y="249"/>
                  </a:lnTo>
                  <a:lnTo>
                    <a:pt x="3822" y="279"/>
                  </a:lnTo>
                  <a:lnTo>
                    <a:pt x="3821" y="313"/>
                  </a:lnTo>
                  <a:lnTo>
                    <a:pt x="3816" y="316"/>
                  </a:lnTo>
                  <a:lnTo>
                    <a:pt x="3794" y="316"/>
                  </a:lnTo>
                  <a:lnTo>
                    <a:pt x="3788" y="249"/>
                  </a:lnTo>
                  <a:lnTo>
                    <a:pt x="3785" y="242"/>
                  </a:lnTo>
                  <a:lnTo>
                    <a:pt x="3778" y="234"/>
                  </a:lnTo>
                  <a:lnTo>
                    <a:pt x="3766" y="225"/>
                  </a:lnTo>
                  <a:lnTo>
                    <a:pt x="3750" y="216"/>
                  </a:lnTo>
                  <a:lnTo>
                    <a:pt x="3731" y="207"/>
                  </a:lnTo>
                  <a:lnTo>
                    <a:pt x="3710" y="201"/>
                  </a:lnTo>
                  <a:lnTo>
                    <a:pt x="3690" y="198"/>
                  </a:lnTo>
                  <a:lnTo>
                    <a:pt x="3670" y="196"/>
                  </a:lnTo>
                  <a:lnTo>
                    <a:pt x="3634" y="200"/>
                  </a:lnTo>
                  <a:lnTo>
                    <a:pt x="3601" y="211"/>
                  </a:lnTo>
                  <a:lnTo>
                    <a:pt x="3587" y="219"/>
                  </a:lnTo>
                  <a:lnTo>
                    <a:pt x="3574" y="230"/>
                  </a:lnTo>
                  <a:lnTo>
                    <a:pt x="3563" y="242"/>
                  </a:lnTo>
                  <a:lnTo>
                    <a:pt x="3553" y="256"/>
                  </a:lnTo>
                  <a:lnTo>
                    <a:pt x="3546" y="272"/>
                  </a:lnTo>
                  <a:lnTo>
                    <a:pt x="3541" y="288"/>
                  </a:lnTo>
                  <a:lnTo>
                    <a:pt x="3538" y="320"/>
                  </a:lnTo>
                  <a:lnTo>
                    <a:pt x="3540" y="344"/>
                  </a:lnTo>
                  <a:lnTo>
                    <a:pt x="3542" y="355"/>
                  </a:lnTo>
                  <a:lnTo>
                    <a:pt x="3547" y="364"/>
                  </a:lnTo>
                  <a:lnTo>
                    <a:pt x="3558" y="382"/>
                  </a:lnTo>
                  <a:lnTo>
                    <a:pt x="3565" y="390"/>
                  </a:lnTo>
                  <a:lnTo>
                    <a:pt x="3572" y="396"/>
                  </a:lnTo>
                  <a:lnTo>
                    <a:pt x="3589" y="405"/>
                  </a:lnTo>
                  <a:lnTo>
                    <a:pt x="3608" y="412"/>
                  </a:lnTo>
                  <a:lnTo>
                    <a:pt x="3638" y="418"/>
                  </a:lnTo>
                  <a:lnTo>
                    <a:pt x="3684" y="426"/>
                  </a:lnTo>
                  <a:lnTo>
                    <a:pt x="3720" y="432"/>
                  </a:lnTo>
                  <a:lnTo>
                    <a:pt x="3750" y="438"/>
                  </a:lnTo>
                  <a:lnTo>
                    <a:pt x="3774" y="445"/>
                  </a:lnTo>
                  <a:lnTo>
                    <a:pt x="3794" y="452"/>
                  </a:lnTo>
                  <a:lnTo>
                    <a:pt x="3810" y="460"/>
                  </a:lnTo>
                  <a:lnTo>
                    <a:pt x="3826" y="471"/>
                  </a:lnTo>
                  <a:lnTo>
                    <a:pt x="3838" y="484"/>
                  </a:lnTo>
                  <a:lnTo>
                    <a:pt x="3850" y="500"/>
                  </a:lnTo>
                  <a:lnTo>
                    <a:pt x="3858" y="517"/>
                  </a:lnTo>
                  <a:lnTo>
                    <a:pt x="3865" y="536"/>
                  </a:lnTo>
                  <a:lnTo>
                    <a:pt x="3869" y="556"/>
                  </a:lnTo>
                  <a:lnTo>
                    <a:pt x="3870" y="579"/>
                  </a:lnTo>
                  <a:lnTo>
                    <a:pt x="3869" y="601"/>
                  </a:lnTo>
                  <a:lnTo>
                    <a:pt x="3865" y="622"/>
                  </a:lnTo>
                  <a:lnTo>
                    <a:pt x="3859" y="643"/>
                  </a:lnTo>
                  <a:lnTo>
                    <a:pt x="3851" y="662"/>
                  </a:lnTo>
                  <a:lnTo>
                    <a:pt x="3841" y="680"/>
                  </a:lnTo>
                  <a:lnTo>
                    <a:pt x="3828" y="698"/>
                  </a:lnTo>
                  <a:lnTo>
                    <a:pt x="3796" y="730"/>
                  </a:lnTo>
                  <a:lnTo>
                    <a:pt x="3776" y="745"/>
                  </a:lnTo>
                  <a:lnTo>
                    <a:pt x="3757" y="757"/>
                  </a:lnTo>
                  <a:lnTo>
                    <a:pt x="3736" y="766"/>
                  </a:lnTo>
                  <a:lnTo>
                    <a:pt x="3714" y="776"/>
                  </a:lnTo>
                  <a:lnTo>
                    <a:pt x="3691" y="782"/>
                  </a:lnTo>
                  <a:lnTo>
                    <a:pt x="3667" y="787"/>
                  </a:lnTo>
                  <a:lnTo>
                    <a:pt x="3617" y="790"/>
                  </a:lnTo>
                  <a:lnTo>
                    <a:pt x="3574" y="788"/>
                  </a:lnTo>
                  <a:lnTo>
                    <a:pt x="3534" y="783"/>
                  </a:lnTo>
                  <a:lnTo>
                    <a:pt x="3497" y="772"/>
                  </a:lnTo>
                  <a:lnTo>
                    <a:pt x="3462" y="759"/>
                  </a:lnTo>
                  <a:lnTo>
                    <a:pt x="3460" y="753"/>
                  </a:lnTo>
                  <a:lnTo>
                    <a:pt x="3463" y="709"/>
                  </a:lnTo>
                  <a:lnTo>
                    <a:pt x="3466" y="628"/>
                  </a:lnTo>
                  <a:close/>
                  <a:moveTo>
                    <a:pt x="3916" y="172"/>
                  </a:moveTo>
                  <a:lnTo>
                    <a:pt x="3968" y="175"/>
                  </a:lnTo>
                  <a:lnTo>
                    <a:pt x="4037" y="176"/>
                  </a:lnTo>
                  <a:lnTo>
                    <a:pt x="4159" y="172"/>
                  </a:lnTo>
                  <a:lnTo>
                    <a:pt x="4163" y="196"/>
                  </a:lnTo>
                  <a:lnTo>
                    <a:pt x="4115" y="202"/>
                  </a:lnTo>
                  <a:lnTo>
                    <a:pt x="4100" y="205"/>
                  </a:lnTo>
                  <a:lnTo>
                    <a:pt x="4091" y="208"/>
                  </a:lnTo>
                  <a:lnTo>
                    <a:pt x="4087" y="212"/>
                  </a:lnTo>
                  <a:lnTo>
                    <a:pt x="4085" y="217"/>
                  </a:lnTo>
                  <a:lnTo>
                    <a:pt x="4081" y="231"/>
                  </a:lnTo>
                  <a:lnTo>
                    <a:pt x="4079" y="279"/>
                  </a:lnTo>
                  <a:lnTo>
                    <a:pt x="4079" y="376"/>
                  </a:lnTo>
                  <a:lnTo>
                    <a:pt x="4079" y="574"/>
                  </a:lnTo>
                  <a:lnTo>
                    <a:pt x="4079" y="657"/>
                  </a:lnTo>
                  <a:lnTo>
                    <a:pt x="4080" y="697"/>
                  </a:lnTo>
                  <a:lnTo>
                    <a:pt x="4081" y="720"/>
                  </a:lnTo>
                  <a:lnTo>
                    <a:pt x="4084" y="732"/>
                  </a:lnTo>
                  <a:lnTo>
                    <a:pt x="4087" y="738"/>
                  </a:lnTo>
                  <a:lnTo>
                    <a:pt x="4093" y="742"/>
                  </a:lnTo>
                  <a:lnTo>
                    <a:pt x="4103" y="746"/>
                  </a:lnTo>
                  <a:lnTo>
                    <a:pt x="4123" y="748"/>
                  </a:lnTo>
                  <a:lnTo>
                    <a:pt x="4159" y="751"/>
                  </a:lnTo>
                  <a:lnTo>
                    <a:pt x="4163" y="775"/>
                  </a:lnTo>
                  <a:lnTo>
                    <a:pt x="4085" y="776"/>
                  </a:lnTo>
                  <a:lnTo>
                    <a:pt x="4037" y="775"/>
                  </a:lnTo>
                  <a:lnTo>
                    <a:pt x="3916" y="778"/>
                  </a:lnTo>
                  <a:lnTo>
                    <a:pt x="3912" y="753"/>
                  </a:lnTo>
                  <a:lnTo>
                    <a:pt x="3948" y="750"/>
                  </a:lnTo>
                  <a:lnTo>
                    <a:pt x="3968" y="747"/>
                  </a:lnTo>
                  <a:lnTo>
                    <a:pt x="3979" y="744"/>
                  </a:lnTo>
                  <a:lnTo>
                    <a:pt x="3986" y="740"/>
                  </a:lnTo>
                  <a:lnTo>
                    <a:pt x="3994" y="723"/>
                  </a:lnTo>
                  <a:lnTo>
                    <a:pt x="3996" y="702"/>
                  </a:lnTo>
                  <a:lnTo>
                    <a:pt x="3996" y="664"/>
                  </a:lnTo>
                  <a:lnTo>
                    <a:pt x="3997" y="574"/>
                  </a:lnTo>
                  <a:lnTo>
                    <a:pt x="3997" y="376"/>
                  </a:lnTo>
                  <a:lnTo>
                    <a:pt x="3996" y="294"/>
                  </a:lnTo>
                  <a:lnTo>
                    <a:pt x="3995" y="254"/>
                  </a:lnTo>
                  <a:lnTo>
                    <a:pt x="3994" y="231"/>
                  </a:lnTo>
                  <a:lnTo>
                    <a:pt x="3991" y="219"/>
                  </a:lnTo>
                  <a:lnTo>
                    <a:pt x="3988" y="212"/>
                  </a:lnTo>
                  <a:lnTo>
                    <a:pt x="3982" y="208"/>
                  </a:lnTo>
                  <a:lnTo>
                    <a:pt x="3972" y="205"/>
                  </a:lnTo>
                  <a:lnTo>
                    <a:pt x="3952" y="202"/>
                  </a:lnTo>
                  <a:lnTo>
                    <a:pt x="3916" y="200"/>
                  </a:lnTo>
                  <a:lnTo>
                    <a:pt x="3912" y="176"/>
                  </a:lnTo>
                  <a:lnTo>
                    <a:pt x="3916" y="172"/>
                  </a:lnTo>
                  <a:close/>
                  <a:moveTo>
                    <a:pt x="4699" y="172"/>
                  </a:moveTo>
                  <a:lnTo>
                    <a:pt x="4703" y="176"/>
                  </a:lnTo>
                  <a:lnTo>
                    <a:pt x="4699" y="229"/>
                  </a:lnTo>
                  <a:lnTo>
                    <a:pt x="4699" y="310"/>
                  </a:lnTo>
                  <a:lnTo>
                    <a:pt x="4675" y="314"/>
                  </a:lnTo>
                  <a:lnTo>
                    <a:pt x="4672" y="310"/>
                  </a:lnTo>
                  <a:lnTo>
                    <a:pt x="4667" y="271"/>
                  </a:lnTo>
                  <a:lnTo>
                    <a:pt x="4662" y="232"/>
                  </a:lnTo>
                  <a:lnTo>
                    <a:pt x="4656" y="222"/>
                  </a:lnTo>
                  <a:lnTo>
                    <a:pt x="4646" y="219"/>
                  </a:lnTo>
                  <a:lnTo>
                    <a:pt x="4628" y="217"/>
                  </a:lnTo>
                  <a:lnTo>
                    <a:pt x="4576" y="214"/>
                  </a:lnTo>
                  <a:lnTo>
                    <a:pt x="4495" y="214"/>
                  </a:lnTo>
                  <a:lnTo>
                    <a:pt x="4492" y="326"/>
                  </a:lnTo>
                  <a:lnTo>
                    <a:pt x="4492" y="574"/>
                  </a:lnTo>
                  <a:lnTo>
                    <a:pt x="4493" y="657"/>
                  </a:lnTo>
                  <a:lnTo>
                    <a:pt x="4493" y="697"/>
                  </a:lnTo>
                  <a:lnTo>
                    <a:pt x="4495" y="720"/>
                  </a:lnTo>
                  <a:lnTo>
                    <a:pt x="4498" y="732"/>
                  </a:lnTo>
                  <a:lnTo>
                    <a:pt x="4501" y="739"/>
                  </a:lnTo>
                  <a:lnTo>
                    <a:pt x="4507" y="742"/>
                  </a:lnTo>
                  <a:lnTo>
                    <a:pt x="4517" y="746"/>
                  </a:lnTo>
                  <a:lnTo>
                    <a:pt x="4536" y="748"/>
                  </a:lnTo>
                  <a:lnTo>
                    <a:pt x="4573" y="751"/>
                  </a:lnTo>
                  <a:lnTo>
                    <a:pt x="4577" y="775"/>
                  </a:lnTo>
                  <a:lnTo>
                    <a:pt x="4452" y="775"/>
                  </a:lnTo>
                  <a:lnTo>
                    <a:pt x="4330" y="778"/>
                  </a:lnTo>
                  <a:lnTo>
                    <a:pt x="4327" y="753"/>
                  </a:lnTo>
                  <a:lnTo>
                    <a:pt x="4363" y="750"/>
                  </a:lnTo>
                  <a:lnTo>
                    <a:pt x="4384" y="747"/>
                  </a:lnTo>
                  <a:lnTo>
                    <a:pt x="4394" y="744"/>
                  </a:lnTo>
                  <a:lnTo>
                    <a:pt x="4400" y="740"/>
                  </a:lnTo>
                  <a:lnTo>
                    <a:pt x="4405" y="734"/>
                  </a:lnTo>
                  <a:lnTo>
                    <a:pt x="4408" y="723"/>
                  </a:lnTo>
                  <a:lnTo>
                    <a:pt x="4410" y="702"/>
                  </a:lnTo>
                  <a:lnTo>
                    <a:pt x="4411" y="664"/>
                  </a:lnTo>
                  <a:lnTo>
                    <a:pt x="4412" y="574"/>
                  </a:lnTo>
                  <a:lnTo>
                    <a:pt x="4412" y="326"/>
                  </a:lnTo>
                  <a:lnTo>
                    <a:pt x="4409" y="214"/>
                  </a:lnTo>
                  <a:lnTo>
                    <a:pt x="4345" y="214"/>
                  </a:lnTo>
                  <a:lnTo>
                    <a:pt x="4277" y="216"/>
                  </a:lnTo>
                  <a:lnTo>
                    <a:pt x="4265" y="217"/>
                  </a:lnTo>
                  <a:lnTo>
                    <a:pt x="4255" y="219"/>
                  </a:lnTo>
                  <a:lnTo>
                    <a:pt x="4248" y="222"/>
                  </a:lnTo>
                  <a:lnTo>
                    <a:pt x="4244" y="225"/>
                  </a:lnTo>
                  <a:lnTo>
                    <a:pt x="4240" y="240"/>
                  </a:lnTo>
                  <a:lnTo>
                    <a:pt x="4236" y="271"/>
                  </a:lnTo>
                  <a:lnTo>
                    <a:pt x="4231" y="310"/>
                  </a:lnTo>
                  <a:lnTo>
                    <a:pt x="4228" y="314"/>
                  </a:lnTo>
                  <a:lnTo>
                    <a:pt x="4208" y="314"/>
                  </a:lnTo>
                  <a:lnTo>
                    <a:pt x="4204" y="226"/>
                  </a:lnTo>
                  <a:lnTo>
                    <a:pt x="4201" y="176"/>
                  </a:lnTo>
                  <a:lnTo>
                    <a:pt x="4205" y="172"/>
                  </a:lnTo>
                  <a:lnTo>
                    <a:pt x="4303" y="175"/>
                  </a:lnTo>
                  <a:lnTo>
                    <a:pt x="4452" y="176"/>
                  </a:lnTo>
                  <a:lnTo>
                    <a:pt x="4601" y="175"/>
                  </a:lnTo>
                  <a:lnTo>
                    <a:pt x="4699" y="172"/>
                  </a:lnTo>
                  <a:close/>
                  <a:moveTo>
                    <a:pt x="4726" y="213"/>
                  </a:moveTo>
                  <a:lnTo>
                    <a:pt x="4722" y="208"/>
                  </a:lnTo>
                  <a:lnTo>
                    <a:pt x="4722" y="190"/>
                  </a:lnTo>
                  <a:lnTo>
                    <a:pt x="4726" y="187"/>
                  </a:lnTo>
                  <a:lnTo>
                    <a:pt x="4847" y="168"/>
                  </a:lnTo>
                  <a:lnTo>
                    <a:pt x="4859" y="177"/>
                  </a:lnTo>
                  <a:lnTo>
                    <a:pt x="4871" y="189"/>
                  </a:lnTo>
                  <a:lnTo>
                    <a:pt x="4886" y="210"/>
                  </a:lnTo>
                  <a:lnTo>
                    <a:pt x="4907" y="241"/>
                  </a:lnTo>
                  <a:lnTo>
                    <a:pt x="4967" y="344"/>
                  </a:lnTo>
                  <a:lnTo>
                    <a:pt x="5036" y="478"/>
                  </a:lnTo>
                  <a:lnTo>
                    <a:pt x="5081" y="409"/>
                  </a:lnTo>
                  <a:lnTo>
                    <a:pt x="5129" y="327"/>
                  </a:lnTo>
                  <a:lnTo>
                    <a:pt x="5220" y="172"/>
                  </a:lnTo>
                  <a:lnTo>
                    <a:pt x="5252" y="175"/>
                  </a:lnTo>
                  <a:lnTo>
                    <a:pt x="5282" y="172"/>
                  </a:lnTo>
                  <a:lnTo>
                    <a:pt x="5285" y="184"/>
                  </a:lnTo>
                  <a:lnTo>
                    <a:pt x="5258" y="217"/>
                  </a:lnTo>
                  <a:lnTo>
                    <a:pt x="5219" y="270"/>
                  </a:lnTo>
                  <a:lnTo>
                    <a:pt x="5153" y="366"/>
                  </a:lnTo>
                  <a:lnTo>
                    <a:pt x="5099" y="453"/>
                  </a:lnTo>
                  <a:lnTo>
                    <a:pt x="5074" y="495"/>
                  </a:lnTo>
                  <a:lnTo>
                    <a:pt x="5064" y="516"/>
                  </a:lnTo>
                  <a:lnTo>
                    <a:pt x="5062" y="528"/>
                  </a:lnTo>
                  <a:lnTo>
                    <a:pt x="5060" y="541"/>
                  </a:lnTo>
                  <a:lnTo>
                    <a:pt x="5060" y="604"/>
                  </a:lnTo>
                  <a:lnTo>
                    <a:pt x="5062" y="668"/>
                  </a:lnTo>
                  <a:lnTo>
                    <a:pt x="5064" y="720"/>
                  </a:lnTo>
                  <a:lnTo>
                    <a:pt x="5066" y="732"/>
                  </a:lnTo>
                  <a:lnTo>
                    <a:pt x="5070" y="739"/>
                  </a:lnTo>
                  <a:lnTo>
                    <a:pt x="5076" y="742"/>
                  </a:lnTo>
                  <a:lnTo>
                    <a:pt x="5086" y="746"/>
                  </a:lnTo>
                  <a:lnTo>
                    <a:pt x="5105" y="748"/>
                  </a:lnTo>
                  <a:lnTo>
                    <a:pt x="5142" y="751"/>
                  </a:lnTo>
                  <a:lnTo>
                    <a:pt x="5146" y="775"/>
                  </a:lnTo>
                  <a:lnTo>
                    <a:pt x="5068" y="776"/>
                  </a:lnTo>
                  <a:lnTo>
                    <a:pt x="5020" y="775"/>
                  </a:lnTo>
                  <a:lnTo>
                    <a:pt x="4898" y="778"/>
                  </a:lnTo>
                  <a:lnTo>
                    <a:pt x="4895" y="753"/>
                  </a:lnTo>
                  <a:lnTo>
                    <a:pt x="4931" y="750"/>
                  </a:lnTo>
                  <a:lnTo>
                    <a:pt x="4951" y="747"/>
                  </a:lnTo>
                  <a:lnTo>
                    <a:pt x="4962" y="744"/>
                  </a:lnTo>
                  <a:lnTo>
                    <a:pt x="4968" y="740"/>
                  </a:lnTo>
                  <a:lnTo>
                    <a:pt x="4975" y="724"/>
                  </a:lnTo>
                  <a:lnTo>
                    <a:pt x="4979" y="676"/>
                  </a:lnTo>
                  <a:lnTo>
                    <a:pt x="4979" y="603"/>
                  </a:lnTo>
                  <a:lnTo>
                    <a:pt x="4979" y="523"/>
                  </a:lnTo>
                  <a:lnTo>
                    <a:pt x="4958" y="483"/>
                  </a:lnTo>
                  <a:lnTo>
                    <a:pt x="4916" y="412"/>
                  </a:lnTo>
                  <a:lnTo>
                    <a:pt x="4879" y="351"/>
                  </a:lnTo>
                  <a:lnTo>
                    <a:pt x="4834" y="284"/>
                  </a:lnTo>
                  <a:lnTo>
                    <a:pt x="4810" y="252"/>
                  </a:lnTo>
                  <a:lnTo>
                    <a:pt x="4792" y="231"/>
                  </a:lnTo>
                  <a:lnTo>
                    <a:pt x="4778" y="220"/>
                  </a:lnTo>
                  <a:lnTo>
                    <a:pt x="4769" y="214"/>
                  </a:lnTo>
                  <a:lnTo>
                    <a:pt x="4754" y="213"/>
                  </a:lnTo>
                  <a:lnTo>
                    <a:pt x="4726" y="213"/>
                  </a:lnTo>
                  <a:close/>
                  <a:moveTo>
                    <a:pt x="5540" y="481"/>
                  </a:moveTo>
                  <a:lnTo>
                    <a:pt x="5542" y="450"/>
                  </a:lnTo>
                  <a:lnTo>
                    <a:pt x="5545" y="420"/>
                  </a:lnTo>
                  <a:lnTo>
                    <a:pt x="5550" y="390"/>
                  </a:lnTo>
                  <a:lnTo>
                    <a:pt x="5558" y="362"/>
                  </a:lnTo>
                  <a:lnTo>
                    <a:pt x="5569" y="334"/>
                  </a:lnTo>
                  <a:lnTo>
                    <a:pt x="5584" y="308"/>
                  </a:lnTo>
                  <a:lnTo>
                    <a:pt x="5600" y="283"/>
                  </a:lnTo>
                  <a:lnTo>
                    <a:pt x="5621" y="259"/>
                  </a:lnTo>
                  <a:lnTo>
                    <a:pt x="5644" y="237"/>
                  </a:lnTo>
                  <a:lnTo>
                    <a:pt x="5670" y="218"/>
                  </a:lnTo>
                  <a:lnTo>
                    <a:pt x="5698" y="201"/>
                  </a:lnTo>
                  <a:lnTo>
                    <a:pt x="5728" y="187"/>
                  </a:lnTo>
                  <a:lnTo>
                    <a:pt x="5759" y="175"/>
                  </a:lnTo>
                  <a:lnTo>
                    <a:pt x="5794" y="168"/>
                  </a:lnTo>
                  <a:lnTo>
                    <a:pt x="5830" y="163"/>
                  </a:lnTo>
                  <a:lnTo>
                    <a:pt x="5868" y="160"/>
                  </a:lnTo>
                  <a:lnTo>
                    <a:pt x="5903" y="162"/>
                  </a:lnTo>
                  <a:lnTo>
                    <a:pt x="5936" y="165"/>
                  </a:lnTo>
                  <a:lnTo>
                    <a:pt x="5969" y="171"/>
                  </a:lnTo>
                  <a:lnTo>
                    <a:pt x="5999" y="181"/>
                  </a:lnTo>
                  <a:lnTo>
                    <a:pt x="6026" y="192"/>
                  </a:lnTo>
                  <a:lnTo>
                    <a:pt x="6053" y="205"/>
                  </a:lnTo>
                  <a:lnTo>
                    <a:pt x="6077" y="222"/>
                  </a:lnTo>
                  <a:lnTo>
                    <a:pt x="6100" y="240"/>
                  </a:lnTo>
                  <a:lnTo>
                    <a:pt x="6120" y="260"/>
                  </a:lnTo>
                  <a:lnTo>
                    <a:pt x="6137" y="283"/>
                  </a:lnTo>
                  <a:lnTo>
                    <a:pt x="6151" y="307"/>
                  </a:lnTo>
                  <a:lnTo>
                    <a:pt x="6164" y="333"/>
                  </a:lnTo>
                  <a:lnTo>
                    <a:pt x="6173" y="361"/>
                  </a:lnTo>
                  <a:lnTo>
                    <a:pt x="6180" y="391"/>
                  </a:lnTo>
                  <a:lnTo>
                    <a:pt x="6184" y="422"/>
                  </a:lnTo>
                  <a:lnTo>
                    <a:pt x="6185" y="456"/>
                  </a:lnTo>
                  <a:lnTo>
                    <a:pt x="6182" y="502"/>
                  </a:lnTo>
                  <a:lnTo>
                    <a:pt x="6180" y="525"/>
                  </a:lnTo>
                  <a:lnTo>
                    <a:pt x="6175" y="547"/>
                  </a:lnTo>
                  <a:lnTo>
                    <a:pt x="6162" y="589"/>
                  </a:lnTo>
                  <a:lnTo>
                    <a:pt x="6143" y="628"/>
                  </a:lnTo>
                  <a:lnTo>
                    <a:pt x="6120" y="664"/>
                  </a:lnTo>
                  <a:lnTo>
                    <a:pt x="6092" y="697"/>
                  </a:lnTo>
                  <a:lnTo>
                    <a:pt x="6076" y="711"/>
                  </a:lnTo>
                  <a:lnTo>
                    <a:pt x="6059" y="724"/>
                  </a:lnTo>
                  <a:lnTo>
                    <a:pt x="6023" y="748"/>
                  </a:lnTo>
                  <a:lnTo>
                    <a:pt x="5982" y="766"/>
                  </a:lnTo>
                  <a:lnTo>
                    <a:pt x="5939" y="780"/>
                  </a:lnTo>
                  <a:lnTo>
                    <a:pt x="5893" y="788"/>
                  </a:lnTo>
                  <a:lnTo>
                    <a:pt x="5845" y="790"/>
                  </a:lnTo>
                  <a:lnTo>
                    <a:pt x="5812" y="789"/>
                  </a:lnTo>
                  <a:lnTo>
                    <a:pt x="5779" y="784"/>
                  </a:lnTo>
                  <a:lnTo>
                    <a:pt x="5748" y="777"/>
                  </a:lnTo>
                  <a:lnTo>
                    <a:pt x="5718" y="768"/>
                  </a:lnTo>
                  <a:lnTo>
                    <a:pt x="5689" y="754"/>
                  </a:lnTo>
                  <a:lnTo>
                    <a:pt x="5664" y="739"/>
                  </a:lnTo>
                  <a:lnTo>
                    <a:pt x="5640" y="720"/>
                  </a:lnTo>
                  <a:lnTo>
                    <a:pt x="5618" y="698"/>
                  </a:lnTo>
                  <a:lnTo>
                    <a:pt x="5599" y="674"/>
                  </a:lnTo>
                  <a:lnTo>
                    <a:pt x="5582" y="649"/>
                  </a:lnTo>
                  <a:lnTo>
                    <a:pt x="5569" y="621"/>
                  </a:lnTo>
                  <a:lnTo>
                    <a:pt x="5558" y="591"/>
                  </a:lnTo>
                  <a:lnTo>
                    <a:pt x="5545" y="534"/>
                  </a:lnTo>
                  <a:lnTo>
                    <a:pt x="5542" y="507"/>
                  </a:lnTo>
                  <a:lnTo>
                    <a:pt x="5540" y="481"/>
                  </a:lnTo>
                  <a:close/>
                  <a:moveTo>
                    <a:pt x="5629" y="453"/>
                  </a:moveTo>
                  <a:lnTo>
                    <a:pt x="5629" y="480"/>
                  </a:lnTo>
                  <a:lnTo>
                    <a:pt x="5633" y="507"/>
                  </a:lnTo>
                  <a:lnTo>
                    <a:pt x="5639" y="536"/>
                  </a:lnTo>
                  <a:lnTo>
                    <a:pt x="5646" y="565"/>
                  </a:lnTo>
                  <a:lnTo>
                    <a:pt x="5656" y="594"/>
                  </a:lnTo>
                  <a:lnTo>
                    <a:pt x="5666" y="620"/>
                  </a:lnTo>
                  <a:lnTo>
                    <a:pt x="5680" y="645"/>
                  </a:lnTo>
                  <a:lnTo>
                    <a:pt x="5696" y="668"/>
                  </a:lnTo>
                  <a:lnTo>
                    <a:pt x="5713" y="687"/>
                  </a:lnTo>
                  <a:lnTo>
                    <a:pt x="5732" y="705"/>
                  </a:lnTo>
                  <a:lnTo>
                    <a:pt x="5752" y="720"/>
                  </a:lnTo>
                  <a:lnTo>
                    <a:pt x="5773" y="732"/>
                  </a:lnTo>
                  <a:lnTo>
                    <a:pt x="5796" y="740"/>
                  </a:lnTo>
                  <a:lnTo>
                    <a:pt x="5820" y="747"/>
                  </a:lnTo>
                  <a:lnTo>
                    <a:pt x="5845" y="751"/>
                  </a:lnTo>
                  <a:lnTo>
                    <a:pt x="5873" y="752"/>
                  </a:lnTo>
                  <a:lnTo>
                    <a:pt x="5905" y="751"/>
                  </a:lnTo>
                  <a:lnTo>
                    <a:pt x="5935" y="745"/>
                  </a:lnTo>
                  <a:lnTo>
                    <a:pt x="5964" y="735"/>
                  </a:lnTo>
                  <a:lnTo>
                    <a:pt x="5990" y="722"/>
                  </a:lnTo>
                  <a:lnTo>
                    <a:pt x="6014" y="705"/>
                  </a:lnTo>
                  <a:lnTo>
                    <a:pt x="6036" y="684"/>
                  </a:lnTo>
                  <a:lnTo>
                    <a:pt x="6054" y="657"/>
                  </a:lnTo>
                  <a:lnTo>
                    <a:pt x="6061" y="643"/>
                  </a:lnTo>
                  <a:lnTo>
                    <a:pt x="6068" y="628"/>
                  </a:lnTo>
                  <a:lnTo>
                    <a:pt x="6080" y="595"/>
                  </a:lnTo>
                  <a:lnTo>
                    <a:pt x="6089" y="560"/>
                  </a:lnTo>
                  <a:lnTo>
                    <a:pt x="6094" y="524"/>
                  </a:lnTo>
                  <a:lnTo>
                    <a:pt x="6095" y="484"/>
                  </a:lnTo>
                  <a:lnTo>
                    <a:pt x="6094" y="442"/>
                  </a:lnTo>
                  <a:lnTo>
                    <a:pt x="6088" y="403"/>
                  </a:lnTo>
                  <a:lnTo>
                    <a:pt x="6078" y="366"/>
                  </a:lnTo>
                  <a:lnTo>
                    <a:pt x="6065" y="330"/>
                  </a:lnTo>
                  <a:lnTo>
                    <a:pt x="6048" y="297"/>
                  </a:lnTo>
                  <a:lnTo>
                    <a:pt x="6028" y="270"/>
                  </a:lnTo>
                  <a:lnTo>
                    <a:pt x="6004" y="247"/>
                  </a:lnTo>
                  <a:lnTo>
                    <a:pt x="5992" y="237"/>
                  </a:lnTo>
                  <a:lnTo>
                    <a:pt x="5977" y="229"/>
                  </a:lnTo>
                  <a:lnTo>
                    <a:pt x="5948" y="214"/>
                  </a:lnTo>
                  <a:lnTo>
                    <a:pt x="5917" y="205"/>
                  </a:lnTo>
                  <a:lnTo>
                    <a:pt x="5885" y="199"/>
                  </a:lnTo>
                  <a:lnTo>
                    <a:pt x="5851" y="196"/>
                  </a:lnTo>
                  <a:lnTo>
                    <a:pt x="5802" y="201"/>
                  </a:lnTo>
                  <a:lnTo>
                    <a:pt x="5780" y="206"/>
                  </a:lnTo>
                  <a:lnTo>
                    <a:pt x="5759" y="213"/>
                  </a:lnTo>
                  <a:lnTo>
                    <a:pt x="5740" y="222"/>
                  </a:lnTo>
                  <a:lnTo>
                    <a:pt x="5720" y="234"/>
                  </a:lnTo>
                  <a:lnTo>
                    <a:pt x="5704" y="247"/>
                  </a:lnTo>
                  <a:lnTo>
                    <a:pt x="5688" y="261"/>
                  </a:lnTo>
                  <a:lnTo>
                    <a:pt x="5675" y="279"/>
                  </a:lnTo>
                  <a:lnTo>
                    <a:pt x="5663" y="298"/>
                  </a:lnTo>
                  <a:lnTo>
                    <a:pt x="5652" y="319"/>
                  </a:lnTo>
                  <a:lnTo>
                    <a:pt x="5644" y="342"/>
                  </a:lnTo>
                  <a:lnTo>
                    <a:pt x="5638" y="367"/>
                  </a:lnTo>
                  <a:lnTo>
                    <a:pt x="5633" y="393"/>
                  </a:lnTo>
                  <a:lnTo>
                    <a:pt x="5629" y="422"/>
                  </a:lnTo>
                  <a:lnTo>
                    <a:pt x="5629" y="453"/>
                  </a:lnTo>
                  <a:close/>
                  <a:moveTo>
                    <a:pt x="6391" y="488"/>
                  </a:moveTo>
                  <a:lnTo>
                    <a:pt x="6391" y="574"/>
                  </a:lnTo>
                  <a:lnTo>
                    <a:pt x="6392" y="657"/>
                  </a:lnTo>
                  <a:lnTo>
                    <a:pt x="6395" y="718"/>
                  </a:lnTo>
                  <a:lnTo>
                    <a:pt x="6397" y="732"/>
                  </a:lnTo>
                  <a:lnTo>
                    <a:pt x="6401" y="739"/>
                  </a:lnTo>
                  <a:lnTo>
                    <a:pt x="6407" y="742"/>
                  </a:lnTo>
                  <a:lnTo>
                    <a:pt x="6416" y="746"/>
                  </a:lnTo>
                  <a:lnTo>
                    <a:pt x="6437" y="748"/>
                  </a:lnTo>
                  <a:lnTo>
                    <a:pt x="6473" y="751"/>
                  </a:lnTo>
                  <a:lnTo>
                    <a:pt x="6476" y="775"/>
                  </a:lnTo>
                  <a:lnTo>
                    <a:pt x="6350" y="775"/>
                  </a:lnTo>
                  <a:lnTo>
                    <a:pt x="6229" y="778"/>
                  </a:lnTo>
                  <a:lnTo>
                    <a:pt x="6226" y="753"/>
                  </a:lnTo>
                  <a:lnTo>
                    <a:pt x="6262" y="750"/>
                  </a:lnTo>
                  <a:lnTo>
                    <a:pt x="6282" y="747"/>
                  </a:lnTo>
                  <a:lnTo>
                    <a:pt x="6293" y="744"/>
                  </a:lnTo>
                  <a:lnTo>
                    <a:pt x="6299" y="740"/>
                  </a:lnTo>
                  <a:lnTo>
                    <a:pt x="6304" y="734"/>
                  </a:lnTo>
                  <a:lnTo>
                    <a:pt x="6307" y="723"/>
                  </a:lnTo>
                  <a:lnTo>
                    <a:pt x="6308" y="702"/>
                  </a:lnTo>
                  <a:lnTo>
                    <a:pt x="6310" y="664"/>
                  </a:lnTo>
                  <a:lnTo>
                    <a:pt x="6311" y="574"/>
                  </a:lnTo>
                  <a:lnTo>
                    <a:pt x="6311" y="376"/>
                  </a:lnTo>
                  <a:lnTo>
                    <a:pt x="6310" y="294"/>
                  </a:lnTo>
                  <a:lnTo>
                    <a:pt x="6308" y="254"/>
                  </a:lnTo>
                  <a:lnTo>
                    <a:pt x="6307" y="231"/>
                  </a:lnTo>
                  <a:lnTo>
                    <a:pt x="6305" y="219"/>
                  </a:lnTo>
                  <a:lnTo>
                    <a:pt x="6301" y="212"/>
                  </a:lnTo>
                  <a:lnTo>
                    <a:pt x="6295" y="208"/>
                  </a:lnTo>
                  <a:lnTo>
                    <a:pt x="6286" y="205"/>
                  </a:lnTo>
                  <a:lnTo>
                    <a:pt x="6265" y="202"/>
                  </a:lnTo>
                  <a:lnTo>
                    <a:pt x="6229" y="200"/>
                  </a:lnTo>
                  <a:lnTo>
                    <a:pt x="6226" y="176"/>
                  </a:lnTo>
                  <a:lnTo>
                    <a:pt x="6439" y="175"/>
                  </a:lnTo>
                  <a:lnTo>
                    <a:pt x="6648" y="172"/>
                  </a:lnTo>
                  <a:lnTo>
                    <a:pt x="6642" y="224"/>
                  </a:lnTo>
                  <a:lnTo>
                    <a:pt x="6637" y="301"/>
                  </a:lnTo>
                  <a:lnTo>
                    <a:pt x="6614" y="304"/>
                  </a:lnTo>
                  <a:lnTo>
                    <a:pt x="6610" y="291"/>
                  </a:lnTo>
                  <a:lnTo>
                    <a:pt x="6607" y="267"/>
                  </a:lnTo>
                  <a:lnTo>
                    <a:pt x="6605" y="246"/>
                  </a:lnTo>
                  <a:lnTo>
                    <a:pt x="6600" y="224"/>
                  </a:lnTo>
                  <a:lnTo>
                    <a:pt x="6576" y="218"/>
                  </a:lnTo>
                  <a:lnTo>
                    <a:pt x="6547" y="213"/>
                  </a:lnTo>
                  <a:lnTo>
                    <a:pt x="6515" y="211"/>
                  </a:lnTo>
                  <a:lnTo>
                    <a:pt x="6478" y="210"/>
                  </a:lnTo>
                  <a:lnTo>
                    <a:pt x="6440" y="211"/>
                  </a:lnTo>
                  <a:lnTo>
                    <a:pt x="6396" y="214"/>
                  </a:lnTo>
                  <a:lnTo>
                    <a:pt x="6392" y="272"/>
                  </a:lnTo>
                  <a:lnTo>
                    <a:pt x="6391" y="376"/>
                  </a:lnTo>
                  <a:lnTo>
                    <a:pt x="6391" y="451"/>
                  </a:lnTo>
                  <a:lnTo>
                    <a:pt x="6466" y="451"/>
                  </a:lnTo>
                  <a:lnTo>
                    <a:pt x="6528" y="448"/>
                  </a:lnTo>
                  <a:lnTo>
                    <a:pt x="6559" y="444"/>
                  </a:lnTo>
                  <a:lnTo>
                    <a:pt x="6563" y="440"/>
                  </a:lnTo>
                  <a:lnTo>
                    <a:pt x="6566" y="434"/>
                  </a:lnTo>
                  <a:lnTo>
                    <a:pt x="6569" y="422"/>
                  </a:lnTo>
                  <a:lnTo>
                    <a:pt x="6572" y="403"/>
                  </a:lnTo>
                  <a:lnTo>
                    <a:pt x="6575" y="380"/>
                  </a:lnTo>
                  <a:lnTo>
                    <a:pt x="6599" y="376"/>
                  </a:lnTo>
                  <a:lnTo>
                    <a:pt x="6602" y="380"/>
                  </a:lnTo>
                  <a:lnTo>
                    <a:pt x="6600" y="474"/>
                  </a:lnTo>
                  <a:lnTo>
                    <a:pt x="6601" y="520"/>
                  </a:lnTo>
                  <a:lnTo>
                    <a:pt x="6602" y="574"/>
                  </a:lnTo>
                  <a:lnTo>
                    <a:pt x="6599" y="578"/>
                  </a:lnTo>
                  <a:lnTo>
                    <a:pt x="6577" y="578"/>
                  </a:lnTo>
                  <a:lnTo>
                    <a:pt x="6572" y="538"/>
                  </a:lnTo>
                  <a:lnTo>
                    <a:pt x="6569" y="507"/>
                  </a:lnTo>
                  <a:lnTo>
                    <a:pt x="6564" y="499"/>
                  </a:lnTo>
                  <a:lnTo>
                    <a:pt x="6559" y="494"/>
                  </a:lnTo>
                  <a:lnTo>
                    <a:pt x="6547" y="492"/>
                  </a:lnTo>
                  <a:lnTo>
                    <a:pt x="6528" y="489"/>
                  </a:lnTo>
                  <a:lnTo>
                    <a:pt x="6456" y="487"/>
                  </a:lnTo>
                  <a:lnTo>
                    <a:pt x="6391" y="488"/>
                  </a:lnTo>
                  <a:close/>
                  <a:moveTo>
                    <a:pt x="7180" y="176"/>
                  </a:moveTo>
                  <a:lnTo>
                    <a:pt x="7180" y="196"/>
                  </a:lnTo>
                  <a:lnTo>
                    <a:pt x="7132" y="202"/>
                  </a:lnTo>
                  <a:lnTo>
                    <a:pt x="7117" y="205"/>
                  </a:lnTo>
                  <a:lnTo>
                    <a:pt x="7108" y="208"/>
                  </a:lnTo>
                  <a:lnTo>
                    <a:pt x="7105" y="212"/>
                  </a:lnTo>
                  <a:lnTo>
                    <a:pt x="7102" y="217"/>
                  </a:lnTo>
                  <a:lnTo>
                    <a:pt x="7098" y="231"/>
                  </a:lnTo>
                  <a:lnTo>
                    <a:pt x="7096" y="279"/>
                  </a:lnTo>
                  <a:lnTo>
                    <a:pt x="7096" y="376"/>
                  </a:lnTo>
                  <a:lnTo>
                    <a:pt x="7096" y="682"/>
                  </a:lnTo>
                  <a:lnTo>
                    <a:pt x="7092" y="744"/>
                  </a:lnTo>
                  <a:lnTo>
                    <a:pt x="7084" y="793"/>
                  </a:lnTo>
                  <a:lnTo>
                    <a:pt x="7076" y="814"/>
                  </a:lnTo>
                  <a:lnTo>
                    <a:pt x="7067" y="834"/>
                  </a:lnTo>
                  <a:lnTo>
                    <a:pt x="7055" y="854"/>
                  </a:lnTo>
                  <a:lnTo>
                    <a:pt x="7042" y="872"/>
                  </a:lnTo>
                  <a:lnTo>
                    <a:pt x="7026" y="889"/>
                  </a:lnTo>
                  <a:lnTo>
                    <a:pt x="7012" y="904"/>
                  </a:lnTo>
                  <a:lnTo>
                    <a:pt x="6996" y="916"/>
                  </a:lnTo>
                  <a:lnTo>
                    <a:pt x="6980" y="926"/>
                  </a:lnTo>
                  <a:lnTo>
                    <a:pt x="6964" y="934"/>
                  </a:lnTo>
                  <a:lnTo>
                    <a:pt x="6948" y="939"/>
                  </a:lnTo>
                  <a:lnTo>
                    <a:pt x="6932" y="943"/>
                  </a:lnTo>
                  <a:lnTo>
                    <a:pt x="6917" y="944"/>
                  </a:lnTo>
                  <a:lnTo>
                    <a:pt x="6899" y="942"/>
                  </a:lnTo>
                  <a:lnTo>
                    <a:pt x="6900" y="908"/>
                  </a:lnTo>
                  <a:lnTo>
                    <a:pt x="6899" y="877"/>
                  </a:lnTo>
                  <a:lnTo>
                    <a:pt x="6907" y="871"/>
                  </a:lnTo>
                  <a:lnTo>
                    <a:pt x="6918" y="878"/>
                  </a:lnTo>
                  <a:lnTo>
                    <a:pt x="6930" y="883"/>
                  </a:lnTo>
                  <a:lnTo>
                    <a:pt x="6953" y="886"/>
                  </a:lnTo>
                  <a:lnTo>
                    <a:pt x="6972" y="885"/>
                  </a:lnTo>
                  <a:lnTo>
                    <a:pt x="6988" y="879"/>
                  </a:lnTo>
                  <a:lnTo>
                    <a:pt x="6998" y="870"/>
                  </a:lnTo>
                  <a:lnTo>
                    <a:pt x="7003" y="864"/>
                  </a:lnTo>
                  <a:lnTo>
                    <a:pt x="7006" y="858"/>
                  </a:lnTo>
                  <a:lnTo>
                    <a:pt x="7010" y="838"/>
                  </a:lnTo>
                  <a:lnTo>
                    <a:pt x="7013" y="808"/>
                  </a:lnTo>
                  <a:lnTo>
                    <a:pt x="7014" y="747"/>
                  </a:lnTo>
                  <a:lnTo>
                    <a:pt x="7014" y="376"/>
                  </a:lnTo>
                  <a:lnTo>
                    <a:pt x="7014" y="294"/>
                  </a:lnTo>
                  <a:lnTo>
                    <a:pt x="7013" y="254"/>
                  </a:lnTo>
                  <a:lnTo>
                    <a:pt x="7010" y="231"/>
                  </a:lnTo>
                  <a:lnTo>
                    <a:pt x="7008" y="219"/>
                  </a:lnTo>
                  <a:lnTo>
                    <a:pt x="7004" y="212"/>
                  </a:lnTo>
                  <a:lnTo>
                    <a:pt x="6998" y="208"/>
                  </a:lnTo>
                  <a:lnTo>
                    <a:pt x="6989" y="205"/>
                  </a:lnTo>
                  <a:lnTo>
                    <a:pt x="6970" y="202"/>
                  </a:lnTo>
                  <a:lnTo>
                    <a:pt x="6932" y="200"/>
                  </a:lnTo>
                  <a:lnTo>
                    <a:pt x="6930" y="176"/>
                  </a:lnTo>
                  <a:lnTo>
                    <a:pt x="7055" y="176"/>
                  </a:lnTo>
                  <a:lnTo>
                    <a:pt x="7177" y="172"/>
                  </a:lnTo>
                  <a:lnTo>
                    <a:pt x="7180" y="176"/>
                  </a:lnTo>
                  <a:close/>
                  <a:moveTo>
                    <a:pt x="7206" y="213"/>
                  </a:moveTo>
                  <a:lnTo>
                    <a:pt x="7202" y="208"/>
                  </a:lnTo>
                  <a:lnTo>
                    <a:pt x="7202" y="190"/>
                  </a:lnTo>
                  <a:lnTo>
                    <a:pt x="7206" y="187"/>
                  </a:lnTo>
                  <a:lnTo>
                    <a:pt x="7327" y="168"/>
                  </a:lnTo>
                  <a:lnTo>
                    <a:pt x="7339" y="177"/>
                  </a:lnTo>
                  <a:lnTo>
                    <a:pt x="7352" y="189"/>
                  </a:lnTo>
                  <a:lnTo>
                    <a:pt x="7367" y="210"/>
                  </a:lnTo>
                  <a:lnTo>
                    <a:pt x="7387" y="241"/>
                  </a:lnTo>
                  <a:lnTo>
                    <a:pt x="7447" y="344"/>
                  </a:lnTo>
                  <a:lnTo>
                    <a:pt x="7518" y="478"/>
                  </a:lnTo>
                  <a:lnTo>
                    <a:pt x="7561" y="409"/>
                  </a:lnTo>
                  <a:lnTo>
                    <a:pt x="7610" y="327"/>
                  </a:lnTo>
                  <a:lnTo>
                    <a:pt x="7700" y="172"/>
                  </a:lnTo>
                  <a:lnTo>
                    <a:pt x="7733" y="175"/>
                  </a:lnTo>
                  <a:lnTo>
                    <a:pt x="7763" y="172"/>
                  </a:lnTo>
                  <a:lnTo>
                    <a:pt x="7766" y="184"/>
                  </a:lnTo>
                  <a:lnTo>
                    <a:pt x="7739" y="217"/>
                  </a:lnTo>
                  <a:lnTo>
                    <a:pt x="7700" y="270"/>
                  </a:lnTo>
                  <a:lnTo>
                    <a:pt x="7633" y="366"/>
                  </a:lnTo>
                  <a:lnTo>
                    <a:pt x="7579" y="453"/>
                  </a:lnTo>
                  <a:lnTo>
                    <a:pt x="7555" y="495"/>
                  </a:lnTo>
                  <a:lnTo>
                    <a:pt x="7544" y="516"/>
                  </a:lnTo>
                  <a:lnTo>
                    <a:pt x="7542" y="528"/>
                  </a:lnTo>
                  <a:lnTo>
                    <a:pt x="7542" y="541"/>
                  </a:lnTo>
                  <a:lnTo>
                    <a:pt x="7542" y="604"/>
                  </a:lnTo>
                  <a:lnTo>
                    <a:pt x="7542" y="668"/>
                  </a:lnTo>
                  <a:lnTo>
                    <a:pt x="7544" y="720"/>
                  </a:lnTo>
                  <a:lnTo>
                    <a:pt x="7548" y="732"/>
                  </a:lnTo>
                  <a:lnTo>
                    <a:pt x="7552" y="739"/>
                  </a:lnTo>
                  <a:lnTo>
                    <a:pt x="7556" y="742"/>
                  </a:lnTo>
                  <a:lnTo>
                    <a:pt x="7566" y="746"/>
                  </a:lnTo>
                  <a:lnTo>
                    <a:pt x="7586" y="748"/>
                  </a:lnTo>
                  <a:lnTo>
                    <a:pt x="7622" y="751"/>
                  </a:lnTo>
                  <a:lnTo>
                    <a:pt x="7626" y="775"/>
                  </a:lnTo>
                  <a:lnTo>
                    <a:pt x="7548" y="776"/>
                  </a:lnTo>
                  <a:lnTo>
                    <a:pt x="7500" y="775"/>
                  </a:lnTo>
                  <a:lnTo>
                    <a:pt x="7379" y="778"/>
                  </a:lnTo>
                  <a:lnTo>
                    <a:pt x="7375" y="753"/>
                  </a:lnTo>
                  <a:lnTo>
                    <a:pt x="7412" y="750"/>
                  </a:lnTo>
                  <a:lnTo>
                    <a:pt x="7432" y="747"/>
                  </a:lnTo>
                  <a:lnTo>
                    <a:pt x="7442" y="744"/>
                  </a:lnTo>
                  <a:lnTo>
                    <a:pt x="7450" y="740"/>
                  </a:lnTo>
                  <a:lnTo>
                    <a:pt x="7453" y="734"/>
                  </a:lnTo>
                  <a:lnTo>
                    <a:pt x="7457" y="724"/>
                  </a:lnTo>
                  <a:lnTo>
                    <a:pt x="7459" y="676"/>
                  </a:lnTo>
                  <a:lnTo>
                    <a:pt x="7460" y="603"/>
                  </a:lnTo>
                  <a:lnTo>
                    <a:pt x="7460" y="523"/>
                  </a:lnTo>
                  <a:lnTo>
                    <a:pt x="7440" y="483"/>
                  </a:lnTo>
                  <a:lnTo>
                    <a:pt x="7398" y="412"/>
                  </a:lnTo>
                  <a:lnTo>
                    <a:pt x="7360" y="351"/>
                  </a:lnTo>
                  <a:lnTo>
                    <a:pt x="7315" y="284"/>
                  </a:lnTo>
                  <a:lnTo>
                    <a:pt x="7291" y="252"/>
                  </a:lnTo>
                  <a:lnTo>
                    <a:pt x="7273" y="231"/>
                  </a:lnTo>
                  <a:lnTo>
                    <a:pt x="7260" y="220"/>
                  </a:lnTo>
                  <a:lnTo>
                    <a:pt x="7250" y="214"/>
                  </a:lnTo>
                  <a:lnTo>
                    <a:pt x="7235" y="213"/>
                  </a:lnTo>
                  <a:lnTo>
                    <a:pt x="7206" y="213"/>
                  </a:lnTo>
                  <a:close/>
                  <a:moveTo>
                    <a:pt x="8076" y="782"/>
                  </a:moveTo>
                  <a:lnTo>
                    <a:pt x="8022" y="639"/>
                  </a:lnTo>
                  <a:lnTo>
                    <a:pt x="7877" y="280"/>
                  </a:lnTo>
                  <a:lnTo>
                    <a:pt x="7858" y="232"/>
                  </a:lnTo>
                  <a:lnTo>
                    <a:pt x="7847" y="211"/>
                  </a:lnTo>
                  <a:lnTo>
                    <a:pt x="7830" y="204"/>
                  </a:lnTo>
                  <a:lnTo>
                    <a:pt x="7795" y="200"/>
                  </a:lnTo>
                  <a:lnTo>
                    <a:pt x="7792" y="196"/>
                  </a:lnTo>
                  <a:lnTo>
                    <a:pt x="7792" y="176"/>
                  </a:lnTo>
                  <a:lnTo>
                    <a:pt x="7795" y="172"/>
                  </a:lnTo>
                  <a:lnTo>
                    <a:pt x="7906" y="176"/>
                  </a:lnTo>
                  <a:lnTo>
                    <a:pt x="8018" y="172"/>
                  </a:lnTo>
                  <a:lnTo>
                    <a:pt x="8022" y="200"/>
                  </a:lnTo>
                  <a:lnTo>
                    <a:pt x="7957" y="206"/>
                  </a:lnTo>
                  <a:lnTo>
                    <a:pt x="7950" y="211"/>
                  </a:lnTo>
                  <a:lnTo>
                    <a:pt x="7948" y="218"/>
                  </a:lnTo>
                  <a:lnTo>
                    <a:pt x="7961" y="264"/>
                  </a:lnTo>
                  <a:lnTo>
                    <a:pt x="7985" y="332"/>
                  </a:lnTo>
                  <a:lnTo>
                    <a:pt x="8118" y="669"/>
                  </a:lnTo>
                  <a:lnTo>
                    <a:pt x="8230" y="390"/>
                  </a:lnTo>
                  <a:lnTo>
                    <a:pt x="8263" y="297"/>
                  </a:lnTo>
                  <a:lnTo>
                    <a:pt x="8280" y="247"/>
                  </a:lnTo>
                  <a:lnTo>
                    <a:pt x="8286" y="220"/>
                  </a:lnTo>
                  <a:lnTo>
                    <a:pt x="8284" y="212"/>
                  </a:lnTo>
                  <a:lnTo>
                    <a:pt x="8280" y="210"/>
                  </a:lnTo>
                  <a:lnTo>
                    <a:pt x="8275" y="207"/>
                  </a:lnTo>
                  <a:lnTo>
                    <a:pt x="8255" y="204"/>
                  </a:lnTo>
                  <a:lnTo>
                    <a:pt x="8213" y="200"/>
                  </a:lnTo>
                  <a:lnTo>
                    <a:pt x="8209" y="196"/>
                  </a:lnTo>
                  <a:lnTo>
                    <a:pt x="8209" y="176"/>
                  </a:lnTo>
                  <a:lnTo>
                    <a:pt x="8213" y="172"/>
                  </a:lnTo>
                  <a:lnTo>
                    <a:pt x="8308" y="176"/>
                  </a:lnTo>
                  <a:lnTo>
                    <a:pt x="8394" y="172"/>
                  </a:lnTo>
                  <a:lnTo>
                    <a:pt x="8398" y="196"/>
                  </a:lnTo>
                  <a:lnTo>
                    <a:pt x="8370" y="201"/>
                  </a:lnTo>
                  <a:lnTo>
                    <a:pt x="8357" y="205"/>
                  </a:lnTo>
                  <a:lnTo>
                    <a:pt x="8351" y="210"/>
                  </a:lnTo>
                  <a:lnTo>
                    <a:pt x="8346" y="218"/>
                  </a:lnTo>
                  <a:lnTo>
                    <a:pt x="8315" y="285"/>
                  </a:lnTo>
                  <a:lnTo>
                    <a:pt x="8182" y="613"/>
                  </a:lnTo>
                  <a:lnTo>
                    <a:pt x="8144" y="710"/>
                  </a:lnTo>
                  <a:lnTo>
                    <a:pt x="8118" y="782"/>
                  </a:lnTo>
                  <a:lnTo>
                    <a:pt x="8076" y="782"/>
                  </a:lnTo>
                  <a:close/>
                  <a:moveTo>
                    <a:pt x="8327" y="778"/>
                  </a:moveTo>
                  <a:lnTo>
                    <a:pt x="8323" y="775"/>
                  </a:lnTo>
                  <a:lnTo>
                    <a:pt x="8323" y="753"/>
                  </a:lnTo>
                  <a:lnTo>
                    <a:pt x="8327" y="750"/>
                  </a:lnTo>
                  <a:lnTo>
                    <a:pt x="8352" y="748"/>
                  </a:lnTo>
                  <a:lnTo>
                    <a:pt x="8366" y="746"/>
                  </a:lnTo>
                  <a:lnTo>
                    <a:pt x="8375" y="742"/>
                  </a:lnTo>
                  <a:lnTo>
                    <a:pt x="8383" y="735"/>
                  </a:lnTo>
                  <a:lnTo>
                    <a:pt x="8393" y="717"/>
                  </a:lnTo>
                  <a:lnTo>
                    <a:pt x="8411" y="681"/>
                  </a:lnTo>
                  <a:lnTo>
                    <a:pt x="8455" y="584"/>
                  </a:lnTo>
                  <a:lnTo>
                    <a:pt x="8572" y="321"/>
                  </a:lnTo>
                  <a:lnTo>
                    <a:pt x="8636" y="166"/>
                  </a:lnTo>
                  <a:lnTo>
                    <a:pt x="8665" y="166"/>
                  </a:lnTo>
                  <a:lnTo>
                    <a:pt x="8846" y="595"/>
                  </a:lnTo>
                  <a:lnTo>
                    <a:pt x="8870" y="651"/>
                  </a:lnTo>
                  <a:lnTo>
                    <a:pt x="8896" y="704"/>
                  </a:lnTo>
                  <a:lnTo>
                    <a:pt x="8915" y="738"/>
                  </a:lnTo>
                  <a:lnTo>
                    <a:pt x="8928" y="746"/>
                  </a:lnTo>
                  <a:lnTo>
                    <a:pt x="8940" y="748"/>
                  </a:lnTo>
                  <a:lnTo>
                    <a:pt x="8963" y="750"/>
                  </a:lnTo>
                  <a:lnTo>
                    <a:pt x="8966" y="775"/>
                  </a:lnTo>
                  <a:lnTo>
                    <a:pt x="8881" y="775"/>
                  </a:lnTo>
                  <a:lnTo>
                    <a:pt x="8740" y="778"/>
                  </a:lnTo>
                  <a:lnTo>
                    <a:pt x="8737" y="753"/>
                  </a:lnTo>
                  <a:lnTo>
                    <a:pt x="8778" y="748"/>
                  </a:lnTo>
                  <a:lnTo>
                    <a:pt x="8800" y="745"/>
                  </a:lnTo>
                  <a:lnTo>
                    <a:pt x="8804" y="744"/>
                  </a:lnTo>
                  <a:lnTo>
                    <a:pt x="8809" y="740"/>
                  </a:lnTo>
                  <a:lnTo>
                    <a:pt x="8810" y="735"/>
                  </a:lnTo>
                  <a:lnTo>
                    <a:pt x="8812" y="730"/>
                  </a:lnTo>
                  <a:lnTo>
                    <a:pt x="8810" y="720"/>
                  </a:lnTo>
                  <a:lnTo>
                    <a:pt x="8806" y="705"/>
                  </a:lnTo>
                  <a:lnTo>
                    <a:pt x="8753" y="576"/>
                  </a:lnTo>
                  <a:lnTo>
                    <a:pt x="8507" y="576"/>
                  </a:lnTo>
                  <a:lnTo>
                    <a:pt x="8460" y="685"/>
                  </a:lnTo>
                  <a:lnTo>
                    <a:pt x="8450" y="710"/>
                  </a:lnTo>
                  <a:lnTo>
                    <a:pt x="8448" y="728"/>
                  </a:lnTo>
                  <a:lnTo>
                    <a:pt x="8450" y="738"/>
                  </a:lnTo>
                  <a:lnTo>
                    <a:pt x="8459" y="744"/>
                  </a:lnTo>
                  <a:lnTo>
                    <a:pt x="8467" y="746"/>
                  </a:lnTo>
                  <a:lnTo>
                    <a:pt x="8479" y="747"/>
                  </a:lnTo>
                  <a:lnTo>
                    <a:pt x="8518" y="750"/>
                  </a:lnTo>
                  <a:lnTo>
                    <a:pt x="8521" y="753"/>
                  </a:lnTo>
                  <a:lnTo>
                    <a:pt x="8521" y="775"/>
                  </a:lnTo>
                  <a:lnTo>
                    <a:pt x="8422" y="775"/>
                  </a:lnTo>
                  <a:lnTo>
                    <a:pt x="8327" y="778"/>
                  </a:lnTo>
                  <a:close/>
                  <a:moveTo>
                    <a:pt x="8521" y="540"/>
                  </a:moveTo>
                  <a:lnTo>
                    <a:pt x="8737" y="540"/>
                  </a:lnTo>
                  <a:lnTo>
                    <a:pt x="8629" y="282"/>
                  </a:lnTo>
                  <a:lnTo>
                    <a:pt x="8521" y="540"/>
                  </a:lnTo>
                  <a:close/>
                  <a:moveTo>
                    <a:pt x="8540" y="96"/>
                  </a:moveTo>
                  <a:lnTo>
                    <a:pt x="8531" y="94"/>
                  </a:lnTo>
                  <a:lnTo>
                    <a:pt x="8521" y="92"/>
                  </a:lnTo>
                  <a:lnTo>
                    <a:pt x="8514" y="87"/>
                  </a:lnTo>
                  <a:lnTo>
                    <a:pt x="8506" y="81"/>
                  </a:lnTo>
                  <a:lnTo>
                    <a:pt x="8500" y="74"/>
                  </a:lnTo>
                  <a:lnTo>
                    <a:pt x="8496" y="67"/>
                  </a:lnTo>
                  <a:lnTo>
                    <a:pt x="8492" y="48"/>
                  </a:lnTo>
                  <a:lnTo>
                    <a:pt x="8492" y="38"/>
                  </a:lnTo>
                  <a:lnTo>
                    <a:pt x="8496" y="30"/>
                  </a:lnTo>
                  <a:lnTo>
                    <a:pt x="8500" y="21"/>
                  </a:lnTo>
                  <a:lnTo>
                    <a:pt x="8506" y="14"/>
                  </a:lnTo>
                  <a:lnTo>
                    <a:pt x="8514" y="8"/>
                  </a:lnTo>
                  <a:lnTo>
                    <a:pt x="8521" y="3"/>
                  </a:lnTo>
                  <a:lnTo>
                    <a:pt x="8540" y="0"/>
                  </a:lnTo>
                  <a:lnTo>
                    <a:pt x="8550" y="1"/>
                  </a:lnTo>
                  <a:lnTo>
                    <a:pt x="8558" y="3"/>
                  </a:lnTo>
                  <a:lnTo>
                    <a:pt x="8567" y="8"/>
                  </a:lnTo>
                  <a:lnTo>
                    <a:pt x="8574" y="14"/>
                  </a:lnTo>
                  <a:lnTo>
                    <a:pt x="8580" y="21"/>
                  </a:lnTo>
                  <a:lnTo>
                    <a:pt x="8585" y="30"/>
                  </a:lnTo>
                  <a:lnTo>
                    <a:pt x="8588" y="48"/>
                  </a:lnTo>
                  <a:lnTo>
                    <a:pt x="8587" y="57"/>
                  </a:lnTo>
                  <a:lnTo>
                    <a:pt x="8585" y="67"/>
                  </a:lnTo>
                  <a:lnTo>
                    <a:pt x="8580" y="74"/>
                  </a:lnTo>
                  <a:lnTo>
                    <a:pt x="8574" y="81"/>
                  </a:lnTo>
                  <a:lnTo>
                    <a:pt x="8567" y="87"/>
                  </a:lnTo>
                  <a:lnTo>
                    <a:pt x="8558" y="92"/>
                  </a:lnTo>
                  <a:lnTo>
                    <a:pt x="8540" y="96"/>
                  </a:lnTo>
                  <a:close/>
                  <a:moveTo>
                    <a:pt x="8750" y="96"/>
                  </a:moveTo>
                  <a:lnTo>
                    <a:pt x="8741" y="94"/>
                  </a:lnTo>
                  <a:lnTo>
                    <a:pt x="8731" y="92"/>
                  </a:lnTo>
                  <a:lnTo>
                    <a:pt x="8724" y="87"/>
                  </a:lnTo>
                  <a:lnTo>
                    <a:pt x="8716" y="81"/>
                  </a:lnTo>
                  <a:lnTo>
                    <a:pt x="8710" y="74"/>
                  </a:lnTo>
                  <a:lnTo>
                    <a:pt x="8706" y="67"/>
                  </a:lnTo>
                  <a:lnTo>
                    <a:pt x="8702" y="48"/>
                  </a:lnTo>
                  <a:lnTo>
                    <a:pt x="8702" y="38"/>
                  </a:lnTo>
                  <a:lnTo>
                    <a:pt x="8706" y="30"/>
                  </a:lnTo>
                  <a:lnTo>
                    <a:pt x="8710" y="21"/>
                  </a:lnTo>
                  <a:lnTo>
                    <a:pt x="8716" y="14"/>
                  </a:lnTo>
                  <a:lnTo>
                    <a:pt x="8724" y="8"/>
                  </a:lnTo>
                  <a:lnTo>
                    <a:pt x="8731" y="3"/>
                  </a:lnTo>
                  <a:lnTo>
                    <a:pt x="8750" y="0"/>
                  </a:lnTo>
                  <a:lnTo>
                    <a:pt x="8760" y="1"/>
                  </a:lnTo>
                  <a:lnTo>
                    <a:pt x="8768" y="3"/>
                  </a:lnTo>
                  <a:lnTo>
                    <a:pt x="8777" y="8"/>
                  </a:lnTo>
                  <a:lnTo>
                    <a:pt x="8784" y="14"/>
                  </a:lnTo>
                  <a:lnTo>
                    <a:pt x="8790" y="21"/>
                  </a:lnTo>
                  <a:lnTo>
                    <a:pt x="8795" y="30"/>
                  </a:lnTo>
                  <a:lnTo>
                    <a:pt x="8798" y="48"/>
                  </a:lnTo>
                  <a:lnTo>
                    <a:pt x="8797" y="57"/>
                  </a:lnTo>
                  <a:lnTo>
                    <a:pt x="8795" y="67"/>
                  </a:lnTo>
                  <a:lnTo>
                    <a:pt x="8790" y="74"/>
                  </a:lnTo>
                  <a:lnTo>
                    <a:pt x="8784" y="81"/>
                  </a:lnTo>
                  <a:lnTo>
                    <a:pt x="8777" y="87"/>
                  </a:lnTo>
                  <a:lnTo>
                    <a:pt x="8768" y="92"/>
                  </a:lnTo>
                  <a:lnTo>
                    <a:pt x="8750" y="96"/>
                  </a:lnTo>
                  <a:close/>
                  <a:moveTo>
                    <a:pt x="9020" y="628"/>
                  </a:moveTo>
                  <a:lnTo>
                    <a:pt x="9044" y="625"/>
                  </a:lnTo>
                  <a:lnTo>
                    <a:pt x="9050" y="672"/>
                  </a:lnTo>
                  <a:lnTo>
                    <a:pt x="9054" y="694"/>
                  </a:lnTo>
                  <a:lnTo>
                    <a:pt x="9061" y="708"/>
                  </a:lnTo>
                  <a:lnTo>
                    <a:pt x="9077" y="721"/>
                  </a:lnTo>
                  <a:lnTo>
                    <a:pt x="9088" y="727"/>
                  </a:lnTo>
                  <a:lnTo>
                    <a:pt x="9100" y="733"/>
                  </a:lnTo>
                  <a:lnTo>
                    <a:pt x="9128" y="742"/>
                  </a:lnTo>
                  <a:lnTo>
                    <a:pt x="9161" y="748"/>
                  </a:lnTo>
                  <a:lnTo>
                    <a:pt x="9193" y="751"/>
                  </a:lnTo>
                  <a:lnTo>
                    <a:pt x="9216" y="750"/>
                  </a:lnTo>
                  <a:lnTo>
                    <a:pt x="9236" y="747"/>
                  </a:lnTo>
                  <a:lnTo>
                    <a:pt x="9256" y="741"/>
                  </a:lnTo>
                  <a:lnTo>
                    <a:pt x="9275" y="734"/>
                  </a:lnTo>
                  <a:lnTo>
                    <a:pt x="9292" y="726"/>
                  </a:lnTo>
                  <a:lnTo>
                    <a:pt x="9307" y="714"/>
                  </a:lnTo>
                  <a:lnTo>
                    <a:pt x="9319" y="700"/>
                  </a:lnTo>
                  <a:lnTo>
                    <a:pt x="9331" y="686"/>
                  </a:lnTo>
                  <a:lnTo>
                    <a:pt x="9340" y="669"/>
                  </a:lnTo>
                  <a:lnTo>
                    <a:pt x="9346" y="651"/>
                  </a:lnTo>
                  <a:lnTo>
                    <a:pt x="9349" y="633"/>
                  </a:lnTo>
                  <a:lnTo>
                    <a:pt x="9350" y="613"/>
                  </a:lnTo>
                  <a:lnTo>
                    <a:pt x="9348" y="586"/>
                  </a:lnTo>
                  <a:lnTo>
                    <a:pt x="9346" y="576"/>
                  </a:lnTo>
                  <a:lnTo>
                    <a:pt x="9341" y="565"/>
                  </a:lnTo>
                  <a:lnTo>
                    <a:pt x="9330" y="546"/>
                  </a:lnTo>
                  <a:lnTo>
                    <a:pt x="9323" y="537"/>
                  </a:lnTo>
                  <a:lnTo>
                    <a:pt x="9314" y="531"/>
                  </a:lnTo>
                  <a:lnTo>
                    <a:pt x="9296" y="520"/>
                  </a:lnTo>
                  <a:lnTo>
                    <a:pt x="9286" y="516"/>
                  </a:lnTo>
                  <a:lnTo>
                    <a:pt x="9275" y="512"/>
                  </a:lnTo>
                  <a:lnTo>
                    <a:pt x="9209" y="499"/>
                  </a:lnTo>
                  <a:lnTo>
                    <a:pt x="9142" y="487"/>
                  </a:lnTo>
                  <a:lnTo>
                    <a:pt x="9118" y="480"/>
                  </a:lnTo>
                  <a:lnTo>
                    <a:pt x="9095" y="469"/>
                  </a:lnTo>
                  <a:lnTo>
                    <a:pt x="9072" y="456"/>
                  </a:lnTo>
                  <a:lnTo>
                    <a:pt x="9054" y="440"/>
                  </a:lnTo>
                  <a:lnTo>
                    <a:pt x="9040" y="421"/>
                  </a:lnTo>
                  <a:lnTo>
                    <a:pt x="9034" y="409"/>
                  </a:lnTo>
                  <a:lnTo>
                    <a:pt x="9029" y="397"/>
                  </a:lnTo>
                  <a:lnTo>
                    <a:pt x="9022" y="370"/>
                  </a:lnTo>
                  <a:lnTo>
                    <a:pt x="9019" y="342"/>
                  </a:lnTo>
                  <a:lnTo>
                    <a:pt x="9020" y="322"/>
                  </a:lnTo>
                  <a:lnTo>
                    <a:pt x="9023" y="303"/>
                  </a:lnTo>
                  <a:lnTo>
                    <a:pt x="9028" y="285"/>
                  </a:lnTo>
                  <a:lnTo>
                    <a:pt x="9034" y="268"/>
                  </a:lnTo>
                  <a:lnTo>
                    <a:pt x="9050" y="238"/>
                  </a:lnTo>
                  <a:lnTo>
                    <a:pt x="9074" y="211"/>
                  </a:lnTo>
                  <a:lnTo>
                    <a:pt x="9104" y="188"/>
                  </a:lnTo>
                  <a:lnTo>
                    <a:pt x="9121" y="180"/>
                  </a:lnTo>
                  <a:lnTo>
                    <a:pt x="9139" y="172"/>
                  </a:lnTo>
                  <a:lnTo>
                    <a:pt x="9158" y="166"/>
                  </a:lnTo>
                  <a:lnTo>
                    <a:pt x="9179" y="163"/>
                  </a:lnTo>
                  <a:lnTo>
                    <a:pt x="9223" y="160"/>
                  </a:lnTo>
                  <a:lnTo>
                    <a:pt x="9262" y="162"/>
                  </a:lnTo>
                  <a:lnTo>
                    <a:pt x="9304" y="169"/>
                  </a:lnTo>
                  <a:lnTo>
                    <a:pt x="9346" y="181"/>
                  </a:lnTo>
                  <a:lnTo>
                    <a:pt x="9384" y="196"/>
                  </a:lnTo>
                  <a:lnTo>
                    <a:pt x="9386" y="201"/>
                  </a:lnTo>
                  <a:lnTo>
                    <a:pt x="9383" y="223"/>
                  </a:lnTo>
                  <a:lnTo>
                    <a:pt x="9379" y="249"/>
                  </a:lnTo>
                  <a:lnTo>
                    <a:pt x="9377" y="279"/>
                  </a:lnTo>
                  <a:lnTo>
                    <a:pt x="9376" y="313"/>
                  </a:lnTo>
                  <a:lnTo>
                    <a:pt x="9371" y="316"/>
                  </a:lnTo>
                  <a:lnTo>
                    <a:pt x="9349" y="316"/>
                  </a:lnTo>
                  <a:lnTo>
                    <a:pt x="9343" y="249"/>
                  </a:lnTo>
                  <a:lnTo>
                    <a:pt x="9340" y="242"/>
                  </a:lnTo>
                  <a:lnTo>
                    <a:pt x="9332" y="234"/>
                  </a:lnTo>
                  <a:lnTo>
                    <a:pt x="9320" y="225"/>
                  </a:lnTo>
                  <a:lnTo>
                    <a:pt x="9305" y="216"/>
                  </a:lnTo>
                  <a:lnTo>
                    <a:pt x="9286" y="207"/>
                  </a:lnTo>
                  <a:lnTo>
                    <a:pt x="9265" y="201"/>
                  </a:lnTo>
                  <a:lnTo>
                    <a:pt x="9245" y="198"/>
                  </a:lnTo>
                  <a:lnTo>
                    <a:pt x="9223" y="196"/>
                  </a:lnTo>
                  <a:lnTo>
                    <a:pt x="9188" y="200"/>
                  </a:lnTo>
                  <a:lnTo>
                    <a:pt x="9156" y="211"/>
                  </a:lnTo>
                  <a:lnTo>
                    <a:pt x="9142" y="219"/>
                  </a:lnTo>
                  <a:lnTo>
                    <a:pt x="9128" y="230"/>
                  </a:lnTo>
                  <a:lnTo>
                    <a:pt x="9118" y="242"/>
                  </a:lnTo>
                  <a:lnTo>
                    <a:pt x="9108" y="256"/>
                  </a:lnTo>
                  <a:lnTo>
                    <a:pt x="9101" y="272"/>
                  </a:lnTo>
                  <a:lnTo>
                    <a:pt x="9096" y="288"/>
                  </a:lnTo>
                  <a:lnTo>
                    <a:pt x="9092" y="320"/>
                  </a:lnTo>
                  <a:lnTo>
                    <a:pt x="9095" y="344"/>
                  </a:lnTo>
                  <a:lnTo>
                    <a:pt x="9097" y="355"/>
                  </a:lnTo>
                  <a:lnTo>
                    <a:pt x="9102" y="364"/>
                  </a:lnTo>
                  <a:lnTo>
                    <a:pt x="9113" y="382"/>
                  </a:lnTo>
                  <a:lnTo>
                    <a:pt x="9120" y="390"/>
                  </a:lnTo>
                  <a:lnTo>
                    <a:pt x="9127" y="396"/>
                  </a:lnTo>
                  <a:lnTo>
                    <a:pt x="9144" y="405"/>
                  </a:lnTo>
                  <a:lnTo>
                    <a:pt x="9163" y="412"/>
                  </a:lnTo>
                  <a:lnTo>
                    <a:pt x="9193" y="418"/>
                  </a:lnTo>
                  <a:lnTo>
                    <a:pt x="9239" y="426"/>
                  </a:lnTo>
                  <a:lnTo>
                    <a:pt x="9275" y="432"/>
                  </a:lnTo>
                  <a:lnTo>
                    <a:pt x="9305" y="438"/>
                  </a:lnTo>
                  <a:lnTo>
                    <a:pt x="9329" y="445"/>
                  </a:lnTo>
                  <a:lnTo>
                    <a:pt x="9349" y="452"/>
                  </a:lnTo>
                  <a:lnTo>
                    <a:pt x="9365" y="460"/>
                  </a:lnTo>
                  <a:lnTo>
                    <a:pt x="9379" y="471"/>
                  </a:lnTo>
                  <a:lnTo>
                    <a:pt x="9392" y="484"/>
                  </a:lnTo>
                  <a:lnTo>
                    <a:pt x="9404" y="500"/>
                  </a:lnTo>
                  <a:lnTo>
                    <a:pt x="9413" y="517"/>
                  </a:lnTo>
                  <a:lnTo>
                    <a:pt x="9419" y="536"/>
                  </a:lnTo>
                  <a:lnTo>
                    <a:pt x="9424" y="556"/>
                  </a:lnTo>
                  <a:lnTo>
                    <a:pt x="9425" y="579"/>
                  </a:lnTo>
                  <a:lnTo>
                    <a:pt x="9424" y="601"/>
                  </a:lnTo>
                  <a:lnTo>
                    <a:pt x="9420" y="622"/>
                  </a:lnTo>
                  <a:lnTo>
                    <a:pt x="9414" y="643"/>
                  </a:lnTo>
                  <a:lnTo>
                    <a:pt x="9406" y="662"/>
                  </a:lnTo>
                  <a:lnTo>
                    <a:pt x="9396" y="680"/>
                  </a:lnTo>
                  <a:lnTo>
                    <a:pt x="9383" y="698"/>
                  </a:lnTo>
                  <a:lnTo>
                    <a:pt x="9350" y="730"/>
                  </a:lnTo>
                  <a:lnTo>
                    <a:pt x="9331" y="745"/>
                  </a:lnTo>
                  <a:lnTo>
                    <a:pt x="9312" y="757"/>
                  </a:lnTo>
                  <a:lnTo>
                    <a:pt x="9290" y="766"/>
                  </a:lnTo>
                  <a:lnTo>
                    <a:pt x="9269" y="776"/>
                  </a:lnTo>
                  <a:lnTo>
                    <a:pt x="9246" y="782"/>
                  </a:lnTo>
                  <a:lnTo>
                    <a:pt x="9222" y="787"/>
                  </a:lnTo>
                  <a:lnTo>
                    <a:pt x="9172" y="790"/>
                  </a:lnTo>
                  <a:lnTo>
                    <a:pt x="9128" y="788"/>
                  </a:lnTo>
                  <a:lnTo>
                    <a:pt x="9089" y="783"/>
                  </a:lnTo>
                  <a:lnTo>
                    <a:pt x="9052" y="772"/>
                  </a:lnTo>
                  <a:lnTo>
                    <a:pt x="9017" y="759"/>
                  </a:lnTo>
                  <a:lnTo>
                    <a:pt x="9014" y="753"/>
                  </a:lnTo>
                  <a:lnTo>
                    <a:pt x="9018" y="709"/>
                  </a:lnTo>
                  <a:lnTo>
                    <a:pt x="9020" y="628"/>
                  </a:lnTo>
                  <a:close/>
                  <a:moveTo>
                    <a:pt x="9632" y="466"/>
                  </a:moveTo>
                  <a:lnTo>
                    <a:pt x="9787" y="322"/>
                  </a:lnTo>
                  <a:lnTo>
                    <a:pt x="9866" y="243"/>
                  </a:lnTo>
                  <a:lnTo>
                    <a:pt x="9902" y="204"/>
                  </a:lnTo>
                  <a:lnTo>
                    <a:pt x="9902" y="176"/>
                  </a:lnTo>
                  <a:lnTo>
                    <a:pt x="9907" y="172"/>
                  </a:lnTo>
                  <a:lnTo>
                    <a:pt x="9978" y="175"/>
                  </a:lnTo>
                  <a:lnTo>
                    <a:pt x="10045" y="174"/>
                  </a:lnTo>
                  <a:lnTo>
                    <a:pt x="10049" y="177"/>
                  </a:lnTo>
                  <a:lnTo>
                    <a:pt x="10049" y="196"/>
                  </a:lnTo>
                  <a:lnTo>
                    <a:pt x="10013" y="201"/>
                  </a:lnTo>
                  <a:lnTo>
                    <a:pt x="9991" y="205"/>
                  </a:lnTo>
                  <a:lnTo>
                    <a:pt x="9974" y="214"/>
                  </a:lnTo>
                  <a:lnTo>
                    <a:pt x="9949" y="232"/>
                  </a:lnTo>
                  <a:lnTo>
                    <a:pt x="9886" y="288"/>
                  </a:lnTo>
                  <a:lnTo>
                    <a:pt x="9713" y="446"/>
                  </a:lnTo>
                  <a:lnTo>
                    <a:pt x="9970" y="684"/>
                  </a:lnTo>
                  <a:lnTo>
                    <a:pt x="10018" y="728"/>
                  </a:lnTo>
                  <a:lnTo>
                    <a:pt x="10031" y="740"/>
                  </a:lnTo>
                  <a:lnTo>
                    <a:pt x="10038" y="746"/>
                  </a:lnTo>
                  <a:lnTo>
                    <a:pt x="10043" y="748"/>
                  </a:lnTo>
                  <a:lnTo>
                    <a:pt x="10050" y="750"/>
                  </a:lnTo>
                  <a:lnTo>
                    <a:pt x="10069" y="752"/>
                  </a:lnTo>
                  <a:lnTo>
                    <a:pt x="10073" y="774"/>
                  </a:lnTo>
                  <a:lnTo>
                    <a:pt x="10044" y="775"/>
                  </a:lnTo>
                  <a:lnTo>
                    <a:pt x="10019" y="775"/>
                  </a:lnTo>
                  <a:lnTo>
                    <a:pt x="9949" y="776"/>
                  </a:lnTo>
                  <a:lnTo>
                    <a:pt x="9881" y="711"/>
                  </a:lnTo>
                  <a:lnTo>
                    <a:pt x="9632" y="483"/>
                  </a:lnTo>
                  <a:lnTo>
                    <a:pt x="9632" y="574"/>
                  </a:lnTo>
                  <a:lnTo>
                    <a:pt x="9634" y="657"/>
                  </a:lnTo>
                  <a:lnTo>
                    <a:pt x="9635" y="697"/>
                  </a:lnTo>
                  <a:lnTo>
                    <a:pt x="9636" y="720"/>
                  </a:lnTo>
                  <a:lnTo>
                    <a:pt x="9638" y="732"/>
                  </a:lnTo>
                  <a:lnTo>
                    <a:pt x="9642" y="738"/>
                  </a:lnTo>
                  <a:lnTo>
                    <a:pt x="9648" y="742"/>
                  </a:lnTo>
                  <a:lnTo>
                    <a:pt x="9658" y="746"/>
                  </a:lnTo>
                  <a:lnTo>
                    <a:pt x="9678" y="748"/>
                  </a:lnTo>
                  <a:lnTo>
                    <a:pt x="9714" y="751"/>
                  </a:lnTo>
                  <a:lnTo>
                    <a:pt x="9718" y="775"/>
                  </a:lnTo>
                  <a:lnTo>
                    <a:pt x="9640" y="776"/>
                  </a:lnTo>
                  <a:lnTo>
                    <a:pt x="9592" y="775"/>
                  </a:lnTo>
                  <a:lnTo>
                    <a:pt x="9470" y="778"/>
                  </a:lnTo>
                  <a:lnTo>
                    <a:pt x="9467" y="753"/>
                  </a:lnTo>
                  <a:lnTo>
                    <a:pt x="9503" y="750"/>
                  </a:lnTo>
                  <a:lnTo>
                    <a:pt x="9523" y="747"/>
                  </a:lnTo>
                  <a:lnTo>
                    <a:pt x="9534" y="744"/>
                  </a:lnTo>
                  <a:lnTo>
                    <a:pt x="9541" y="740"/>
                  </a:lnTo>
                  <a:lnTo>
                    <a:pt x="9545" y="734"/>
                  </a:lnTo>
                  <a:lnTo>
                    <a:pt x="9548" y="723"/>
                  </a:lnTo>
                  <a:lnTo>
                    <a:pt x="9550" y="702"/>
                  </a:lnTo>
                  <a:lnTo>
                    <a:pt x="9551" y="664"/>
                  </a:lnTo>
                  <a:lnTo>
                    <a:pt x="9552" y="574"/>
                  </a:lnTo>
                  <a:lnTo>
                    <a:pt x="9552" y="376"/>
                  </a:lnTo>
                  <a:lnTo>
                    <a:pt x="9551" y="294"/>
                  </a:lnTo>
                  <a:lnTo>
                    <a:pt x="9550" y="254"/>
                  </a:lnTo>
                  <a:lnTo>
                    <a:pt x="9548" y="231"/>
                  </a:lnTo>
                  <a:lnTo>
                    <a:pt x="9546" y="219"/>
                  </a:lnTo>
                  <a:lnTo>
                    <a:pt x="9542" y="212"/>
                  </a:lnTo>
                  <a:lnTo>
                    <a:pt x="9536" y="208"/>
                  </a:lnTo>
                  <a:lnTo>
                    <a:pt x="9527" y="205"/>
                  </a:lnTo>
                  <a:lnTo>
                    <a:pt x="9506" y="202"/>
                  </a:lnTo>
                  <a:lnTo>
                    <a:pt x="9470" y="200"/>
                  </a:lnTo>
                  <a:lnTo>
                    <a:pt x="9467" y="176"/>
                  </a:lnTo>
                  <a:lnTo>
                    <a:pt x="9523" y="175"/>
                  </a:lnTo>
                  <a:lnTo>
                    <a:pt x="9592" y="176"/>
                  </a:lnTo>
                  <a:lnTo>
                    <a:pt x="9714" y="172"/>
                  </a:lnTo>
                  <a:lnTo>
                    <a:pt x="9718" y="196"/>
                  </a:lnTo>
                  <a:lnTo>
                    <a:pt x="9668" y="202"/>
                  </a:lnTo>
                  <a:lnTo>
                    <a:pt x="9655" y="205"/>
                  </a:lnTo>
                  <a:lnTo>
                    <a:pt x="9646" y="208"/>
                  </a:lnTo>
                  <a:lnTo>
                    <a:pt x="9642" y="212"/>
                  </a:lnTo>
                  <a:lnTo>
                    <a:pt x="9640" y="217"/>
                  </a:lnTo>
                  <a:lnTo>
                    <a:pt x="9636" y="231"/>
                  </a:lnTo>
                  <a:lnTo>
                    <a:pt x="9634" y="279"/>
                  </a:lnTo>
                  <a:lnTo>
                    <a:pt x="9632" y="376"/>
                  </a:lnTo>
                  <a:lnTo>
                    <a:pt x="9632" y="466"/>
                  </a:lnTo>
                  <a:close/>
                  <a:moveTo>
                    <a:pt x="10085" y="213"/>
                  </a:moveTo>
                  <a:lnTo>
                    <a:pt x="10081" y="208"/>
                  </a:lnTo>
                  <a:lnTo>
                    <a:pt x="10081" y="190"/>
                  </a:lnTo>
                  <a:lnTo>
                    <a:pt x="10085" y="187"/>
                  </a:lnTo>
                  <a:lnTo>
                    <a:pt x="10206" y="168"/>
                  </a:lnTo>
                  <a:lnTo>
                    <a:pt x="10218" y="177"/>
                  </a:lnTo>
                  <a:lnTo>
                    <a:pt x="10231" y="189"/>
                  </a:lnTo>
                  <a:lnTo>
                    <a:pt x="10246" y="210"/>
                  </a:lnTo>
                  <a:lnTo>
                    <a:pt x="10266" y="241"/>
                  </a:lnTo>
                  <a:lnTo>
                    <a:pt x="10326" y="344"/>
                  </a:lnTo>
                  <a:lnTo>
                    <a:pt x="10397" y="478"/>
                  </a:lnTo>
                  <a:lnTo>
                    <a:pt x="10440" y="409"/>
                  </a:lnTo>
                  <a:lnTo>
                    <a:pt x="10489" y="327"/>
                  </a:lnTo>
                  <a:lnTo>
                    <a:pt x="10579" y="172"/>
                  </a:lnTo>
                  <a:lnTo>
                    <a:pt x="10612" y="175"/>
                  </a:lnTo>
                  <a:lnTo>
                    <a:pt x="10642" y="172"/>
                  </a:lnTo>
                  <a:lnTo>
                    <a:pt x="10645" y="184"/>
                  </a:lnTo>
                  <a:lnTo>
                    <a:pt x="10618" y="217"/>
                  </a:lnTo>
                  <a:lnTo>
                    <a:pt x="10579" y="270"/>
                  </a:lnTo>
                  <a:lnTo>
                    <a:pt x="10512" y="366"/>
                  </a:lnTo>
                  <a:lnTo>
                    <a:pt x="10458" y="453"/>
                  </a:lnTo>
                  <a:lnTo>
                    <a:pt x="10433" y="495"/>
                  </a:lnTo>
                  <a:lnTo>
                    <a:pt x="10423" y="516"/>
                  </a:lnTo>
                  <a:lnTo>
                    <a:pt x="10421" y="528"/>
                  </a:lnTo>
                  <a:lnTo>
                    <a:pt x="10420" y="541"/>
                  </a:lnTo>
                  <a:lnTo>
                    <a:pt x="10420" y="604"/>
                  </a:lnTo>
                  <a:lnTo>
                    <a:pt x="10421" y="668"/>
                  </a:lnTo>
                  <a:lnTo>
                    <a:pt x="10423" y="720"/>
                  </a:lnTo>
                  <a:lnTo>
                    <a:pt x="10426" y="732"/>
                  </a:lnTo>
                  <a:lnTo>
                    <a:pt x="10429" y="739"/>
                  </a:lnTo>
                  <a:lnTo>
                    <a:pt x="10435" y="742"/>
                  </a:lnTo>
                  <a:lnTo>
                    <a:pt x="10445" y="746"/>
                  </a:lnTo>
                  <a:lnTo>
                    <a:pt x="10465" y="748"/>
                  </a:lnTo>
                  <a:lnTo>
                    <a:pt x="10501" y="751"/>
                  </a:lnTo>
                  <a:lnTo>
                    <a:pt x="10505" y="775"/>
                  </a:lnTo>
                  <a:lnTo>
                    <a:pt x="10427" y="776"/>
                  </a:lnTo>
                  <a:lnTo>
                    <a:pt x="10379" y="775"/>
                  </a:lnTo>
                  <a:lnTo>
                    <a:pt x="10258" y="778"/>
                  </a:lnTo>
                  <a:lnTo>
                    <a:pt x="10254" y="753"/>
                  </a:lnTo>
                  <a:lnTo>
                    <a:pt x="10290" y="750"/>
                  </a:lnTo>
                  <a:lnTo>
                    <a:pt x="10310" y="747"/>
                  </a:lnTo>
                  <a:lnTo>
                    <a:pt x="10321" y="744"/>
                  </a:lnTo>
                  <a:lnTo>
                    <a:pt x="10328" y="740"/>
                  </a:lnTo>
                  <a:lnTo>
                    <a:pt x="10332" y="734"/>
                  </a:lnTo>
                  <a:lnTo>
                    <a:pt x="10334" y="724"/>
                  </a:lnTo>
                  <a:lnTo>
                    <a:pt x="10338" y="676"/>
                  </a:lnTo>
                  <a:lnTo>
                    <a:pt x="10339" y="603"/>
                  </a:lnTo>
                  <a:lnTo>
                    <a:pt x="10339" y="523"/>
                  </a:lnTo>
                  <a:lnTo>
                    <a:pt x="10319" y="483"/>
                  </a:lnTo>
                  <a:lnTo>
                    <a:pt x="10276" y="412"/>
                  </a:lnTo>
                  <a:lnTo>
                    <a:pt x="10238" y="351"/>
                  </a:lnTo>
                  <a:lnTo>
                    <a:pt x="10194" y="284"/>
                  </a:lnTo>
                  <a:lnTo>
                    <a:pt x="10170" y="252"/>
                  </a:lnTo>
                  <a:lnTo>
                    <a:pt x="10152" y="231"/>
                  </a:lnTo>
                  <a:lnTo>
                    <a:pt x="10139" y="220"/>
                  </a:lnTo>
                  <a:lnTo>
                    <a:pt x="10129" y="214"/>
                  </a:lnTo>
                  <a:lnTo>
                    <a:pt x="10114" y="213"/>
                  </a:lnTo>
                  <a:lnTo>
                    <a:pt x="10085" y="213"/>
                  </a:lnTo>
                  <a:close/>
                  <a:moveTo>
                    <a:pt x="10676" y="176"/>
                  </a:moveTo>
                  <a:lnTo>
                    <a:pt x="10802" y="176"/>
                  </a:lnTo>
                  <a:lnTo>
                    <a:pt x="10925" y="172"/>
                  </a:lnTo>
                  <a:lnTo>
                    <a:pt x="10927" y="196"/>
                  </a:lnTo>
                  <a:lnTo>
                    <a:pt x="10879" y="202"/>
                  </a:lnTo>
                  <a:lnTo>
                    <a:pt x="10865" y="205"/>
                  </a:lnTo>
                  <a:lnTo>
                    <a:pt x="10855" y="208"/>
                  </a:lnTo>
                  <a:lnTo>
                    <a:pt x="10853" y="212"/>
                  </a:lnTo>
                  <a:lnTo>
                    <a:pt x="10849" y="217"/>
                  </a:lnTo>
                  <a:lnTo>
                    <a:pt x="10846" y="231"/>
                  </a:lnTo>
                  <a:lnTo>
                    <a:pt x="10843" y="279"/>
                  </a:lnTo>
                  <a:lnTo>
                    <a:pt x="10843" y="376"/>
                  </a:lnTo>
                  <a:lnTo>
                    <a:pt x="10843" y="565"/>
                  </a:lnTo>
                  <a:lnTo>
                    <a:pt x="10843" y="664"/>
                  </a:lnTo>
                  <a:lnTo>
                    <a:pt x="10846" y="738"/>
                  </a:lnTo>
                  <a:lnTo>
                    <a:pt x="10933" y="738"/>
                  </a:lnTo>
                  <a:lnTo>
                    <a:pt x="11017" y="738"/>
                  </a:lnTo>
                  <a:lnTo>
                    <a:pt x="11063" y="735"/>
                  </a:lnTo>
                  <a:lnTo>
                    <a:pt x="11088" y="730"/>
                  </a:lnTo>
                  <a:lnTo>
                    <a:pt x="11112" y="723"/>
                  </a:lnTo>
                  <a:lnTo>
                    <a:pt x="11118" y="705"/>
                  </a:lnTo>
                  <a:lnTo>
                    <a:pt x="11125" y="674"/>
                  </a:lnTo>
                  <a:lnTo>
                    <a:pt x="11135" y="630"/>
                  </a:lnTo>
                  <a:lnTo>
                    <a:pt x="11138" y="626"/>
                  </a:lnTo>
                  <a:lnTo>
                    <a:pt x="11160" y="626"/>
                  </a:lnTo>
                  <a:lnTo>
                    <a:pt x="11159" y="654"/>
                  </a:lnTo>
                  <a:lnTo>
                    <a:pt x="11155" y="696"/>
                  </a:lnTo>
                  <a:lnTo>
                    <a:pt x="11152" y="775"/>
                  </a:lnTo>
                  <a:lnTo>
                    <a:pt x="10936" y="776"/>
                  </a:lnTo>
                  <a:lnTo>
                    <a:pt x="10811" y="775"/>
                  </a:lnTo>
                  <a:lnTo>
                    <a:pt x="10724" y="778"/>
                  </a:lnTo>
                  <a:lnTo>
                    <a:pt x="10721" y="760"/>
                  </a:lnTo>
                  <a:lnTo>
                    <a:pt x="10724" y="757"/>
                  </a:lnTo>
                  <a:lnTo>
                    <a:pt x="10745" y="746"/>
                  </a:lnTo>
                  <a:lnTo>
                    <a:pt x="10753" y="740"/>
                  </a:lnTo>
                  <a:lnTo>
                    <a:pt x="10756" y="724"/>
                  </a:lnTo>
                  <a:lnTo>
                    <a:pt x="10759" y="685"/>
                  </a:lnTo>
                  <a:lnTo>
                    <a:pt x="10760" y="627"/>
                  </a:lnTo>
                  <a:lnTo>
                    <a:pt x="10762" y="560"/>
                  </a:lnTo>
                  <a:lnTo>
                    <a:pt x="10762" y="376"/>
                  </a:lnTo>
                  <a:lnTo>
                    <a:pt x="10760" y="294"/>
                  </a:lnTo>
                  <a:lnTo>
                    <a:pt x="10760" y="254"/>
                  </a:lnTo>
                  <a:lnTo>
                    <a:pt x="10758" y="231"/>
                  </a:lnTo>
                  <a:lnTo>
                    <a:pt x="10756" y="219"/>
                  </a:lnTo>
                  <a:lnTo>
                    <a:pt x="10752" y="212"/>
                  </a:lnTo>
                  <a:lnTo>
                    <a:pt x="10746" y="208"/>
                  </a:lnTo>
                  <a:lnTo>
                    <a:pt x="10736" y="205"/>
                  </a:lnTo>
                  <a:lnTo>
                    <a:pt x="10717" y="202"/>
                  </a:lnTo>
                  <a:lnTo>
                    <a:pt x="10680" y="200"/>
                  </a:lnTo>
                  <a:lnTo>
                    <a:pt x="10676" y="1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6669360"/>
            <a:ext cx="12192000" cy="188639"/>
            <a:chOff x="2207568" y="692696"/>
            <a:chExt cx="2304256" cy="576064"/>
          </a:xfrm>
        </p:grpSpPr>
        <p:sp>
          <p:nvSpPr>
            <p:cNvPr id="13" name="Rectangle 12"/>
            <p:cNvSpPr/>
            <p:nvPr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</p:grpSp>
      <p:sp>
        <p:nvSpPr>
          <p:cNvPr id="17" name="Freeform 16">
            <a:hlinkClick r:id="rId2" tooltip="Twitter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312024" y="5013176"/>
            <a:ext cx="288000" cy="288000"/>
          </a:xfrm>
          <a:custGeom>
            <a:avLst/>
            <a:gdLst>
              <a:gd name="T0" fmla="*/ 1215 w 2806"/>
              <a:gd name="T1" fmla="*/ 2154 h 2806"/>
              <a:gd name="T2" fmla="*/ 1391 w 2806"/>
              <a:gd name="T3" fmla="*/ 2115 h 2806"/>
              <a:gd name="T4" fmla="*/ 1549 w 2806"/>
              <a:gd name="T5" fmla="*/ 2052 h 2806"/>
              <a:gd name="T6" fmla="*/ 1690 w 2806"/>
              <a:gd name="T7" fmla="*/ 1968 h 2806"/>
              <a:gd name="T8" fmla="*/ 1813 w 2806"/>
              <a:gd name="T9" fmla="*/ 1866 h 2806"/>
              <a:gd name="T10" fmla="*/ 1917 w 2806"/>
              <a:gd name="T11" fmla="*/ 1747 h 2806"/>
              <a:gd name="T12" fmla="*/ 2002 w 2806"/>
              <a:gd name="T13" fmla="*/ 1618 h 2806"/>
              <a:gd name="T14" fmla="*/ 2069 w 2806"/>
              <a:gd name="T15" fmla="*/ 1479 h 2806"/>
              <a:gd name="T16" fmla="*/ 2115 w 2806"/>
              <a:gd name="T17" fmla="*/ 1336 h 2806"/>
              <a:gd name="T18" fmla="*/ 2144 w 2806"/>
              <a:gd name="T19" fmla="*/ 1166 h 2806"/>
              <a:gd name="T20" fmla="*/ 2148 w 2806"/>
              <a:gd name="T21" fmla="*/ 1022 h 2806"/>
              <a:gd name="T22" fmla="*/ 2264 w 2806"/>
              <a:gd name="T23" fmla="*/ 918 h 2806"/>
              <a:gd name="T24" fmla="*/ 2340 w 2806"/>
              <a:gd name="T25" fmla="*/ 822 h 2806"/>
              <a:gd name="T26" fmla="*/ 2176 w 2806"/>
              <a:gd name="T27" fmla="*/ 873 h 2806"/>
              <a:gd name="T28" fmla="*/ 2175 w 2806"/>
              <a:gd name="T29" fmla="*/ 842 h 2806"/>
              <a:gd name="T30" fmla="*/ 2242 w 2806"/>
              <a:gd name="T31" fmla="*/ 764 h 2806"/>
              <a:gd name="T32" fmla="*/ 2288 w 2806"/>
              <a:gd name="T33" fmla="*/ 670 h 2806"/>
              <a:gd name="T34" fmla="*/ 2139 w 2806"/>
              <a:gd name="T35" fmla="*/ 738 h 2806"/>
              <a:gd name="T36" fmla="*/ 2016 w 2806"/>
              <a:gd name="T37" fmla="*/ 737 h 2806"/>
              <a:gd name="T38" fmla="*/ 1919 w 2806"/>
              <a:gd name="T39" fmla="*/ 674 h 2806"/>
              <a:gd name="T40" fmla="*/ 1804 w 2806"/>
              <a:gd name="T41" fmla="*/ 644 h 2806"/>
              <a:gd name="T42" fmla="*/ 1685 w 2806"/>
              <a:gd name="T43" fmla="*/ 649 h 2806"/>
              <a:gd name="T44" fmla="*/ 1580 w 2806"/>
              <a:gd name="T45" fmla="*/ 689 h 2806"/>
              <a:gd name="T46" fmla="*/ 1491 w 2806"/>
              <a:gd name="T47" fmla="*/ 754 h 2806"/>
              <a:gd name="T48" fmla="*/ 1425 w 2806"/>
              <a:gd name="T49" fmla="*/ 844 h 2806"/>
              <a:gd name="T50" fmla="*/ 1391 w 2806"/>
              <a:gd name="T51" fmla="*/ 930 h 2806"/>
              <a:gd name="T52" fmla="*/ 1380 w 2806"/>
              <a:gd name="T53" fmla="*/ 1049 h 2806"/>
              <a:gd name="T54" fmla="*/ 1329 w 2806"/>
              <a:gd name="T55" fmla="*/ 1110 h 2806"/>
              <a:gd name="T56" fmla="*/ 1157 w 2806"/>
              <a:gd name="T57" fmla="*/ 1077 h 2806"/>
              <a:gd name="T58" fmla="*/ 995 w 2806"/>
              <a:gd name="T59" fmla="*/ 1019 h 2806"/>
              <a:gd name="T60" fmla="*/ 846 w 2806"/>
              <a:gd name="T61" fmla="*/ 938 h 2806"/>
              <a:gd name="T62" fmla="*/ 713 w 2806"/>
              <a:gd name="T63" fmla="*/ 835 h 2806"/>
              <a:gd name="T64" fmla="*/ 596 w 2806"/>
              <a:gd name="T65" fmla="*/ 712 h 2806"/>
              <a:gd name="T66" fmla="*/ 558 w 2806"/>
              <a:gd name="T67" fmla="*/ 804 h 2806"/>
              <a:gd name="T68" fmla="*/ 544 w 2806"/>
              <a:gd name="T69" fmla="*/ 892 h 2806"/>
              <a:gd name="T70" fmla="*/ 549 w 2806"/>
              <a:gd name="T71" fmla="*/ 967 h 2806"/>
              <a:gd name="T72" fmla="*/ 577 w 2806"/>
              <a:gd name="T73" fmla="*/ 1058 h 2806"/>
              <a:gd name="T74" fmla="*/ 630 w 2806"/>
              <a:gd name="T75" fmla="*/ 1148 h 2806"/>
              <a:gd name="T76" fmla="*/ 704 w 2806"/>
              <a:gd name="T77" fmla="*/ 1225 h 2806"/>
              <a:gd name="T78" fmla="*/ 603 w 2806"/>
              <a:gd name="T79" fmla="*/ 1205 h 2806"/>
              <a:gd name="T80" fmla="*/ 542 w 2806"/>
              <a:gd name="T81" fmla="*/ 1200 h 2806"/>
              <a:gd name="T82" fmla="*/ 559 w 2806"/>
              <a:gd name="T83" fmla="*/ 1299 h 2806"/>
              <a:gd name="T84" fmla="*/ 601 w 2806"/>
              <a:gd name="T85" fmla="*/ 1388 h 2806"/>
              <a:gd name="T86" fmla="*/ 652 w 2806"/>
              <a:gd name="T87" fmla="*/ 1451 h 2806"/>
              <a:gd name="T88" fmla="*/ 728 w 2806"/>
              <a:gd name="T89" fmla="*/ 1512 h 2806"/>
              <a:gd name="T90" fmla="*/ 818 w 2806"/>
              <a:gd name="T91" fmla="*/ 1551 h 2806"/>
              <a:gd name="T92" fmla="*/ 775 w 2806"/>
              <a:gd name="T93" fmla="*/ 1571 h 2806"/>
              <a:gd name="T94" fmla="*/ 682 w 2806"/>
              <a:gd name="T95" fmla="*/ 1580 h 2806"/>
              <a:gd name="T96" fmla="*/ 721 w 2806"/>
              <a:gd name="T97" fmla="*/ 1659 h 2806"/>
              <a:gd name="T98" fmla="*/ 777 w 2806"/>
              <a:gd name="T99" fmla="*/ 1727 h 2806"/>
              <a:gd name="T100" fmla="*/ 848 w 2806"/>
              <a:gd name="T101" fmla="*/ 1779 h 2806"/>
              <a:gd name="T102" fmla="*/ 929 w 2806"/>
              <a:gd name="T103" fmla="*/ 1816 h 2806"/>
              <a:gd name="T104" fmla="*/ 1036 w 2806"/>
              <a:gd name="T105" fmla="*/ 1832 h 2806"/>
              <a:gd name="T106" fmla="*/ 930 w 2806"/>
              <a:gd name="T107" fmla="*/ 1901 h 2806"/>
              <a:gd name="T108" fmla="*/ 770 w 2806"/>
              <a:gd name="T109" fmla="*/ 1968 h 2806"/>
              <a:gd name="T110" fmla="*/ 625 w 2806"/>
              <a:gd name="T111" fmla="*/ 1994 h 2806"/>
              <a:gd name="T112" fmla="*/ 489 w 2806"/>
              <a:gd name="T113" fmla="*/ 1994 h 2806"/>
              <a:gd name="T114" fmla="*/ 600 w 2806"/>
              <a:gd name="T115" fmla="*/ 2065 h 2806"/>
              <a:gd name="T116" fmla="*/ 819 w 2806"/>
              <a:gd name="T117" fmla="*/ 2138 h 2806"/>
              <a:gd name="T118" fmla="*/ 935 w 2806"/>
              <a:gd name="T119" fmla="*/ 2158 h 2806"/>
              <a:gd name="T120" fmla="*/ 0 w 2806"/>
              <a:gd name="T121" fmla="*/ 0 h 2806"/>
              <a:gd name="T122" fmla="*/ 2806 w 2806"/>
              <a:gd name="T123" fmla="*/ 1403 h 2806"/>
              <a:gd name="T124" fmla="*/ 0 w 2806"/>
              <a:gd name="T125" fmla="*/ 2806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806" h="2806">
                <a:moveTo>
                  <a:pt x="1055" y="2164"/>
                </a:moveTo>
                <a:lnTo>
                  <a:pt x="1089" y="2164"/>
                </a:lnTo>
                <a:lnTo>
                  <a:pt x="1121" y="2162"/>
                </a:lnTo>
                <a:lnTo>
                  <a:pt x="1153" y="2160"/>
                </a:lnTo>
                <a:lnTo>
                  <a:pt x="1184" y="2158"/>
                </a:lnTo>
                <a:lnTo>
                  <a:pt x="1215" y="2154"/>
                </a:lnTo>
                <a:lnTo>
                  <a:pt x="1246" y="2149"/>
                </a:lnTo>
                <a:lnTo>
                  <a:pt x="1276" y="2144"/>
                </a:lnTo>
                <a:lnTo>
                  <a:pt x="1305" y="2138"/>
                </a:lnTo>
                <a:lnTo>
                  <a:pt x="1335" y="2132"/>
                </a:lnTo>
                <a:lnTo>
                  <a:pt x="1364" y="2124"/>
                </a:lnTo>
                <a:lnTo>
                  <a:pt x="1391" y="2115"/>
                </a:lnTo>
                <a:lnTo>
                  <a:pt x="1419" y="2107"/>
                </a:lnTo>
                <a:lnTo>
                  <a:pt x="1446" y="2097"/>
                </a:lnTo>
                <a:lnTo>
                  <a:pt x="1472" y="2087"/>
                </a:lnTo>
                <a:lnTo>
                  <a:pt x="1498" y="2076"/>
                </a:lnTo>
                <a:lnTo>
                  <a:pt x="1524" y="2065"/>
                </a:lnTo>
                <a:lnTo>
                  <a:pt x="1549" y="2052"/>
                </a:lnTo>
                <a:lnTo>
                  <a:pt x="1574" y="2040"/>
                </a:lnTo>
                <a:lnTo>
                  <a:pt x="1599" y="2026"/>
                </a:lnTo>
                <a:lnTo>
                  <a:pt x="1622" y="2013"/>
                </a:lnTo>
                <a:lnTo>
                  <a:pt x="1646" y="1998"/>
                </a:lnTo>
                <a:lnTo>
                  <a:pt x="1668" y="1983"/>
                </a:lnTo>
                <a:lnTo>
                  <a:pt x="1690" y="1968"/>
                </a:lnTo>
                <a:lnTo>
                  <a:pt x="1712" y="1952"/>
                </a:lnTo>
                <a:lnTo>
                  <a:pt x="1733" y="1936"/>
                </a:lnTo>
                <a:lnTo>
                  <a:pt x="1753" y="1919"/>
                </a:lnTo>
                <a:lnTo>
                  <a:pt x="1774" y="1901"/>
                </a:lnTo>
                <a:lnTo>
                  <a:pt x="1794" y="1883"/>
                </a:lnTo>
                <a:lnTo>
                  <a:pt x="1813" y="1866"/>
                </a:lnTo>
                <a:lnTo>
                  <a:pt x="1831" y="1847"/>
                </a:lnTo>
                <a:lnTo>
                  <a:pt x="1850" y="1827"/>
                </a:lnTo>
                <a:lnTo>
                  <a:pt x="1867" y="1807"/>
                </a:lnTo>
                <a:lnTo>
                  <a:pt x="1884" y="1788"/>
                </a:lnTo>
                <a:lnTo>
                  <a:pt x="1900" y="1768"/>
                </a:lnTo>
                <a:lnTo>
                  <a:pt x="1917" y="1747"/>
                </a:lnTo>
                <a:lnTo>
                  <a:pt x="1933" y="1727"/>
                </a:lnTo>
                <a:lnTo>
                  <a:pt x="1947" y="1705"/>
                </a:lnTo>
                <a:lnTo>
                  <a:pt x="1962" y="1684"/>
                </a:lnTo>
                <a:lnTo>
                  <a:pt x="1976" y="1661"/>
                </a:lnTo>
                <a:lnTo>
                  <a:pt x="1990" y="1640"/>
                </a:lnTo>
                <a:lnTo>
                  <a:pt x="2002" y="1618"/>
                </a:lnTo>
                <a:lnTo>
                  <a:pt x="2014" y="1595"/>
                </a:lnTo>
                <a:lnTo>
                  <a:pt x="2027" y="1572"/>
                </a:lnTo>
                <a:lnTo>
                  <a:pt x="2038" y="1549"/>
                </a:lnTo>
                <a:lnTo>
                  <a:pt x="2048" y="1526"/>
                </a:lnTo>
                <a:lnTo>
                  <a:pt x="2059" y="1503"/>
                </a:lnTo>
                <a:lnTo>
                  <a:pt x="2069" y="1479"/>
                </a:lnTo>
                <a:lnTo>
                  <a:pt x="2077" y="1456"/>
                </a:lnTo>
                <a:lnTo>
                  <a:pt x="2086" y="1432"/>
                </a:lnTo>
                <a:lnTo>
                  <a:pt x="2093" y="1408"/>
                </a:lnTo>
                <a:lnTo>
                  <a:pt x="2101" y="1384"/>
                </a:lnTo>
                <a:lnTo>
                  <a:pt x="2108" y="1361"/>
                </a:lnTo>
                <a:lnTo>
                  <a:pt x="2115" y="1336"/>
                </a:lnTo>
                <a:lnTo>
                  <a:pt x="2121" y="1312"/>
                </a:lnTo>
                <a:lnTo>
                  <a:pt x="2126" y="1288"/>
                </a:lnTo>
                <a:lnTo>
                  <a:pt x="2131" y="1263"/>
                </a:lnTo>
                <a:lnTo>
                  <a:pt x="2136" y="1239"/>
                </a:lnTo>
                <a:lnTo>
                  <a:pt x="2138" y="1215"/>
                </a:lnTo>
                <a:lnTo>
                  <a:pt x="2144" y="1166"/>
                </a:lnTo>
                <a:lnTo>
                  <a:pt x="2147" y="1143"/>
                </a:lnTo>
                <a:lnTo>
                  <a:pt x="2148" y="1118"/>
                </a:lnTo>
                <a:lnTo>
                  <a:pt x="2148" y="1095"/>
                </a:lnTo>
                <a:lnTo>
                  <a:pt x="2149" y="1071"/>
                </a:lnTo>
                <a:lnTo>
                  <a:pt x="2148" y="1046"/>
                </a:lnTo>
                <a:lnTo>
                  <a:pt x="2148" y="1022"/>
                </a:lnTo>
                <a:lnTo>
                  <a:pt x="2175" y="1001"/>
                </a:lnTo>
                <a:lnTo>
                  <a:pt x="2189" y="990"/>
                </a:lnTo>
                <a:lnTo>
                  <a:pt x="2202" y="978"/>
                </a:lnTo>
                <a:lnTo>
                  <a:pt x="2228" y="955"/>
                </a:lnTo>
                <a:lnTo>
                  <a:pt x="2252" y="930"/>
                </a:lnTo>
                <a:lnTo>
                  <a:pt x="2264" y="918"/>
                </a:lnTo>
                <a:lnTo>
                  <a:pt x="2275" y="904"/>
                </a:lnTo>
                <a:lnTo>
                  <a:pt x="2288" y="892"/>
                </a:lnTo>
                <a:lnTo>
                  <a:pt x="2299" y="878"/>
                </a:lnTo>
                <a:lnTo>
                  <a:pt x="2320" y="851"/>
                </a:lnTo>
                <a:lnTo>
                  <a:pt x="2330" y="836"/>
                </a:lnTo>
                <a:lnTo>
                  <a:pt x="2340" y="822"/>
                </a:lnTo>
                <a:lnTo>
                  <a:pt x="2314" y="834"/>
                </a:lnTo>
                <a:lnTo>
                  <a:pt x="2286" y="844"/>
                </a:lnTo>
                <a:lnTo>
                  <a:pt x="2259" y="852"/>
                </a:lnTo>
                <a:lnTo>
                  <a:pt x="2232" y="861"/>
                </a:lnTo>
                <a:lnTo>
                  <a:pt x="2205" y="867"/>
                </a:lnTo>
                <a:lnTo>
                  <a:pt x="2176" y="873"/>
                </a:lnTo>
                <a:lnTo>
                  <a:pt x="2148" y="878"/>
                </a:lnTo>
                <a:lnTo>
                  <a:pt x="2118" y="883"/>
                </a:lnTo>
                <a:lnTo>
                  <a:pt x="2133" y="873"/>
                </a:lnTo>
                <a:lnTo>
                  <a:pt x="2148" y="863"/>
                </a:lnTo>
                <a:lnTo>
                  <a:pt x="2162" y="853"/>
                </a:lnTo>
                <a:lnTo>
                  <a:pt x="2175" y="842"/>
                </a:lnTo>
                <a:lnTo>
                  <a:pt x="2188" y="830"/>
                </a:lnTo>
                <a:lnTo>
                  <a:pt x="2200" y="818"/>
                </a:lnTo>
                <a:lnTo>
                  <a:pt x="2211" y="805"/>
                </a:lnTo>
                <a:lnTo>
                  <a:pt x="2222" y="792"/>
                </a:lnTo>
                <a:lnTo>
                  <a:pt x="2232" y="778"/>
                </a:lnTo>
                <a:lnTo>
                  <a:pt x="2242" y="764"/>
                </a:lnTo>
                <a:lnTo>
                  <a:pt x="2252" y="749"/>
                </a:lnTo>
                <a:lnTo>
                  <a:pt x="2261" y="735"/>
                </a:lnTo>
                <a:lnTo>
                  <a:pt x="2268" y="719"/>
                </a:lnTo>
                <a:lnTo>
                  <a:pt x="2275" y="702"/>
                </a:lnTo>
                <a:lnTo>
                  <a:pt x="2282" y="686"/>
                </a:lnTo>
                <a:lnTo>
                  <a:pt x="2288" y="670"/>
                </a:lnTo>
                <a:lnTo>
                  <a:pt x="2259" y="686"/>
                </a:lnTo>
                <a:lnTo>
                  <a:pt x="2231" y="701"/>
                </a:lnTo>
                <a:lnTo>
                  <a:pt x="2201" y="715"/>
                </a:lnTo>
                <a:lnTo>
                  <a:pt x="2170" y="727"/>
                </a:lnTo>
                <a:lnTo>
                  <a:pt x="2155" y="732"/>
                </a:lnTo>
                <a:lnTo>
                  <a:pt x="2139" y="738"/>
                </a:lnTo>
                <a:lnTo>
                  <a:pt x="2108" y="748"/>
                </a:lnTo>
                <a:lnTo>
                  <a:pt x="2092" y="752"/>
                </a:lnTo>
                <a:lnTo>
                  <a:pt x="2076" y="756"/>
                </a:lnTo>
                <a:lnTo>
                  <a:pt x="2044" y="763"/>
                </a:lnTo>
                <a:lnTo>
                  <a:pt x="2030" y="749"/>
                </a:lnTo>
                <a:lnTo>
                  <a:pt x="2016" y="737"/>
                </a:lnTo>
                <a:lnTo>
                  <a:pt x="2001" y="725"/>
                </a:lnTo>
                <a:lnTo>
                  <a:pt x="1986" y="712"/>
                </a:lnTo>
                <a:lnTo>
                  <a:pt x="1970" y="702"/>
                </a:lnTo>
                <a:lnTo>
                  <a:pt x="1954" y="693"/>
                </a:lnTo>
                <a:lnTo>
                  <a:pt x="1936" y="683"/>
                </a:lnTo>
                <a:lnTo>
                  <a:pt x="1919" y="674"/>
                </a:lnTo>
                <a:lnTo>
                  <a:pt x="1900" y="667"/>
                </a:lnTo>
                <a:lnTo>
                  <a:pt x="1882" y="660"/>
                </a:lnTo>
                <a:lnTo>
                  <a:pt x="1863" y="655"/>
                </a:lnTo>
                <a:lnTo>
                  <a:pt x="1844" y="650"/>
                </a:lnTo>
                <a:lnTo>
                  <a:pt x="1824" y="647"/>
                </a:lnTo>
                <a:lnTo>
                  <a:pt x="1804" y="644"/>
                </a:lnTo>
                <a:lnTo>
                  <a:pt x="1784" y="643"/>
                </a:lnTo>
                <a:lnTo>
                  <a:pt x="1763" y="642"/>
                </a:lnTo>
                <a:lnTo>
                  <a:pt x="1743" y="642"/>
                </a:lnTo>
                <a:lnTo>
                  <a:pt x="1724" y="644"/>
                </a:lnTo>
                <a:lnTo>
                  <a:pt x="1705" y="647"/>
                </a:lnTo>
                <a:lnTo>
                  <a:pt x="1685" y="649"/>
                </a:lnTo>
                <a:lnTo>
                  <a:pt x="1667" y="654"/>
                </a:lnTo>
                <a:lnTo>
                  <a:pt x="1649" y="659"/>
                </a:lnTo>
                <a:lnTo>
                  <a:pt x="1631" y="665"/>
                </a:lnTo>
                <a:lnTo>
                  <a:pt x="1613" y="672"/>
                </a:lnTo>
                <a:lnTo>
                  <a:pt x="1596" y="680"/>
                </a:lnTo>
                <a:lnTo>
                  <a:pt x="1580" y="689"/>
                </a:lnTo>
                <a:lnTo>
                  <a:pt x="1564" y="698"/>
                </a:lnTo>
                <a:lnTo>
                  <a:pt x="1548" y="707"/>
                </a:lnTo>
                <a:lnTo>
                  <a:pt x="1533" y="719"/>
                </a:lnTo>
                <a:lnTo>
                  <a:pt x="1518" y="730"/>
                </a:lnTo>
                <a:lnTo>
                  <a:pt x="1505" y="742"/>
                </a:lnTo>
                <a:lnTo>
                  <a:pt x="1491" y="754"/>
                </a:lnTo>
                <a:lnTo>
                  <a:pt x="1479" y="768"/>
                </a:lnTo>
                <a:lnTo>
                  <a:pt x="1466" y="782"/>
                </a:lnTo>
                <a:lnTo>
                  <a:pt x="1455" y="796"/>
                </a:lnTo>
                <a:lnTo>
                  <a:pt x="1444" y="811"/>
                </a:lnTo>
                <a:lnTo>
                  <a:pt x="1434" y="827"/>
                </a:lnTo>
                <a:lnTo>
                  <a:pt x="1425" y="844"/>
                </a:lnTo>
                <a:lnTo>
                  <a:pt x="1420" y="851"/>
                </a:lnTo>
                <a:lnTo>
                  <a:pt x="1417" y="860"/>
                </a:lnTo>
                <a:lnTo>
                  <a:pt x="1409" y="877"/>
                </a:lnTo>
                <a:lnTo>
                  <a:pt x="1402" y="894"/>
                </a:lnTo>
                <a:lnTo>
                  <a:pt x="1396" y="912"/>
                </a:lnTo>
                <a:lnTo>
                  <a:pt x="1391" y="930"/>
                </a:lnTo>
                <a:lnTo>
                  <a:pt x="1387" y="949"/>
                </a:lnTo>
                <a:lnTo>
                  <a:pt x="1383" y="967"/>
                </a:lnTo>
                <a:lnTo>
                  <a:pt x="1381" y="987"/>
                </a:lnTo>
                <a:lnTo>
                  <a:pt x="1380" y="1007"/>
                </a:lnTo>
                <a:lnTo>
                  <a:pt x="1378" y="1027"/>
                </a:lnTo>
                <a:lnTo>
                  <a:pt x="1380" y="1049"/>
                </a:lnTo>
                <a:lnTo>
                  <a:pt x="1381" y="1060"/>
                </a:lnTo>
                <a:lnTo>
                  <a:pt x="1381" y="1071"/>
                </a:lnTo>
                <a:lnTo>
                  <a:pt x="1385" y="1092"/>
                </a:lnTo>
                <a:lnTo>
                  <a:pt x="1388" y="1113"/>
                </a:lnTo>
                <a:lnTo>
                  <a:pt x="1359" y="1112"/>
                </a:lnTo>
                <a:lnTo>
                  <a:pt x="1329" y="1110"/>
                </a:lnTo>
                <a:lnTo>
                  <a:pt x="1300" y="1106"/>
                </a:lnTo>
                <a:lnTo>
                  <a:pt x="1271" y="1101"/>
                </a:lnTo>
                <a:lnTo>
                  <a:pt x="1242" y="1096"/>
                </a:lnTo>
                <a:lnTo>
                  <a:pt x="1214" y="1091"/>
                </a:lnTo>
                <a:lnTo>
                  <a:pt x="1185" y="1085"/>
                </a:lnTo>
                <a:lnTo>
                  <a:pt x="1157" y="1077"/>
                </a:lnTo>
                <a:lnTo>
                  <a:pt x="1130" y="1069"/>
                </a:lnTo>
                <a:lnTo>
                  <a:pt x="1101" y="1060"/>
                </a:lnTo>
                <a:lnTo>
                  <a:pt x="1075" y="1051"/>
                </a:lnTo>
                <a:lnTo>
                  <a:pt x="1048" y="1041"/>
                </a:lnTo>
                <a:lnTo>
                  <a:pt x="1021" y="1030"/>
                </a:lnTo>
                <a:lnTo>
                  <a:pt x="995" y="1019"/>
                </a:lnTo>
                <a:lnTo>
                  <a:pt x="970" y="1007"/>
                </a:lnTo>
                <a:lnTo>
                  <a:pt x="944" y="994"/>
                </a:lnTo>
                <a:lnTo>
                  <a:pt x="919" y="981"/>
                </a:lnTo>
                <a:lnTo>
                  <a:pt x="895" y="967"/>
                </a:lnTo>
                <a:lnTo>
                  <a:pt x="870" y="952"/>
                </a:lnTo>
                <a:lnTo>
                  <a:pt x="846" y="938"/>
                </a:lnTo>
                <a:lnTo>
                  <a:pt x="823" y="921"/>
                </a:lnTo>
                <a:lnTo>
                  <a:pt x="801" y="905"/>
                </a:lnTo>
                <a:lnTo>
                  <a:pt x="777" y="888"/>
                </a:lnTo>
                <a:lnTo>
                  <a:pt x="756" y="871"/>
                </a:lnTo>
                <a:lnTo>
                  <a:pt x="734" y="853"/>
                </a:lnTo>
                <a:lnTo>
                  <a:pt x="713" y="835"/>
                </a:lnTo>
                <a:lnTo>
                  <a:pt x="692" y="815"/>
                </a:lnTo>
                <a:lnTo>
                  <a:pt x="672" y="795"/>
                </a:lnTo>
                <a:lnTo>
                  <a:pt x="652" y="775"/>
                </a:lnTo>
                <a:lnTo>
                  <a:pt x="634" y="754"/>
                </a:lnTo>
                <a:lnTo>
                  <a:pt x="615" y="733"/>
                </a:lnTo>
                <a:lnTo>
                  <a:pt x="596" y="712"/>
                </a:lnTo>
                <a:lnTo>
                  <a:pt x="585" y="735"/>
                </a:lnTo>
                <a:lnTo>
                  <a:pt x="580" y="746"/>
                </a:lnTo>
                <a:lnTo>
                  <a:pt x="574" y="757"/>
                </a:lnTo>
                <a:lnTo>
                  <a:pt x="565" y="780"/>
                </a:lnTo>
                <a:lnTo>
                  <a:pt x="562" y="792"/>
                </a:lnTo>
                <a:lnTo>
                  <a:pt x="558" y="804"/>
                </a:lnTo>
                <a:lnTo>
                  <a:pt x="556" y="816"/>
                </a:lnTo>
                <a:lnTo>
                  <a:pt x="553" y="829"/>
                </a:lnTo>
                <a:lnTo>
                  <a:pt x="548" y="853"/>
                </a:lnTo>
                <a:lnTo>
                  <a:pt x="547" y="866"/>
                </a:lnTo>
                <a:lnTo>
                  <a:pt x="546" y="879"/>
                </a:lnTo>
                <a:lnTo>
                  <a:pt x="544" y="892"/>
                </a:lnTo>
                <a:lnTo>
                  <a:pt x="544" y="905"/>
                </a:lnTo>
                <a:lnTo>
                  <a:pt x="544" y="918"/>
                </a:lnTo>
                <a:lnTo>
                  <a:pt x="546" y="930"/>
                </a:lnTo>
                <a:lnTo>
                  <a:pt x="547" y="942"/>
                </a:lnTo>
                <a:lnTo>
                  <a:pt x="548" y="955"/>
                </a:lnTo>
                <a:lnTo>
                  <a:pt x="549" y="967"/>
                </a:lnTo>
                <a:lnTo>
                  <a:pt x="552" y="978"/>
                </a:lnTo>
                <a:lnTo>
                  <a:pt x="557" y="1002"/>
                </a:lnTo>
                <a:lnTo>
                  <a:pt x="561" y="1013"/>
                </a:lnTo>
                <a:lnTo>
                  <a:pt x="564" y="1025"/>
                </a:lnTo>
                <a:lnTo>
                  <a:pt x="572" y="1048"/>
                </a:lnTo>
                <a:lnTo>
                  <a:pt x="577" y="1058"/>
                </a:lnTo>
                <a:lnTo>
                  <a:pt x="582" y="1069"/>
                </a:lnTo>
                <a:lnTo>
                  <a:pt x="591" y="1090"/>
                </a:lnTo>
                <a:lnTo>
                  <a:pt x="604" y="1110"/>
                </a:lnTo>
                <a:lnTo>
                  <a:pt x="610" y="1119"/>
                </a:lnTo>
                <a:lnTo>
                  <a:pt x="616" y="1129"/>
                </a:lnTo>
                <a:lnTo>
                  <a:pt x="630" y="1148"/>
                </a:lnTo>
                <a:lnTo>
                  <a:pt x="646" y="1165"/>
                </a:lnTo>
                <a:lnTo>
                  <a:pt x="662" y="1181"/>
                </a:lnTo>
                <a:lnTo>
                  <a:pt x="679" y="1197"/>
                </a:lnTo>
                <a:lnTo>
                  <a:pt x="697" y="1212"/>
                </a:lnTo>
                <a:lnTo>
                  <a:pt x="715" y="1226"/>
                </a:lnTo>
                <a:lnTo>
                  <a:pt x="704" y="1225"/>
                </a:lnTo>
                <a:lnTo>
                  <a:pt x="692" y="1223"/>
                </a:lnTo>
                <a:lnTo>
                  <a:pt x="669" y="1221"/>
                </a:lnTo>
                <a:lnTo>
                  <a:pt x="658" y="1220"/>
                </a:lnTo>
                <a:lnTo>
                  <a:pt x="647" y="1217"/>
                </a:lnTo>
                <a:lnTo>
                  <a:pt x="625" y="1211"/>
                </a:lnTo>
                <a:lnTo>
                  <a:pt x="603" y="1205"/>
                </a:lnTo>
                <a:lnTo>
                  <a:pt x="582" y="1196"/>
                </a:lnTo>
                <a:lnTo>
                  <a:pt x="562" y="1187"/>
                </a:lnTo>
                <a:lnTo>
                  <a:pt x="552" y="1183"/>
                </a:lnTo>
                <a:lnTo>
                  <a:pt x="542" y="1178"/>
                </a:lnTo>
                <a:lnTo>
                  <a:pt x="542" y="1183"/>
                </a:lnTo>
                <a:lnTo>
                  <a:pt x="542" y="1200"/>
                </a:lnTo>
                <a:lnTo>
                  <a:pt x="543" y="1217"/>
                </a:lnTo>
                <a:lnTo>
                  <a:pt x="544" y="1233"/>
                </a:lnTo>
                <a:lnTo>
                  <a:pt x="548" y="1251"/>
                </a:lnTo>
                <a:lnTo>
                  <a:pt x="551" y="1267"/>
                </a:lnTo>
                <a:lnTo>
                  <a:pt x="556" y="1283"/>
                </a:lnTo>
                <a:lnTo>
                  <a:pt x="559" y="1299"/>
                </a:lnTo>
                <a:lnTo>
                  <a:pt x="565" y="1315"/>
                </a:lnTo>
                <a:lnTo>
                  <a:pt x="572" y="1330"/>
                </a:lnTo>
                <a:lnTo>
                  <a:pt x="578" y="1345"/>
                </a:lnTo>
                <a:lnTo>
                  <a:pt x="585" y="1359"/>
                </a:lnTo>
                <a:lnTo>
                  <a:pt x="593" y="1374"/>
                </a:lnTo>
                <a:lnTo>
                  <a:pt x="601" y="1388"/>
                </a:lnTo>
                <a:lnTo>
                  <a:pt x="610" y="1402"/>
                </a:lnTo>
                <a:lnTo>
                  <a:pt x="620" y="1414"/>
                </a:lnTo>
                <a:lnTo>
                  <a:pt x="625" y="1421"/>
                </a:lnTo>
                <a:lnTo>
                  <a:pt x="630" y="1428"/>
                </a:lnTo>
                <a:lnTo>
                  <a:pt x="641" y="1440"/>
                </a:lnTo>
                <a:lnTo>
                  <a:pt x="652" y="1451"/>
                </a:lnTo>
                <a:lnTo>
                  <a:pt x="663" y="1462"/>
                </a:lnTo>
                <a:lnTo>
                  <a:pt x="676" y="1473"/>
                </a:lnTo>
                <a:lnTo>
                  <a:pt x="688" y="1483"/>
                </a:lnTo>
                <a:lnTo>
                  <a:pt x="700" y="1493"/>
                </a:lnTo>
                <a:lnTo>
                  <a:pt x="714" y="1503"/>
                </a:lnTo>
                <a:lnTo>
                  <a:pt x="728" y="1512"/>
                </a:lnTo>
                <a:lnTo>
                  <a:pt x="741" y="1519"/>
                </a:lnTo>
                <a:lnTo>
                  <a:pt x="756" y="1526"/>
                </a:lnTo>
                <a:lnTo>
                  <a:pt x="771" y="1534"/>
                </a:lnTo>
                <a:lnTo>
                  <a:pt x="786" y="1540"/>
                </a:lnTo>
                <a:lnTo>
                  <a:pt x="802" y="1546"/>
                </a:lnTo>
                <a:lnTo>
                  <a:pt x="818" y="1551"/>
                </a:lnTo>
                <a:lnTo>
                  <a:pt x="834" y="1555"/>
                </a:lnTo>
                <a:lnTo>
                  <a:pt x="850" y="1559"/>
                </a:lnTo>
                <a:lnTo>
                  <a:pt x="825" y="1565"/>
                </a:lnTo>
                <a:lnTo>
                  <a:pt x="801" y="1569"/>
                </a:lnTo>
                <a:lnTo>
                  <a:pt x="787" y="1570"/>
                </a:lnTo>
                <a:lnTo>
                  <a:pt x="775" y="1571"/>
                </a:lnTo>
                <a:lnTo>
                  <a:pt x="749" y="1572"/>
                </a:lnTo>
                <a:lnTo>
                  <a:pt x="730" y="1572"/>
                </a:lnTo>
                <a:lnTo>
                  <a:pt x="711" y="1571"/>
                </a:lnTo>
                <a:lnTo>
                  <a:pt x="694" y="1569"/>
                </a:lnTo>
                <a:lnTo>
                  <a:pt x="677" y="1565"/>
                </a:lnTo>
                <a:lnTo>
                  <a:pt x="682" y="1580"/>
                </a:lnTo>
                <a:lnTo>
                  <a:pt x="687" y="1593"/>
                </a:lnTo>
                <a:lnTo>
                  <a:pt x="693" y="1607"/>
                </a:lnTo>
                <a:lnTo>
                  <a:pt x="699" y="1621"/>
                </a:lnTo>
                <a:lnTo>
                  <a:pt x="705" y="1634"/>
                </a:lnTo>
                <a:lnTo>
                  <a:pt x="713" y="1647"/>
                </a:lnTo>
                <a:lnTo>
                  <a:pt x="721" y="1659"/>
                </a:lnTo>
                <a:lnTo>
                  <a:pt x="730" y="1671"/>
                </a:lnTo>
                <a:lnTo>
                  <a:pt x="739" y="1682"/>
                </a:lnTo>
                <a:lnTo>
                  <a:pt x="747" y="1695"/>
                </a:lnTo>
                <a:lnTo>
                  <a:pt x="757" y="1706"/>
                </a:lnTo>
                <a:lnTo>
                  <a:pt x="767" y="1716"/>
                </a:lnTo>
                <a:lnTo>
                  <a:pt x="777" y="1727"/>
                </a:lnTo>
                <a:lnTo>
                  <a:pt x="788" y="1737"/>
                </a:lnTo>
                <a:lnTo>
                  <a:pt x="799" y="1745"/>
                </a:lnTo>
                <a:lnTo>
                  <a:pt x="812" y="1755"/>
                </a:lnTo>
                <a:lnTo>
                  <a:pt x="823" y="1764"/>
                </a:lnTo>
                <a:lnTo>
                  <a:pt x="835" y="1771"/>
                </a:lnTo>
                <a:lnTo>
                  <a:pt x="848" y="1779"/>
                </a:lnTo>
                <a:lnTo>
                  <a:pt x="861" y="1786"/>
                </a:lnTo>
                <a:lnTo>
                  <a:pt x="874" y="1794"/>
                </a:lnTo>
                <a:lnTo>
                  <a:pt x="887" y="1800"/>
                </a:lnTo>
                <a:lnTo>
                  <a:pt x="901" y="1806"/>
                </a:lnTo>
                <a:lnTo>
                  <a:pt x="916" y="1811"/>
                </a:lnTo>
                <a:lnTo>
                  <a:pt x="929" y="1816"/>
                </a:lnTo>
                <a:lnTo>
                  <a:pt x="944" y="1820"/>
                </a:lnTo>
                <a:lnTo>
                  <a:pt x="974" y="1826"/>
                </a:lnTo>
                <a:lnTo>
                  <a:pt x="989" y="1828"/>
                </a:lnTo>
                <a:lnTo>
                  <a:pt x="1005" y="1831"/>
                </a:lnTo>
                <a:lnTo>
                  <a:pt x="1020" y="1832"/>
                </a:lnTo>
                <a:lnTo>
                  <a:pt x="1036" y="1832"/>
                </a:lnTo>
                <a:lnTo>
                  <a:pt x="1011" y="1851"/>
                </a:lnTo>
                <a:lnTo>
                  <a:pt x="997" y="1861"/>
                </a:lnTo>
                <a:lnTo>
                  <a:pt x="985" y="1869"/>
                </a:lnTo>
                <a:lnTo>
                  <a:pt x="971" y="1878"/>
                </a:lnTo>
                <a:lnTo>
                  <a:pt x="958" y="1885"/>
                </a:lnTo>
                <a:lnTo>
                  <a:pt x="930" y="1901"/>
                </a:lnTo>
                <a:lnTo>
                  <a:pt x="903" y="1916"/>
                </a:lnTo>
                <a:lnTo>
                  <a:pt x="874" y="1930"/>
                </a:lnTo>
                <a:lnTo>
                  <a:pt x="845" y="1942"/>
                </a:lnTo>
                <a:lnTo>
                  <a:pt x="815" y="1953"/>
                </a:lnTo>
                <a:lnTo>
                  <a:pt x="784" y="1963"/>
                </a:lnTo>
                <a:lnTo>
                  <a:pt x="770" y="1968"/>
                </a:lnTo>
                <a:lnTo>
                  <a:pt x="754" y="1972"/>
                </a:lnTo>
                <a:lnTo>
                  <a:pt x="723" y="1979"/>
                </a:lnTo>
                <a:lnTo>
                  <a:pt x="690" y="1986"/>
                </a:lnTo>
                <a:lnTo>
                  <a:pt x="658" y="1990"/>
                </a:lnTo>
                <a:lnTo>
                  <a:pt x="641" y="1993"/>
                </a:lnTo>
                <a:lnTo>
                  <a:pt x="625" y="1994"/>
                </a:lnTo>
                <a:lnTo>
                  <a:pt x="591" y="1997"/>
                </a:lnTo>
                <a:lnTo>
                  <a:pt x="575" y="1997"/>
                </a:lnTo>
                <a:lnTo>
                  <a:pt x="558" y="1997"/>
                </a:lnTo>
                <a:lnTo>
                  <a:pt x="535" y="1997"/>
                </a:lnTo>
                <a:lnTo>
                  <a:pt x="512" y="1995"/>
                </a:lnTo>
                <a:lnTo>
                  <a:pt x="489" y="1994"/>
                </a:lnTo>
                <a:lnTo>
                  <a:pt x="466" y="1992"/>
                </a:lnTo>
                <a:lnTo>
                  <a:pt x="499" y="2012"/>
                </a:lnTo>
                <a:lnTo>
                  <a:pt x="532" y="2030"/>
                </a:lnTo>
                <a:lnTo>
                  <a:pt x="548" y="2039"/>
                </a:lnTo>
                <a:lnTo>
                  <a:pt x="565" y="2047"/>
                </a:lnTo>
                <a:lnTo>
                  <a:pt x="600" y="2065"/>
                </a:lnTo>
                <a:lnTo>
                  <a:pt x="635" y="2080"/>
                </a:lnTo>
                <a:lnTo>
                  <a:pt x="671" y="2094"/>
                </a:lnTo>
                <a:lnTo>
                  <a:pt x="707" y="2107"/>
                </a:lnTo>
                <a:lnTo>
                  <a:pt x="744" y="2119"/>
                </a:lnTo>
                <a:lnTo>
                  <a:pt x="781" y="2129"/>
                </a:lnTo>
                <a:lnTo>
                  <a:pt x="819" y="2138"/>
                </a:lnTo>
                <a:lnTo>
                  <a:pt x="838" y="2143"/>
                </a:lnTo>
                <a:lnTo>
                  <a:pt x="857" y="2146"/>
                </a:lnTo>
                <a:lnTo>
                  <a:pt x="876" y="2149"/>
                </a:lnTo>
                <a:lnTo>
                  <a:pt x="896" y="2153"/>
                </a:lnTo>
                <a:lnTo>
                  <a:pt x="916" y="2155"/>
                </a:lnTo>
                <a:lnTo>
                  <a:pt x="935" y="2158"/>
                </a:lnTo>
                <a:lnTo>
                  <a:pt x="975" y="2161"/>
                </a:lnTo>
                <a:lnTo>
                  <a:pt x="995" y="2162"/>
                </a:lnTo>
                <a:lnTo>
                  <a:pt x="1015" y="2164"/>
                </a:lnTo>
                <a:lnTo>
                  <a:pt x="1036" y="2164"/>
                </a:lnTo>
                <a:lnTo>
                  <a:pt x="1055" y="2164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6" y="0"/>
                </a:lnTo>
                <a:lnTo>
                  <a:pt x="2806" y="701"/>
                </a:lnTo>
                <a:lnTo>
                  <a:pt x="2806" y="1403"/>
                </a:lnTo>
                <a:lnTo>
                  <a:pt x="2806" y="2104"/>
                </a:lnTo>
                <a:lnTo>
                  <a:pt x="2806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8" name="Freeform 17">
            <a:hlinkClick r:id="rId3" tooltip="Facebook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231422" y="5012630"/>
            <a:ext cx="288514" cy="288000"/>
          </a:xfrm>
          <a:custGeom>
            <a:avLst/>
            <a:gdLst>
              <a:gd name="T0" fmla="*/ 1541 w 2807"/>
              <a:gd name="T1" fmla="*/ 2287 h 2806"/>
              <a:gd name="T2" fmla="*/ 1541 w 2807"/>
              <a:gd name="T3" fmla="*/ 1481 h 2806"/>
              <a:gd name="T4" fmla="*/ 1812 w 2807"/>
              <a:gd name="T5" fmla="*/ 1481 h 2806"/>
              <a:gd name="T6" fmla="*/ 1853 w 2807"/>
              <a:gd name="T7" fmla="*/ 1166 h 2806"/>
              <a:gd name="T8" fmla="*/ 1541 w 2807"/>
              <a:gd name="T9" fmla="*/ 1166 h 2806"/>
              <a:gd name="T10" fmla="*/ 1541 w 2807"/>
              <a:gd name="T11" fmla="*/ 965 h 2806"/>
              <a:gd name="T12" fmla="*/ 1542 w 2807"/>
              <a:gd name="T13" fmla="*/ 933 h 2806"/>
              <a:gd name="T14" fmla="*/ 1547 w 2807"/>
              <a:gd name="T15" fmla="*/ 903 h 2806"/>
              <a:gd name="T16" fmla="*/ 1556 w 2807"/>
              <a:gd name="T17" fmla="*/ 877 h 2806"/>
              <a:gd name="T18" fmla="*/ 1569 w 2807"/>
              <a:gd name="T19" fmla="*/ 855 h 2806"/>
              <a:gd name="T20" fmla="*/ 1590 w 2807"/>
              <a:gd name="T21" fmla="*/ 837 h 2806"/>
              <a:gd name="T22" fmla="*/ 1618 w 2807"/>
              <a:gd name="T23" fmla="*/ 824 h 2806"/>
              <a:gd name="T24" fmla="*/ 1652 w 2807"/>
              <a:gd name="T25" fmla="*/ 815 h 2806"/>
              <a:gd name="T26" fmla="*/ 1673 w 2807"/>
              <a:gd name="T27" fmla="*/ 813 h 2806"/>
              <a:gd name="T28" fmla="*/ 1697 w 2807"/>
              <a:gd name="T29" fmla="*/ 813 h 2806"/>
              <a:gd name="T30" fmla="*/ 1862 w 2807"/>
              <a:gd name="T31" fmla="*/ 813 h 2806"/>
              <a:gd name="T32" fmla="*/ 1862 w 2807"/>
              <a:gd name="T33" fmla="*/ 530 h 2806"/>
              <a:gd name="T34" fmla="*/ 1773 w 2807"/>
              <a:gd name="T35" fmla="*/ 523 h 2806"/>
              <a:gd name="T36" fmla="*/ 1703 w 2807"/>
              <a:gd name="T37" fmla="*/ 521 h 2806"/>
              <a:gd name="T38" fmla="*/ 1620 w 2807"/>
              <a:gd name="T39" fmla="*/ 518 h 2806"/>
              <a:gd name="T40" fmla="*/ 1577 w 2807"/>
              <a:gd name="T41" fmla="*/ 521 h 2806"/>
              <a:gd name="T42" fmla="*/ 1535 w 2807"/>
              <a:gd name="T43" fmla="*/ 526 h 2806"/>
              <a:gd name="T44" fmla="*/ 1494 w 2807"/>
              <a:gd name="T45" fmla="*/ 534 h 2806"/>
              <a:gd name="T46" fmla="*/ 1455 w 2807"/>
              <a:gd name="T47" fmla="*/ 545 h 2806"/>
              <a:gd name="T48" fmla="*/ 1420 w 2807"/>
              <a:gd name="T49" fmla="*/ 560 h 2806"/>
              <a:gd name="T50" fmla="*/ 1387 w 2807"/>
              <a:gd name="T51" fmla="*/ 579 h 2806"/>
              <a:gd name="T52" fmla="*/ 1356 w 2807"/>
              <a:gd name="T53" fmla="*/ 601 h 2806"/>
              <a:gd name="T54" fmla="*/ 1328 w 2807"/>
              <a:gd name="T55" fmla="*/ 626 h 2806"/>
              <a:gd name="T56" fmla="*/ 1303 w 2807"/>
              <a:gd name="T57" fmla="*/ 653 h 2806"/>
              <a:gd name="T58" fmla="*/ 1281 w 2807"/>
              <a:gd name="T59" fmla="*/ 684 h 2806"/>
              <a:gd name="T60" fmla="*/ 1261 w 2807"/>
              <a:gd name="T61" fmla="*/ 719 h 2806"/>
              <a:gd name="T62" fmla="*/ 1245 w 2807"/>
              <a:gd name="T63" fmla="*/ 756 h 2806"/>
              <a:gd name="T64" fmla="*/ 1233 w 2807"/>
              <a:gd name="T65" fmla="*/ 796 h 2806"/>
              <a:gd name="T66" fmla="*/ 1224 w 2807"/>
              <a:gd name="T67" fmla="*/ 839 h 2806"/>
              <a:gd name="T68" fmla="*/ 1218 w 2807"/>
              <a:gd name="T69" fmla="*/ 886 h 2806"/>
              <a:gd name="T70" fmla="*/ 1215 w 2807"/>
              <a:gd name="T71" fmla="*/ 934 h 2806"/>
              <a:gd name="T72" fmla="*/ 1215 w 2807"/>
              <a:gd name="T73" fmla="*/ 1166 h 2806"/>
              <a:gd name="T74" fmla="*/ 944 w 2807"/>
              <a:gd name="T75" fmla="*/ 1166 h 2806"/>
              <a:gd name="T76" fmla="*/ 944 w 2807"/>
              <a:gd name="T77" fmla="*/ 1481 h 2806"/>
              <a:gd name="T78" fmla="*/ 1215 w 2807"/>
              <a:gd name="T79" fmla="*/ 1481 h 2806"/>
              <a:gd name="T80" fmla="*/ 1215 w 2807"/>
              <a:gd name="T81" fmla="*/ 2287 h 2806"/>
              <a:gd name="T82" fmla="*/ 1541 w 2807"/>
              <a:gd name="T83" fmla="*/ 2287 h 2806"/>
              <a:gd name="T84" fmla="*/ 0 w 2807"/>
              <a:gd name="T85" fmla="*/ 0 h 2806"/>
              <a:gd name="T86" fmla="*/ 702 w 2807"/>
              <a:gd name="T87" fmla="*/ 0 h 2806"/>
              <a:gd name="T88" fmla="*/ 1403 w 2807"/>
              <a:gd name="T89" fmla="*/ 0 h 2806"/>
              <a:gd name="T90" fmla="*/ 2105 w 2807"/>
              <a:gd name="T91" fmla="*/ 0 h 2806"/>
              <a:gd name="T92" fmla="*/ 2807 w 2807"/>
              <a:gd name="T93" fmla="*/ 0 h 2806"/>
              <a:gd name="T94" fmla="*/ 2807 w 2807"/>
              <a:gd name="T95" fmla="*/ 701 h 2806"/>
              <a:gd name="T96" fmla="*/ 2807 w 2807"/>
              <a:gd name="T97" fmla="*/ 1403 h 2806"/>
              <a:gd name="T98" fmla="*/ 2807 w 2807"/>
              <a:gd name="T99" fmla="*/ 2104 h 2806"/>
              <a:gd name="T100" fmla="*/ 2807 w 2807"/>
              <a:gd name="T101" fmla="*/ 2806 h 2806"/>
              <a:gd name="T102" fmla="*/ 2105 w 2807"/>
              <a:gd name="T103" fmla="*/ 2806 h 2806"/>
              <a:gd name="T104" fmla="*/ 1403 w 2807"/>
              <a:gd name="T105" fmla="*/ 2806 h 2806"/>
              <a:gd name="T106" fmla="*/ 702 w 2807"/>
              <a:gd name="T107" fmla="*/ 2806 h 2806"/>
              <a:gd name="T108" fmla="*/ 0 w 2807"/>
              <a:gd name="T109" fmla="*/ 2806 h 2806"/>
              <a:gd name="T110" fmla="*/ 0 w 2807"/>
              <a:gd name="T111" fmla="*/ 2104 h 2806"/>
              <a:gd name="T112" fmla="*/ 0 w 2807"/>
              <a:gd name="T113" fmla="*/ 1403 h 2806"/>
              <a:gd name="T114" fmla="*/ 0 w 2807"/>
              <a:gd name="T115" fmla="*/ 701 h 2806"/>
              <a:gd name="T116" fmla="*/ 0 w 2807"/>
              <a:gd name="T117" fmla="*/ 0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807" h="2806">
                <a:moveTo>
                  <a:pt x="1541" y="2287"/>
                </a:moveTo>
                <a:lnTo>
                  <a:pt x="1541" y="1481"/>
                </a:lnTo>
                <a:lnTo>
                  <a:pt x="1812" y="1481"/>
                </a:lnTo>
                <a:lnTo>
                  <a:pt x="1853" y="1166"/>
                </a:lnTo>
                <a:lnTo>
                  <a:pt x="1541" y="1166"/>
                </a:lnTo>
                <a:lnTo>
                  <a:pt x="1541" y="965"/>
                </a:lnTo>
                <a:lnTo>
                  <a:pt x="1542" y="933"/>
                </a:lnTo>
                <a:lnTo>
                  <a:pt x="1547" y="903"/>
                </a:lnTo>
                <a:lnTo>
                  <a:pt x="1556" y="877"/>
                </a:lnTo>
                <a:lnTo>
                  <a:pt x="1569" y="855"/>
                </a:lnTo>
                <a:lnTo>
                  <a:pt x="1590" y="837"/>
                </a:lnTo>
                <a:lnTo>
                  <a:pt x="1618" y="824"/>
                </a:lnTo>
                <a:lnTo>
                  <a:pt x="1652" y="815"/>
                </a:lnTo>
                <a:lnTo>
                  <a:pt x="1673" y="813"/>
                </a:lnTo>
                <a:lnTo>
                  <a:pt x="1697" y="813"/>
                </a:lnTo>
                <a:lnTo>
                  <a:pt x="1862" y="813"/>
                </a:lnTo>
                <a:lnTo>
                  <a:pt x="1862" y="530"/>
                </a:lnTo>
                <a:lnTo>
                  <a:pt x="1773" y="523"/>
                </a:lnTo>
                <a:lnTo>
                  <a:pt x="1703" y="521"/>
                </a:lnTo>
                <a:lnTo>
                  <a:pt x="1620" y="518"/>
                </a:lnTo>
                <a:lnTo>
                  <a:pt x="1577" y="521"/>
                </a:lnTo>
                <a:lnTo>
                  <a:pt x="1535" y="526"/>
                </a:lnTo>
                <a:lnTo>
                  <a:pt x="1494" y="534"/>
                </a:lnTo>
                <a:lnTo>
                  <a:pt x="1455" y="545"/>
                </a:lnTo>
                <a:lnTo>
                  <a:pt x="1420" y="560"/>
                </a:lnTo>
                <a:lnTo>
                  <a:pt x="1387" y="579"/>
                </a:lnTo>
                <a:lnTo>
                  <a:pt x="1356" y="601"/>
                </a:lnTo>
                <a:lnTo>
                  <a:pt x="1328" y="626"/>
                </a:lnTo>
                <a:lnTo>
                  <a:pt x="1303" y="653"/>
                </a:lnTo>
                <a:lnTo>
                  <a:pt x="1281" y="684"/>
                </a:lnTo>
                <a:lnTo>
                  <a:pt x="1261" y="719"/>
                </a:lnTo>
                <a:lnTo>
                  <a:pt x="1245" y="756"/>
                </a:lnTo>
                <a:lnTo>
                  <a:pt x="1233" y="796"/>
                </a:lnTo>
                <a:lnTo>
                  <a:pt x="1224" y="839"/>
                </a:lnTo>
                <a:lnTo>
                  <a:pt x="1218" y="886"/>
                </a:lnTo>
                <a:lnTo>
                  <a:pt x="1215" y="934"/>
                </a:lnTo>
                <a:lnTo>
                  <a:pt x="1215" y="1166"/>
                </a:lnTo>
                <a:lnTo>
                  <a:pt x="944" y="1166"/>
                </a:lnTo>
                <a:lnTo>
                  <a:pt x="944" y="1481"/>
                </a:lnTo>
                <a:lnTo>
                  <a:pt x="1215" y="1481"/>
                </a:lnTo>
                <a:lnTo>
                  <a:pt x="1215" y="2287"/>
                </a:lnTo>
                <a:lnTo>
                  <a:pt x="1541" y="2287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7" y="0"/>
                </a:lnTo>
                <a:lnTo>
                  <a:pt x="2807" y="701"/>
                </a:lnTo>
                <a:lnTo>
                  <a:pt x="2807" y="1403"/>
                </a:lnTo>
                <a:lnTo>
                  <a:pt x="2807" y="2104"/>
                </a:lnTo>
                <a:lnTo>
                  <a:pt x="2807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9" name="Freeform 18">
            <a:hlinkClick r:id="rId4" tooltip="LinkedIn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952016" y="5012630"/>
            <a:ext cx="288000" cy="288000"/>
          </a:xfrm>
          <a:custGeom>
            <a:avLst/>
            <a:gdLst>
              <a:gd name="T0" fmla="*/ 962 w 2804"/>
              <a:gd name="T1" fmla="*/ 2198 h 2806"/>
              <a:gd name="T2" fmla="*/ 798 w 2804"/>
              <a:gd name="T3" fmla="*/ 609 h 2806"/>
              <a:gd name="T4" fmla="*/ 845 w 2804"/>
              <a:gd name="T5" fmla="*/ 615 h 2806"/>
              <a:gd name="T6" fmla="*/ 904 w 2804"/>
              <a:gd name="T7" fmla="*/ 641 h 2806"/>
              <a:gd name="T8" fmla="*/ 950 w 2804"/>
              <a:gd name="T9" fmla="*/ 685 h 2806"/>
              <a:gd name="T10" fmla="*/ 973 w 2804"/>
              <a:gd name="T11" fmla="*/ 725 h 2806"/>
              <a:gd name="T12" fmla="*/ 984 w 2804"/>
              <a:gd name="T13" fmla="*/ 761 h 2806"/>
              <a:gd name="T14" fmla="*/ 986 w 2804"/>
              <a:gd name="T15" fmla="*/ 829 h 2806"/>
              <a:gd name="T16" fmla="*/ 973 w 2804"/>
              <a:gd name="T17" fmla="*/ 875 h 2806"/>
              <a:gd name="T18" fmla="*/ 933 w 2804"/>
              <a:gd name="T19" fmla="*/ 935 h 2806"/>
              <a:gd name="T20" fmla="*/ 888 w 2804"/>
              <a:gd name="T21" fmla="*/ 969 h 2806"/>
              <a:gd name="T22" fmla="*/ 855 w 2804"/>
              <a:gd name="T23" fmla="*/ 982 h 2806"/>
              <a:gd name="T24" fmla="*/ 798 w 2804"/>
              <a:gd name="T25" fmla="*/ 991 h 2806"/>
              <a:gd name="T26" fmla="*/ 749 w 2804"/>
              <a:gd name="T27" fmla="*/ 985 h 2806"/>
              <a:gd name="T28" fmla="*/ 690 w 2804"/>
              <a:gd name="T29" fmla="*/ 959 h 2806"/>
              <a:gd name="T30" fmla="*/ 644 w 2804"/>
              <a:gd name="T31" fmla="*/ 914 h 2806"/>
              <a:gd name="T32" fmla="*/ 621 w 2804"/>
              <a:gd name="T33" fmla="*/ 875 h 2806"/>
              <a:gd name="T34" fmla="*/ 610 w 2804"/>
              <a:gd name="T35" fmla="*/ 839 h 2806"/>
              <a:gd name="T36" fmla="*/ 608 w 2804"/>
              <a:gd name="T37" fmla="*/ 771 h 2806"/>
              <a:gd name="T38" fmla="*/ 621 w 2804"/>
              <a:gd name="T39" fmla="*/ 725 h 2806"/>
              <a:gd name="T40" fmla="*/ 662 w 2804"/>
              <a:gd name="T41" fmla="*/ 664 h 2806"/>
              <a:gd name="T42" fmla="*/ 706 w 2804"/>
              <a:gd name="T43" fmla="*/ 632 h 2806"/>
              <a:gd name="T44" fmla="*/ 749 w 2804"/>
              <a:gd name="T45" fmla="*/ 615 h 2806"/>
              <a:gd name="T46" fmla="*/ 798 w 2804"/>
              <a:gd name="T47" fmla="*/ 609 h 2806"/>
              <a:gd name="T48" fmla="*/ 1491 w 2804"/>
              <a:gd name="T49" fmla="*/ 1282 h 2806"/>
              <a:gd name="T50" fmla="*/ 1521 w 2804"/>
              <a:gd name="T51" fmla="*/ 1235 h 2806"/>
              <a:gd name="T52" fmla="*/ 1583 w 2804"/>
              <a:gd name="T53" fmla="*/ 1176 h 2806"/>
              <a:gd name="T54" fmla="*/ 1656 w 2804"/>
              <a:gd name="T55" fmla="*/ 1137 h 2806"/>
              <a:gd name="T56" fmla="*/ 1718 w 2804"/>
              <a:gd name="T57" fmla="*/ 1118 h 2806"/>
              <a:gd name="T58" fmla="*/ 1773 w 2804"/>
              <a:gd name="T59" fmla="*/ 1111 h 2806"/>
              <a:gd name="T60" fmla="*/ 1862 w 2804"/>
              <a:gd name="T61" fmla="*/ 1112 h 2806"/>
              <a:gd name="T62" fmla="*/ 1940 w 2804"/>
              <a:gd name="T63" fmla="*/ 1126 h 2806"/>
              <a:gd name="T64" fmla="*/ 2024 w 2804"/>
              <a:gd name="T65" fmla="*/ 1159 h 2806"/>
              <a:gd name="T66" fmla="*/ 2067 w 2804"/>
              <a:gd name="T67" fmla="*/ 1188 h 2806"/>
              <a:gd name="T68" fmla="*/ 2096 w 2804"/>
              <a:gd name="T69" fmla="*/ 1216 h 2806"/>
              <a:gd name="T70" fmla="*/ 2120 w 2804"/>
              <a:gd name="T71" fmla="*/ 1247 h 2806"/>
              <a:gd name="T72" fmla="*/ 2140 w 2804"/>
              <a:gd name="T73" fmla="*/ 1282 h 2806"/>
              <a:gd name="T74" fmla="*/ 2161 w 2804"/>
              <a:gd name="T75" fmla="*/ 1330 h 2806"/>
              <a:gd name="T76" fmla="*/ 2183 w 2804"/>
              <a:gd name="T77" fmla="*/ 1417 h 2806"/>
              <a:gd name="T78" fmla="*/ 2193 w 2804"/>
              <a:gd name="T79" fmla="*/ 1487 h 2806"/>
              <a:gd name="T80" fmla="*/ 2198 w 2804"/>
              <a:gd name="T81" fmla="*/ 1588 h 2806"/>
              <a:gd name="T82" fmla="*/ 1868 w 2804"/>
              <a:gd name="T83" fmla="*/ 1681 h 2806"/>
              <a:gd name="T84" fmla="*/ 1864 w 2804"/>
              <a:gd name="T85" fmla="*/ 1574 h 2806"/>
              <a:gd name="T86" fmla="*/ 1853 w 2804"/>
              <a:gd name="T87" fmla="*/ 1515 h 2806"/>
              <a:gd name="T88" fmla="*/ 1837 w 2804"/>
              <a:gd name="T89" fmla="*/ 1475 h 2806"/>
              <a:gd name="T90" fmla="*/ 1811 w 2804"/>
              <a:gd name="T91" fmla="*/ 1441 h 2806"/>
              <a:gd name="T92" fmla="*/ 1785 w 2804"/>
              <a:gd name="T93" fmla="*/ 1421 h 2806"/>
              <a:gd name="T94" fmla="*/ 1753 w 2804"/>
              <a:gd name="T95" fmla="*/ 1407 h 2806"/>
              <a:gd name="T96" fmla="*/ 1697 w 2804"/>
              <a:gd name="T97" fmla="*/ 1400 h 2806"/>
              <a:gd name="T98" fmla="*/ 1639 w 2804"/>
              <a:gd name="T99" fmla="*/ 1407 h 2806"/>
              <a:gd name="T100" fmla="*/ 1593 w 2804"/>
              <a:gd name="T101" fmla="*/ 1423 h 2806"/>
              <a:gd name="T102" fmla="*/ 1566 w 2804"/>
              <a:gd name="T103" fmla="*/ 1442 h 2806"/>
              <a:gd name="T104" fmla="*/ 1539 w 2804"/>
              <a:gd name="T105" fmla="*/ 1475 h 2806"/>
              <a:gd name="T106" fmla="*/ 1520 w 2804"/>
              <a:gd name="T107" fmla="*/ 1515 h 2806"/>
              <a:gd name="T108" fmla="*/ 1508 w 2804"/>
              <a:gd name="T109" fmla="*/ 1560 h 2806"/>
              <a:gd name="T110" fmla="*/ 1500 w 2804"/>
              <a:gd name="T111" fmla="*/ 1622 h 2806"/>
              <a:gd name="T112" fmla="*/ 1169 w 2804"/>
              <a:gd name="T113" fmla="*/ 2198 h 2806"/>
              <a:gd name="T114" fmla="*/ 700 w 2804"/>
              <a:gd name="T115" fmla="*/ 0 h 2806"/>
              <a:gd name="T116" fmla="*/ 2804 w 2804"/>
              <a:gd name="T117" fmla="*/ 701 h 2806"/>
              <a:gd name="T118" fmla="*/ 2103 w 2804"/>
              <a:gd name="T119" fmla="*/ 2806 h 2806"/>
              <a:gd name="T120" fmla="*/ 0 w 2804"/>
              <a:gd name="T121" fmla="*/ 2104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04" h="2806">
                <a:moveTo>
                  <a:pt x="632" y="1136"/>
                </a:moveTo>
                <a:lnTo>
                  <a:pt x="962" y="1136"/>
                </a:lnTo>
                <a:lnTo>
                  <a:pt x="962" y="1666"/>
                </a:lnTo>
                <a:lnTo>
                  <a:pt x="962" y="2198"/>
                </a:lnTo>
                <a:lnTo>
                  <a:pt x="632" y="2198"/>
                </a:lnTo>
                <a:lnTo>
                  <a:pt x="632" y="1666"/>
                </a:lnTo>
                <a:lnTo>
                  <a:pt x="632" y="1136"/>
                </a:lnTo>
                <a:close/>
                <a:moveTo>
                  <a:pt x="798" y="609"/>
                </a:moveTo>
                <a:lnTo>
                  <a:pt x="816" y="610"/>
                </a:lnTo>
                <a:lnTo>
                  <a:pt x="826" y="611"/>
                </a:lnTo>
                <a:lnTo>
                  <a:pt x="836" y="612"/>
                </a:lnTo>
                <a:lnTo>
                  <a:pt x="845" y="615"/>
                </a:lnTo>
                <a:lnTo>
                  <a:pt x="855" y="617"/>
                </a:lnTo>
                <a:lnTo>
                  <a:pt x="872" y="623"/>
                </a:lnTo>
                <a:lnTo>
                  <a:pt x="888" y="632"/>
                </a:lnTo>
                <a:lnTo>
                  <a:pt x="904" y="641"/>
                </a:lnTo>
                <a:lnTo>
                  <a:pt x="919" y="652"/>
                </a:lnTo>
                <a:lnTo>
                  <a:pt x="933" y="664"/>
                </a:lnTo>
                <a:lnTo>
                  <a:pt x="945" y="678"/>
                </a:lnTo>
                <a:lnTo>
                  <a:pt x="950" y="685"/>
                </a:lnTo>
                <a:lnTo>
                  <a:pt x="956" y="693"/>
                </a:lnTo>
                <a:lnTo>
                  <a:pt x="965" y="709"/>
                </a:lnTo>
                <a:lnTo>
                  <a:pt x="970" y="717"/>
                </a:lnTo>
                <a:lnTo>
                  <a:pt x="973" y="725"/>
                </a:lnTo>
                <a:lnTo>
                  <a:pt x="977" y="734"/>
                </a:lnTo>
                <a:lnTo>
                  <a:pt x="980" y="743"/>
                </a:lnTo>
                <a:lnTo>
                  <a:pt x="982" y="752"/>
                </a:lnTo>
                <a:lnTo>
                  <a:pt x="984" y="761"/>
                </a:lnTo>
                <a:lnTo>
                  <a:pt x="987" y="781"/>
                </a:lnTo>
                <a:lnTo>
                  <a:pt x="988" y="800"/>
                </a:lnTo>
                <a:lnTo>
                  <a:pt x="987" y="819"/>
                </a:lnTo>
                <a:lnTo>
                  <a:pt x="986" y="829"/>
                </a:lnTo>
                <a:lnTo>
                  <a:pt x="984" y="839"/>
                </a:lnTo>
                <a:lnTo>
                  <a:pt x="982" y="847"/>
                </a:lnTo>
                <a:lnTo>
                  <a:pt x="980" y="857"/>
                </a:lnTo>
                <a:lnTo>
                  <a:pt x="973" y="875"/>
                </a:lnTo>
                <a:lnTo>
                  <a:pt x="965" y="891"/>
                </a:lnTo>
                <a:lnTo>
                  <a:pt x="956" y="907"/>
                </a:lnTo>
                <a:lnTo>
                  <a:pt x="945" y="922"/>
                </a:lnTo>
                <a:lnTo>
                  <a:pt x="933" y="935"/>
                </a:lnTo>
                <a:lnTo>
                  <a:pt x="919" y="948"/>
                </a:lnTo>
                <a:lnTo>
                  <a:pt x="911" y="954"/>
                </a:lnTo>
                <a:lnTo>
                  <a:pt x="904" y="959"/>
                </a:lnTo>
                <a:lnTo>
                  <a:pt x="888" y="969"/>
                </a:lnTo>
                <a:lnTo>
                  <a:pt x="881" y="972"/>
                </a:lnTo>
                <a:lnTo>
                  <a:pt x="872" y="976"/>
                </a:lnTo>
                <a:lnTo>
                  <a:pt x="863" y="980"/>
                </a:lnTo>
                <a:lnTo>
                  <a:pt x="855" y="982"/>
                </a:lnTo>
                <a:lnTo>
                  <a:pt x="845" y="985"/>
                </a:lnTo>
                <a:lnTo>
                  <a:pt x="836" y="987"/>
                </a:lnTo>
                <a:lnTo>
                  <a:pt x="816" y="990"/>
                </a:lnTo>
                <a:lnTo>
                  <a:pt x="798" y="991"/>
                </a:lnTo>
                <a:lnTo>
                  <a:pt x="788" y="991"/>
                </a:lnTo>
                <a:lnTo>
                  <a:pt x="778" y="990"/>
                </a:lnTo>
                <a:lnTo>
                  <a:pt x="758" y="987"/>
                </a:lnTo>
                <a:lnTo>
                  <a:pt x="749" y="985"/>
                </a:lnTo>
                <a:lnTo>
                  <a:pt x="740" y="982"/>
                </a:lnTo>
                <a:lnTo>
                  <a:pt x="722" y="976"/>
                </a:lnTo>
                <a:lnTo>
                  <a:pt x="706" y="969"/>
                </a:lnTo>
                <a:lnTo>
                  <a:pt x="690" y="959"/>
                </a:lnTo>
                <a:lnTo>
                  <a:pt x="675" y="948"/>
                </a:lnTo>
                <a:lnTo>
                  <a:pt x="662" y="935"/>
                </a:lnTo>
                <a:lnTo>
                  <a:pt x="649" y="922"/>
                </a:lnTo>
                <a:lnTo>
                  <a:pt x="644" y="914"/>
                </a:lnTo>
                <a:lnTo>
                  <a:pt x="638" y="907"/>
                </a:lnTo>
                <a:lnTo>
                  <a:pt x="628" y="891"/>
                </a:lnTo>
                <a:lnTo>
                  <a:pt x="624" y="883"/>
                </a:lnTo>
                <a:lnTo>
                  <a:pt x="621" y="875"/>
                </a:lnTo>
                <a:lnTo>
                  <a:pt x="617" y="866"/>
                </a:lnTo>
                <a:lnTo>
                  <a:pt x="615" y="857"/>
                </a:lnTo>
                <a:lnTo>
                  <a:pt x="612" y="847"/>
                </a:lnTo>
                <a:lnTo>
                  <a:pt x="610" y="839"/>
                </a:lnTo>
                <a:lnTo>
                  <a:pt x="607" y="819"/>
                </a:lnTo>
                <a:lnTo>
                  <a:pt x="606" y="800"/>
                </a:lnTo>
                <a:lnTo>
                  <a:pt x="607" y="781"/>
                </a:lnTo>
                <a:lnTo>
                  <a:pt x="608" y="771"/>
                </a:lnTo>
                <a:lnTo>
                  <a:pt x="610" y="761"/>
                </a:lnTo>
                <a:lnTo>
                  <a:pt x="612" y="752"/>
                </a:lnTo>
                <a:lnTo>
                  <a:pt x="615" y="743"/>
                </a:lnTo>
                <a:lnTo>
                  <a:pt x="621" y="725"/>
                </a:lnTo>
                <a:lnTo>
                  <a:pt x="628" y="709"/>
                </a:lnTo>
                <a:lnTo>
                  <a:pt x="638" y="693"/>
                </a:lnTo>
                <a:lnTo>
                  <a:pt x="649" y="678"/>
                </a:lnTo>
                <a:lnTo>
                  <a:pt x="662" y="664"/>
                </a:lnTo>
                <a:lnTo>
                  <a:pt x="675" y="652"/>
                </a:lnTo>
                <a:lnTo>
                  <a:pt x="683" y="647"/>
                </a:lnTo>
                <a:lnTo>
                  <a:pt x="690" y="641"/>
                </a:lnTo>
                <a:lnTo>
                  <a:pt x="706" y="632"/>
                </a:lnTo>
                <a:lnTo>
                  <a:pt x="714" y="627"/>
                </a:lnTo>
                <a:lnTo>
                  <a:pt x="722" y="623"/>
                </a:lnTo>
                <a:lnTo>
                  <a:pt x="740" y="617"/>
                </a:lnTo>
                <a:lnTo>
                  <a:pt x="749" y="615"/>
                </a:lnTo>
                <a:lnTo>
                  <a:pt x="758" y="612"/>
                </a:lnTo>
                <a:lnTo>
                  <a:pt x="768" y="611"/>
                </a:lnTo>
                <a:lnTo>
                  <a:pt x="778" y="610"/>
                </a:lnTo>
                <a:lnTo>
                  <a:pt x="798" y="609"/>
                </a:lnTo>
                <a:close/>
                <a:moveTo>
                  <a:pt x="1169" y="1136"/>
                </a:moveTo>
                <a:lnTo>
                  <a:pt x="1486" y="1136"/>
                </a:lnTo>
                <a:lnTo>
                  <a:pt x="1486" y="1282"/>
                </a:lnTo>
                <a:lnTo>
                  <a:pt x="1491" y="1282"/>
                </a:lnTo>
                <a:lnTo>
                  <a:pt x="1499" y="1266"/>
                </a:lnTo>
                <a:lnTo>
                  <a:pt x="1509" y="1249"/>
                </a:lnTo>
                <a:lnTo>
                  <a:pt x="1515" y="1242"/>
                </a:lnTo>
                <a:lnTo>
                  <a:pt x="1521" y="1235"/>
                </a:lnTo>
                <a:lnTo>
                  <a:pt x="1535" y="1220"/>
                </a:lnTo>
                <a:lnTo>
                  <a:pt x="1550" y="1205"/>
                </a:lnTo>
                <a:lnTo>
                  <a:pt x="1566" y="1190"/>
                </a:lnTo>
                <a:lnTo>
                  <a:pt x="1583" y="1176"/>
                </a:lnTo>
                <a:lnTo>
                  <a:pt x="1602" y="1164"/>
                </a:lnTo>
                <a:lnTo>
                  <a:pt x="1623" y="1153"/>
                </a:lnTo>
                <a:lnTo>
                  <a:pt x="1644" y="1142"/>
                </a:lnTo>
                <a:lnTo>
                  <a:pt x="1656" y="1137"/>
                </a:lnTo>
                <a:lnTo>
                  <a:pt x="1667" y="1133"/>
                </a:lnTo>
                <a:lnTo>
                  <a:pt x="1692" y="1125"/>
                </a:lnTo>
                <a:lnTo>
                  <a:pt x="1705" y="1122"/>
                </a:lnTo>
                <a:lnTo>
                  <a:pt x="1718" y="1118"/>
                </a:lnTo>
                <a:lnTo>
                  <a:pt x="1731" y="1116"/>
                </a:lnTo>
                <a:lnTo>
                  <a:pt x="1744" y="1113"/>
                </a:lnTo>
                <a:lnTo>
                  <a:pt x="1759" y="1112"/>
                </a:lnTo>
                <a:lnTo>
                  <a:pt x="1773" y="1111"/>
                </a:lnTo>
                <a:lnTo>
                  <a:pt x="1802" y="1110"/>
                </a:lnTo>
                <a:lnTo>
                  <a:pt x="1833" y="1111"/>
                </a:lnTo>
                <a:lnTo>
                  <a:pt x="1848" y="1111"/>
                </a:lnTo>
                <a:lnTo>
                  <a:pt x="1862" y="1112"/>
                </a:lnTo>
                <a:lnTo>
                  <a:pt x="1889" y="1116"/>
                </a:lnTo>
                <a:lnTo>
                  <a:pt x="1915" y="1120"/>
                </a:lnTo>
                <a:lnTo>
                  <a:pt x="1927" y="1122"/>
                </a:lnTo>
                <a:lnTo>
                  <a:pt x="1940" y="1126"/>
                </a:lnTo>
                <a:lnTo>
                  <a:pt x="1963" y="1132"/>
                </a:lnTo>
                <a:lnTo>
                  <a:pt x="1984" y="1139"/>
                </a:lnTo>
                <a:lnTo>
                  <a:pt x="2005" y="1149"/>
                </a:lnTo>
                <a:lnTo>
                  <a:pt x="2024" y="1159"/>
                </a:lnTo>
                <a:lnTo>
                  <a:pt x="2042" y="1169"/>
                </a:lnTo>
                <a:lnTo>
                  <a:pt x="2051" y="1175"/>
                </a:lnTo>
                <a:lnTo>
                  <a:pt x="2058" y="1181"/>
                </a:lnTo>
                <a:lnTo>
                  <a:pt x="2067" y="1188"/>
                </a:lnTo>
                <a:lnTo>
                  <a:pt x="2075" y="1195"/>
                </a:lnTo>
                <a:lnTo>
                  <a:pt x="2082" y="1201"/>
                </a:lnTo>
                <a:lnTo>
                  <a:pt x="2088" y="1209"/>
                </a:lnTo>
                <a:lnTo>
                  <a:pt x="2096" y="1216"/>
                </a:lnTo>
                <a:lnTo>
                  <a:pt x="2102" y="1223"/>
                </a:lnTo>
                <a:lnTo>
                  <a:pt x="2108" y="1231"/>
                </a:lnTo>
                <a:lnTo>
                  <a:pt x="2114" y="1240"/>
                </a:lnTo>
                <a:lnTo>
                  <a:pt x="2120" y="1247"/>
                </a:lnTo>
                <a:lnTo>
                  <a:pt x="2125" y="1256"/>
                </a:lnTo>
                <a:lnTo>
                  <a:pt x="2130" y="1264"/>
                </a:lnTo>
                <a:lnTo>
                  <a:pt x="2135" y="1273"/>
                </a:lnTo>
                <a:lnTo>
                  <a:pt x="2140" y="1282"/>
                </a:lnTo>
                <a:lnTo>
                  <a:pt x="2145" y="1292"/>
                </a:lnTo>
                <a:lnTo>
                  <a:pt x="2154" y="1310"/>
                </a:lnTo>
                <a:lnTo>
                  <a:pt x="2157" y="1320"/>
                </a:lnTo>
                <a:lnTo>
                  <a:pt x="2161" y="1330"/>
                </a:lnTo>
                <a:lnTo>
                  <a:pt x="2167" y="1351"/>
                </a:lnTo>
                <a:lnTo>
                  <a:pt x="2173" y="1372"/>
                </a:lnTo>
                <a:lnTo>
                  <a:pt x="2178" y="1393"/>
                </a:lnTo>
                <a:lnTo>
                  <a:pt x="2183" y="1417"/>
                </a:lnTo>
                <a:lnTo>
                  <a:pt x="2185" y="1428"/>
                </a:lnTo>
                <a:lnTo>
                  <a:pt x="2187" y="1439"/>
                </a:lnTo>
                <a:lnTo>
                  <a:pt x="2190" y="1462"/>
                </a:lnTo>
                <a:lnTo>
                  <a:pt x="2193" y="1487"/>
                </a:lnTo>
                <a:lnTo>
                  <a:pt x="2195" y="1512"/>
                </a:lnTo>
                <a:lnTo>
                  <a:pt x="2196" y="1538"/>
                </a:lnTo>
                <a:lnTo>
                  <a:pt x="2197" y="1563"/>
                </a:lnTo>
                <a:lnTo>
                  <a:pt x="2198" y="1588"/>
                </a:lnTo>
                <a:lnTo>
                  <a:pt x="2198" y="1616"/>
                </a:lnTo>
                <a:lnTo>
                  <a:pt x="2198" y="2198"/>
                </a:lnTo>
                <a:lnTo>
                  <a:pt x="1868" y="2198"/>
                </a:lnTo>
                <a:lnTo>
                  <a:pt x="1868" y="1681"/>
                </a:lnTo>
                <a:lnTo>
                  <a:pt x="1868" y="1634"/>
                </a:lnTo>
                <a:lnTo>
                  <a:pt x="1867" y="1610"/>
                </a:lnTo>
                <a:lnTo>
                  <a:pt x="1865" y="1586"/>
                </a:lnTo>
                <a:lnTo>
                  <a:pt x="1864" y="1574"/>
                </a:lnTo>
                <a:lnTo>
                  <a:pt x="1863" y="1561"/>
                </a:lnTo>
                <a:lnTo>
                  <a:pt x="1858" y="1539"/>
                </a:lnTo>
                <a:lnTo>
                  <a:pt x="1856" y="1527"/>
                </a:lnTo>
                <a:lnTo>
                  <a:pt x="1853" y="1515"/>
                </a:lnTo>
                <a:lnTo>
                  <a:pt x="1849" y="1506"/>
                </a:lnTo>
                <a:lnTo>
                  <a:pt x="1846" y="1494"/>
                </a:lnTo>
                <a:lnTo>
                  <a:pt x="1842" y="1485"/>
                </a:lnTo>
                <a:lnTo>
                  <a:pt x="1837" y="1475"/>
                </a:lnTo>
                <a:lnTo>
                  <a:pt x="1831" y="1466"/>
                </a:lnTo>
                <a:lnTo>
                  <a:pt x="1826" y="1457"/>
                </a:lnTo>
                <a:lnTo>
                  <a:pt x="1818" y="1449"/>
                </a:lnTo>
                <a:lnTo>
                  <a:pt x="1811" y="1441"/>
                </a:lnTo>
                <a:lnTo>
                  <a:pt x="1804" y="1434"/>
                </a:lnTo>
                <a:lnTo>
                  <a:pt x="1800" y="1430"/>
                </a:lnTo>
                <a:lnTo>
                  <a:pt x="1795" y="1426"/>
                </a:lnTo>
                <a:lnTo>
                  <a:pt x="1785" y="1421"/>
                </a:lnTo>
                <a:lnTo>
                  <a:pt x="1775" y="1415"/>
                </a:lnTo>
                <a:lnTo>
                  <a:pt x="1764" y="1412"/>
                </a:lnTo>
                <a:lnTo>
                  <a:pt x="1759" y="1409"/>
                </a:lnTo>
                <a:lnTo>
                  <a:pt x="1753" y="1407"/>
                </a:lnTo>
                <a:lnTo>
                  <a:pt x="1740" y="1404"/>
                </a:lnTo>
                <a:lnTo>
                  <a:pt x="1727" y="1402"/>
                </a:lnTo>
                <a:lnTo>
                  <a:pt x="1712" y="1400"/>
                </a:lnTo>
                <a:lnTo>
                  <a:pt x="1697" y="1400"/>
                </a:lnTo>
                <a:lnTo>
                  <a:pt x="1681" y="1400"/>
                </a:lnTo>
                <a:lnTo>
                  <a:pt x="1666" y="1402"/>
                </a:lnTo>
                <a:lnTo>
                  <a:pt x="1653" y="1404"/>
                </a:lnTo>
                <a:lnTo>
                  <a:pt x="1639" y="1407"/>
                </a:lnTo>
                <a:lnTo>
                  <a:pt x="1627" y="1409"/>
                </a:lnTo>
                <a:lnTo>
                  <a:pt x="1614" y="1414"/>
                </a:lnTo>
                <a:lnTo>
                  <a:pt x="1603" y="1418"/>
                </a:lnTo>
                <a:lnTo>
                  <a:pt x="1593" y="1423"/>
                </a:lnTo>
                <a:lnTo>
                  <a:pt x="1583" y="1429"/>
                </a:lnTo>
                <a:lnTo>
                  <a:pt x="1580" y="1433"/>
                </a:lnTo>
                <a:lnTo>
                  <a:pt x="1575" y="1435"/>
                </a:lnTo>
                <a:lnTo>
                  <a:pt x="1566" y="1442"/>
                </a:lnTo>
                <a:lnTo>
                  <a:pt x="1559" y="1450"/>
                </a:lnTo>
                <a:lnTo>
                  <a:pt x="1551" y="1457"/>
                </a:lnTo>
                <a:lnTo>
                  <a:pt x="1545" y="1466"/>
                </a:lnTo>
                <a:lnTo>
                  <a:pt x="1539" y="1475"/>
                </a:lnTo>
                <a:lnTo>
                  <a:pt x="1534" y="1485"/>
                </a:lnTo>
                <a:lnTo>
                  <a:pt x="1529" y="1494"/>
                </a:lnTo>
                <a:lnTo>
                  <a:pt x="1524" y="1504"/>
                </a:lnTo>
                <a:lnTo>
                  <a:pt x="1520" y="1515"/>
                </a:lnTo>
                <a:lnTo>
                  <a:pt x="1517" y="1525"/>
                </a:lnTo>
                <a:lnTo>
                  <a:pt x="1513" y="1537"/>
                </a:lnTo>
                <a:lnTo>
                  <a:pt x="1510" y="1548"/>
                </a:lnTo>
                <a:lnTo>
                  <a:pt x="1508" y="1560"/>
                </a:lnTo>
                <a:lnTo>
                  <a:pt x="1505" y="1572"/>
                </a:lnTo>
                <a:lnTo>
                  <a:pt x="1504" y="1584"/>
                </a:lnTo>
                <a:lnTo>
                  <a:pt x="1503" y="1596"/>
                </a:lnTo>
                <a:lnTo>
                  <a:pt x="1500" y="1622"/>
                </a:lnTo>
                <a:lnTo>
                  <a:pt x="1499" y="1647"/>
                </a:lnTo>
                <a:lnTo>
                  <a:pt x="1499" y="1673"/>
                </a:lnTo>
                <a:lnTo>
                  <a:pt x="1499" y="2198"/>
                </a:lnTo>
                <a:lnTo>
                  <a:pt x="1169" y="2198"/>
                </a:lnTo>
                <a:lnTo>
                  <a:pt x="1169" y="1666"/>
                </a:lnTo>
                <a:lnTo>
                  <a:pt x="1169" y="1136"/>
                </a:lnTo>
                <a:close/>
                <a:moveTo>
                  <a:pt x="0" y="0"/>
                </a:moveTo>
                <a:lnTo>
                  <a:pt x="700" y="0"/>
                </a:lnTo>
                <a:lnTo>
                  <a:pt x="1401" y="0"/>
                </a:lnTo>
                <a:lnTo>
                  <a:pt x="2103" y="0"/>
                </a:lnTo>
                <a:lnTo>
                  <a:pt x="2804" y="0"/>
                </a:lnTo>
                <a:lnTo>
                  <a:pt x="2804" y="701"/>
                </a:lnTo>
                <a:lnTo>
                  <a:pt x="2804" y="1403"/>
                </a:lnTo>
                <a:lnTo>
                  <a:pt x="2804" y="2104"/>
                </a:lnTo>
                <a:lnTo>
                  <a:pt x="2804" y="2806"/>
                </a:lnTo>
                <a:lnTo>
                  <a:pt x="2103" y="2806"/>
                </a:lnTo>
                <a:lnTo>
                  <a:pt x="1401" y="2806"/>
                </a:lnTo>
                <a:lnTo>
                  <a:pt x="700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0" name="Freeform 19">
            <a:hlinkClick r:id="rId5" tooltip="YouTube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672064" y="5013176"/>
            <a:ext cx="287622" cy="288000"/>
          </a:xfrm>
          <a:custGeom>
            <a:avLst/>
            <a:gdLst>
              <a:gd name="T0" fmla="*/ 1892 w 2281"/>
              <a:gd name="T1" fmla="*/ 717 h 2282"/>
              <a:gd name="T2" fmla="*/ 1867 w 2281"/>
              <a:gd name="T3" fmla="*/ 679 h 2282"/>
              <a:gd name="T4" fmla="*/ 1834 w 2281"/>
              <a:gd name="T5" fmla="*/ 647 h 2282"/>
              <a:gd name="T6" fmla="*/ 1789 w 2281"/>
              <a:gd name="T7" fmla="*/ 621 h 2282"/>
              <a:gd name="T8" fmla="*/ 1751 w 2281"/>
              <a:gd name="T9" fmla="*/ 609 h 2282"/>
              <a:gd name="T10" fmla="*/ 1638 w 2281"/>
              <a:gd name="T11" fmla="*/ 595 h 2282"/>
              <a:gd name="T12" fmla="*/ 1459 w 2281"/>
              <a:gd name="T13" fmla="*/ 585 h 2282"/>
              <a:gd name="T14" fmla="*/ 1141 w 2281"/>
              <a:gd name="T15" fmla="*/ 579 h 2282"/>
              <a:gd name="T16" fmla="*/ 875 w 2281"/>
              <a:gd name="T17" fmla="*/ 583 h 2282"/>
              <a:gd name="T18" fmla="*/ 667 w 2281"/>
              <a:gd name="T19" fmla="*/ 593 h 2282"/>
              <a:gd name="T20" fmla="*/ 561 w 2281"/>
              <a:gd name="T21" fmla="*/ 604 h 2282"/>
              <a:gd name="T22" fmla="*/ 504 w 2281"/>
              <a:gd name="T23" fmla="*/ 616 h 2282"/>
              <a:gd name="T24" fmla="*/ 458 w 2281"/>
              <a:gd name="T25" fmla="*/ 640 h 2282"/>
              <a:gd name="T26" fmla="*/ 418 w 2281"/>
              <a:gd name="T27" fmla="*/ 674 h 2282"/>
              <a:gd name="T28" fmla="*/ 395 w 2281"/>
              <a:gd name="T29" fmla="*/ 705 h 2282"/>
              <a:gd name="T30" fmla="*/ 375 w 2281"/>
              <a:gd name="T31" fmla="*/ 755 h 2282"/>
              <a:gd name="T32" fmla="*/ 360 w 2281"/>
              <a:gd name="T33" fmla="*/ 836 h 2282"/>
              <a:gd name="T34" fmla="*/ 350 w 2281"/>
              <a:gd name="T35" fmla="*/ 932 h 2282"/>
              <a:gd name="T36" fmla="*/ 343 w 2281"/>
              <a:gd name="T37" fmla="*/ 1099 h 2282"/>
              <a:gd name="T38" fmla="*/ 345 w 2281"/>
              <a:gd name="T39" fmla="*/ 1258 h 2282"/>
              <a:gd name="T40" fmla="*/ 353 w 2281"/>
              <a:gd name="T41" fmla="*/ 1382 h 2282"/>
              <a:gd name="T42" fmla="*/ 365 w 2281"/>
              <a:gd name="T43" fmla="*/ 1476 h 2282"/>
              <a:gd name="T44" fmla="*/ 379 w 2281"/>
              <a:gd name="T45" fmla="*/ 1541 h 2282"/>
              <a:gd name="T46" fmla="*/ 402 w 2281"/>
              <a:gd name="T47" fmla="*/ 1588 h 2282"/>
              <a:gd name="T48" fmla="*/ 427 w 2281"/>
              <a:gd name="T49" fmla="*/ 1618 h 2282"/>
              <a:gd name="T50" fmla="*/ 469 w 2281"/>
              <a:gd name="T51" fmla="*/ 1650 h 2282"/>
              <a:gd name="T52" fmla="*/ 510 w 2281"/>
              <a:gd name="T53" fmla="*/ 1668 h 2282"/>
              <a:gd name="T54" fmla="*/ 579 w 2281"/>
              <a:gd name="T55" fmla="*/ 1681 h 2282"/>
              <a:gd name="T56" fmla="*/ 716 w 2281"/>
              <a:gd name="T57" fmla="*/ 1693 h 2282"/>
              <a:gd name="T58" fmla="*/ 976 w 2281"/>
              <a:gd name="T59" fmla="*/ 1702 h 2282"/>
              <a:gd name="T60" fmla="*/ 1305 w 2281"/>
              <a:gd name="T61" fmla="*/ 1702 h 2282"/>
              <a:gd name="T62" fmla="*/ 1513 w 2281"/>
              <a:gd name="T63" fmla="*/ 1695 h 2282"/>
              <a:gd name="T64" fmla="*/ 1682 w 2281"/>
              <a:gd name="T65" fmla="*/ 1683 h 2282"/>
              <a:gd name="T66" fmla="*/ 1751 w 2281"/>
              <a:gd name="T67" fmla="*/ 1673 h 2282"/>
              <a:gd name="T68" fmla="*/ 1801 w 2281"/>
              <a:gd name="T69" fmla="*/ 1656 h 2282"/>
              <a:gd name="T70" fmla="*/ 1845 w 2281"/>
              <a:gd name="T71" fmla="*/ 1627 h 2282"/>
              <a:gd name="T72" fmla="*/ 1879 w 2281"/>
              <a:gd name="T73" fmla="*/ 1588 h 2282"/>
              <a:gd name="T74" fmla="*/ 1897 w 2281"/>
              <a:gd name="T75" fmla="*/ 1554 h 2282"/>
              <a:gd name="T76" fmla="*/ 1911 w 2281"/>
              <a:gd name="T77" fmla="*/ 1503 h 2282"/>
              <a:gd name="T78" fmla="*/ 1925 w 2281"/>
              <a:gd name="T79" fmla="*/ 1415 h 2282"/>
              <a:gd name="T80" fmla="*/ 1935 w 2281"/>
              <a:gd name="T81" fmla="*/ 1288 h 2282"/>
              <a:gd name="T82" fmla="*/ 1938 w 2281"/>
              <a:gd name="T83" fmla="*/ 1099 h 2282"/>
              <a:gd name="T84" fmla="*/ 1933 w 2281"/>
              <a:gd name="T85" fmla="*/ 964 h 2282"/>
              <a:gd name="T86" fmla="*/ 1921 w 2281"/>
              <a:gd name="T87" fmla="*/ 836 h 2282"/>
              <a:gd name="T88" fmla="*/ 1909 w 2281"/>
              <a:gd name="T89" fmla="*/ 767 h 2282"/>
              <a:gd name="T90" fmla="*/ 978 w 2281"/>
              <a:gd name="T91" fmla="*/ 904 h 2282"/>
              <a:gd name="T92" fmla="*/ 1141 w 2281"/>
              <a:gd name="T93" fmla="*/ 0 h 2282"/>
              <a:gd name="T94" fmla="*/ 2281 w 2281"/>
              <a:gd name="T95" fmla="*/ 1141 h 2282"/>
              <a:gd name="T96" fmla="*/ 1141 w 2281"/>
              <a:gd name="T97" fmla="*/ 2282 h 2282"/>
              <a:gd name="T98" fmla="*/ 0 w 2281"/>
              <a:gd name="T99" fmla="*/ 1141 h 2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281" h="2282">
                <a:moveTo>
                  <a:pt x="1906" y="755"/>
                </a:moveTo>
                <a:lnTo>
                  <a:pt x="1902" y="742"/>
                </a:lnTo>
                <a:lnTo>
                  <a:pt x="1897" y="729"/>
                </a:lnTo>
                <a:lnTo>
                  <a:pt x="1892" y="717"/>
                </a:lnTo>
                <a:lnTo>
                  <a:pt x="1885" y="705"/>
                </a:lnTo>
                <a:lnTo>
                  <a:pt x="1879" y="694"/>
                </a:lnTo>
                <a:lnTo>
                  <a:pt x="1871" y="684"/>
                </a:lnTo>
                <a:lnTo>
                  <a:pt x="1867" y="679"/>
                </a:lnTo>
                <a:lnTo>
                  <a:pt x="1863" y="674"/>
                </a:lnTo>
                <a:lnTo>
                  <a:pt x="1854" y="664"/>
                </a:lnTo>
                <a:lnTo>
                  <a:pt x="1845" y="655"/>
                </a:lnTo>
                <a:lnTo>
                  <a:pt x="1834" y="647"/>
                </a:lnTo>
                <a:lnTo>
                  <a:pt x="1823" y="640"/>
                </a:lnTo>
                <a:lnTo>
                  <a:pt x="1812" y="633"/>
                </a:lnTo>
                <a:lnTo>
                  <a:pt x="1801" y="626"/>
                </a:lnTo>
                <a:lnTo>
                  <a:pt x="1789" y="621"/>
                </a:lnTo>
                <a:lnTo>
                  <a:pt x="1777" y="616"/>
                </a:lnTo>
                <a:lnTo>
                  <a:pt x="1771" y="614"/>
                </a:lnTo>
                <a:lnTo>
                  <a:pt x="1764" y="612"/>
                </a:lnTo>
                <a:lnTo>
                  <a:pt x="1751" y="609"/>
                </a:lnTo>
                <a:lnTo>
                  <a:pt x="1737" y="607"/>
                </a:lnTo>
                <a:lnTo>
                  <a:pt x="1702" y="601"/>
                </a:lnTo>
                <a:lnTo>
                  <a:pt x="1660" y="597"/>
                </a:lnTo>
                <a:lnTo>
                  <a:pt x="1638" y="595"/>
                </a:lnTo>
                <a:lnTo>
                  <a:pt x="1614" y="593"/>
                </a:lnTo>
                <a:lnTo>
                  <a:pt x="1564" y="590"/>
                </a:lnTo>
                <a:lnTo>
                  <a:pt x="1513" y="587"/>
                </a:lnTo>
                <a:lnTo>
                  <a:pt x="1459" y="585"/>
                </a:lnTo>
                <a:lnTo>
                  <a:pt x="1406" y="583"/>
                </a:lnTo>
                <a:lnTo>
                  <a:pt x="1305" y="581"/>
                </a:lnTo>
                <a:lnTo>
                  <a:pt x="1220" y="580"/>
                </a:lnTo>
                <a:lnTo>
                  <a:pt x="1141" y="579"/>
                </a:lnTo>
                <a:lnTo>
                  <a:pt x="1060" y="580"/>
                </a:lnTo>
                <a:lnTo>
                  <a:pt x="976" y="581"/>
                </a:lnTo>
                <a:lnTo>
                  <a:pt x="927" y="582"/>
                </a:lnTo>
                <a:lnTo>
                  <a:pt x="875" y="583"/>
                </a:lnTo>
                <a:lnTo>
                  <a:pt x="822" y="585"/>
                </a:lnTo>
                <a:lnTo>
                  <a:pt x="768" y="587"/>
                </a:lnTo>
                <a:lnTo>
                  <a:pt x="716" y="590"/>
                </a:lnTo>
                <a:lnTo>
                  <a:pt x="667" y="593"/>
                </a:lnTo>
                <a:lnTo>
                  <a:pt x="621" y="597"/>
                </a:lnTo>
                <a:lnTo>
                  <a:pt x="599" y="599"/>
                </a:lnTo>
                <a:lnTo>
                  <a:pt x="579" y="601"/>
                </a:lnTo>
                <a:lnTo>
                  <a:pt x="561" y="604"/>
                </a:lnTo>
                <a:lnTo>
                  <a:pt x="544" y="607"/>
                </a:lnTo>
                <a:lnTo>
                  <a:pt x="529" y="609"/>
                </a:lnTo>
                <a:lnTo>
                  <a:pt x="517" y="612"/>
                </a:lnTo>
                <a:lnTo>
                  <a:pt x="504" y="616"/>
                </a:lnTo>
                <a:lnTo>
                  <a:pt x="492" y="621"/>
                </a:lnTo>
                <a:lnTo>
                  <a:pt x="480" y="626"/>
                </a:lnTo>
                <a:lnTo>
                  <a:pt x="469" y="633"/>
                </a:lnTo>
                <a:lnTo>
                  <a:pt x="458" y="640"/>
                </a:lnTo>
                <a:lnTo>
                  <a:pt x="447" y="647"/>
                </a:lnTo>
                <a:lnTo>
                  <a:pt x="436" y="655"/>
                </a:lnTo>
                <a:lnTo>
                  <a:pt x="427" y="664"/>
                </a:lnTo>
                <a:lnTo>
                  <a:pt x="418" y="674"/>
                </a:lnTo>
                <a:lnTo>
                  <a:pt x="410" y="684"/>
                </a:lnTo>
                <a:lnTo>
                  <a:pt x="402" y="694"/>
                </a:lnTo>
                <a:lnTo>
                  <a:pt x="399" y="700"/>
                </a:lnTo>
                <a:lnTo>
                  <a:pt x="395" y="705"/>
                </a:lnTo>
                <a:lnTo>
                  <a:pt x="389" y="717"/>
                </a:lnTo>
                <a:lnTo>
                  <a:pt x="384" y="729"/>
                </a:lnTo>
                <a:lnTo>
                  <a:pt x="379" y="742"/>
                </a:lnTo>
                <a:lnTo>
                  <a:pt x="375" y="755"/>
                </a:lnTo>
                <a:lnTo>
                  <a:pt x="372" y="767"/>
                </a:lnTo>
                <a:lnTo>
                  <a:pt x="370" y="780"/>
                </a:lnTo>
                <a:lnTo>
                  <a:pt x="365" y="807"/>
                </a:lnTo>
                <a:lnTo>
                  <a:pt x="360" y="836"/>
                </a:lnTo>
                <a:lnTo>
                  <a:pt x="358" y="852"/>
                </a:lnTo>
                <a:lnTo>
                  <a:pt x="356" y="867"/>
                </a:lnTo>
                <a:lnTo>
                  <a:pt x="353" y="900"/>
                </a:lnTo>
                <a:lnTo>
                  <a:pt x="350" y="932"/>
                </a:lnTo>
                <a:lnTo>
                  <a:pt x="348" y="964"/>
                </a:lnTo>
                <a:lnTo>
                  <a:pt x="346" y="995"/>
                </a:lnTo>
                <a:lnTo>
                  <a:pt x="344" y="1051"/>
                </a:lnTo>
                <a:lnTo>
                  <a:pt x="343" y="1099"/>
                </a:lnTo>
                <a:lnTo>
                  <a:pt x="342" y="1141"/>
                </a:lnTo>
                <a:lnTo>
                  <a:pt x="343" y="1184"/>
                </a:lnTo>
                <a:lnTo>
                  <a:pt x="344" y="1231"/>
                </a:lnTo>
                <a:lnTo>
                  <a:pt x="345" y="1258"/>
                </a:lnTo>
                <a:lnTo>
                  <a:pt x="346" y="1288"/>
                </a:lnTo>
                <a:lnTo>
                  <a:pt x="348" y="1319"/>
                </a:lnTo>
                <a:lnTo>
                  <a:pt x="350" y="1350"/>
                </a:lnTo>
                <a:lnTo>
                  <a:pt x="353" y="1382"/>
                </a:lnTo>
                <a:lnTo>
                  <a:pt x="356" y="1415"/>
                </a:lnTo>
                <a:lnTo>
                  <a:pt x="360" y="1446"/>
                </a:lnTo>
                <a:lnTo>
                  <a:pt x="362" y="1461"/>
                </a:lnTo>
                <a:lnTo>
                  <a:pt x="365" y="1476"/>
                </a:lnTo>
                <a:lnTo>
                  <a:pt x="370" y="1503"/>
                </a:lnTo>
                <a:lnTo>
                  <a:pt x="372" y="1516"/>
                </a:lnTo>
                <a:lnTo>
                  <a:pt x="375" y="1528"/>
                </a:lnTo>
                <a:lnTo>
                  <a:pt x="379" y="1541"/>
                </a:lnTo>
                <a:lnTo>
                  <a:pt x="384" y="1554"/>
                </a:lnTo>
                <a:lnTo>
                  <a:pt x="389" y="1566"/>
                </a:lnTo>
                <a:lnTo>
                  <a:pt x="395" y="1577"/>
                </a:lnTo>
                <a:lnTo>
                  <a:pt x="402" y="1588"/>
                </a:lnTo>
                <a:lnTo>
                  <a:pt x="410" y="1599"/>
                </a:lnTo>
                <a:lnTo>
                  <a:pt x="414" y="1604"/>
                </a:lnTo>
                <a:lnTo>
                  <a:pt x="418" y="1609"/>
                </a:lnTo>
                <a:lnTo>
                  <a:pt x="427" y="1618"/>
                </a:lnTo>
                <a:lnTo>
                  <a:pt x="436" y="1627"/>
                </a:lnTo>
                <a:lnTo>
                  <a:pt x="447" y="1635"/>
                </a:lnTo>
                <a:lnTo>
                  <a:pt x="458" y="1643"/>
                </a:lnTo>
                <a:lnTo>
                  <a:pt x="469" y="1650"/>
                </a:lnTo>
                <a:lnTo>
                  <a:pt x="480" y="1656"/>
                </a:lnTo>
                <a:lnTo>
                  <a:pt x="492" y="1662"/>
                </a:lnTo>
                <a:lnTo>
                  <a:pt x="504" y="1666"/>
                </a:lnTo>
                <a:lnTo>
                  <a:pt x="510" y="1668"/>
                </a:lnTo>
                <a:lnTo>
                  <a:pt x="517" y="1670"/>
                </a:lnTo>
                <a:lnTo>
                  <a:pt x="529" y="1673"/>
                </a:lnTo>
                <a:lnTo>
                  <a:pt x="544" y="1676"/>
                </a:lnTo>
                <a:lnTo>
                  <a:pt x="579" y="1681"/>
                </a:lnTo>
                <a:lnTo>
                  <a:pt x="621" y="1686"/>
                </a:lnTo>
                <a:lnTo>
                  <a:pt x="643" y="1688"/>
                </a:lnTo>
                <a:lnTo>
                  <a:pt x="667" y="1689"/>
                </a:lnTo>
                <a:lnTo>
                  <a:pt x="716" y="1693"/>
                </a:lnTo>
                <a:lnTo>
                  <a:pt x="768" y="1695"/>
                </a:lnTo>
                <a:lnTo>
                  <a:pt x="822" y="1698"/>
                </a:lnTo>
                <a:lnTo>
                  <a:pt x="875" y="1699"/>
                </a:lnTo>
                <a:lnTo>
                  <a:pt x="976" y="1702"/>
                </a:lnTo>
                <a:lnTo>
                  <a:pt x="1060" y="1703"/>
                </a:lnTo>
                <a:lnTo>
                  <a:pt x="1141" y="1703"/>
                </a:lnTo>
                <a:lnTo>
                  <a:pt x="1220" y="1703"/>
                </a:lnTo>
                <a:lnTo>
                  <a:pt x="1305" y="1702"/>
                </a:lnTo>
                <a:lnTo>
                  <a:pt x="1354" y="1701"/>
                </a:lnTo>
                <a:lnTo>
                  <a:pt x="1406" y="1699"/>
                </a:lnTo>
                <a:lnTo>
                  <a:pt x="1459" y="1698"/>
                </a:lnTo>
                <a:lnTo>
                  <a:pt x="1513" y="1695"/>
                </a:lnTo>
                <a:lnTo>
                  <a:pt x="1564" y="1693"/>
                </a:lnTo>
                <a:lnTo>
                  <a:pt x="1614" y="1689"/>
                </a:lnTo>
                <a:lnTo>
                  <a:pt x="1660" y="1686"/>
                </a:lnTo>
                <a:lnTo>
                  <a:pt x="1682" y="1683"/>
                </a:lnTo>
                <a:lnTo>
                  <a:pt x="1702" y="1681"/>
                </a:lnTo>
                <a:lnTo>
                  <a:pt x="1720" y="1679"/>
                </a:lnTo>
                <a:lnTo>
                  <a:pt x="1737" y="1676"/>
                </a:lnTo>
                <a:lnTo>
                  <a:pt x="1751" y="1673"/>
                </a:lnTo>
                <a:lnTo>
                  <a:pt x="1764" y="1670"/>
                </a:lnTo>
                <a:lnTo>
                  <a:pt x="1777" y="1666"/>
                </a:lnTo>
                <a:lnTo>
                  <a:pt x="1789" y="1662"/>
                </a:lnTo>
                <a:lnTo>
                  <a:pt x="1801" y="1656"/>
                </a:lnTo>
                <a:lnTo>
                  <a:pt x="1812" y="1650"/>
                </a:lnTo>
                <a:lnTo>
                  <a:pt x="1823" y="1643"/>
                </a:lnTo>
                <a:lnTo>
                  <a:pt x="1834" y="1635"/>
                </a:lnTo>
                <a:lnTo>
                  <a:pt x="1845" y="1627"/>
                </a:lnTo>
                <a:lnTo>
                  <a:pt x="1854" y="1618"/>
                </a:lnTo>
                <a:lnTo>
                  <a:pt x="1863" y="1609"/>
                </a:lnTo>
                <a:lnTo>
                  <a:pt x="1871" y="1599"/>
                </a:lnTo>
                <a:lnTo>
                  <a:pt x="1879" y="1588"/>
                </a:lnTo>
                <a:lnTo>
                  <a:pt x="1882" y="1583"/>
                </a:lnTo>
                <a:lnTo>
                  <a:pt x="1885" y="1577"/>
                </a:lnTo>
                <a:lnTo>
                  <a:pt x="1892" y="1566"/>
                </a:lnTo>
                <a:lnTo>
                  <a:pt x="1897" y="1554"/>
                </a:lnTo>
                <a:lnTo>
                  <a:pt x="1902" y="1541"/>
                </a:lnTo>
                <a:lnTo>
                  <a:pt x="1906" y="1528"/>
                </a:lnTo>
                <a:lnTo>
                  <a:pt x="1909" y="1516"/>
                </a:lnTo>
                <a:lnTo>
                  <a:pt x="1911" y="1503"/>
                </a:lnTo>
                <a:lnTo>
                  <a:pt x="1916" y="1476"/>
                </a:lnTo>
                <a:lnTo>
                  <a:pt x="1921" y="1446"/>
                </a:lnTo>
                <a:lnTo>
                  <a:pt x="1923" y="1431"/>
                </a:lnTo>
                <a:lnTo>
                  <a:pt x="1925" y="1415"/>
                </a:lnTo>
                <a:lnTo>
                  <a:pt x="1928" y="1382"/>
                </a:lnTo>
                <a:lnTo>
                  <a:pt x="1931" y="1350"/>
                </a:lnTo>
                <a:lnTo>
                  <a:pt x="1933" y="1319"/>
                </a:lnTo>
                <a:lnTo>
                  <a:pt x="1935" y="1288"/>
                </a:lnTo>
                <a:lnTo>
                  <a:pt x="1937" y="1231"/>
                </a:lnTo>
                <a:lnTo>
                  <a:pt x="1938" y="1184"/>
                </a:lnTo>
                <a:lnTo>
                  <a:pt x="1939" y="1141"/>
                </a:lnTo>
                <a:lnTo>
                  <a:pt x="1938" y="1099"/>
                </a:lnTo>
                <a:lnTo>
                  <a:pt x="1937" y="1051"/>
                </a:lnTo>
                <a:lnTo>
                  <a:pt x="1936" y="1024"/>
                </a:lnTo>
                <a:lnTo>
                  <a:pt x="1935" y="995"/>
                </a:lnTo>
                <a:lnTo>
                  <a:pt x="1933" y="964"/>
                </a:lnTo>
                <a:lnTo>
                  <a:pt x="1931" y="932"/>
                </a:lnTo>
                <a:lnTo>
                  <a:pt x="1928" y="900"/>
                </a:lnTo>
                <a:lnTo>
                  <a:pt x="1925" y="867"/>
                </a:lnTo>
                <a:lnTo>
                  <a:pt x="1921" y="836"/>
                </a:lnTo>
                <a:lnTo>
                  <a:pt x="1919" y="822"/>
                </a:lnTo>
                <a:lnTo>
                  <a:pt x="1916" y="807"/>
                </a:lnTo>
                <a:lnTo>
                  <a:pt x="1911" y="780"/>
                </a:lnTo>
                <a:lnTo>
                  <a:pt x="1909" y="767"/>
                </a:lnTo>
                <a:lnTo>
                  <a:pt x="1906" y="755"/>
                </a:lnTo>
                <a:close/>
                <a:moveTo>
                  <a:pt x="978" y="1378"/>
                </a:moveTo>
                <a:lnTo>
                  <a:pt x="1395" y="1141"/>
                </a:lnTo>
                <a:lnTo>
                  <a:pt x="978" y="904"/>
                </a:lnTo>
                <a:lnTo>
                  <a:pt x="978" y="1378"/>
                </a:lnTo>
                <a:close/>
                <a:moveTo>
                  <a:pt x="0" y="0"/>
                </a:moveTo>
                <a:lnTo>
                  <a:pt x="570" y="0"/>
                </a:lnTo>
                <a:lnTo>
                  <a:pt x="1141" y="0"/>
                </a:lnTo>
                <a:lnTo>
                  <a:pt x="1711" y="0"/>
                </a:lnTo>
                <a:lnTo>
                  <a:pt x="2281" y="0"/>
                </a:lnTo>
                <a:lnTo>
                  <a:pt x="2281" y="571"/>
                </a:lnTo>
                <a:lnTo>
                  <a:pt x="2281" y="1141"/>
                </a:lnTo>
                <a:lnTo>
                  <a:pt x="2281" y="1712"/>
                </a:lnTo>
                <a:lnTo>
                  <a:pt x="2281" y="2282"/>
                </a:lnTo>
                <a:lnTo>
                  <a:pt x="1711" y="2282"/>
                </a:lnTo>
                <a:lnTo>
                  <a:pt x="1141" y="2282"/>
                </a:lnTo>
                <a:lnTo>
                  <a:pt x="570" y="2282"/>
                </a:lnTo>
                <a:lnTo>
                  <a:pt x="0" y="2282"/>
                </a:lnTo>
                <a:lnTo>
                  <a:pt x="0" y="1712"/>
                </a:lnTo>
                <a:lnTo>
                  <a:pt x="0" y="1141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1" name="Freeform 6">
            <a:hlinkClick r:id="rId6" tooltip="Instagram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591849" y="5012630"/>
            <a:ext cx="288127" cy="288000"/>
          </a:xfrm>
          <a:custGeom>
            <a:avLst/>
            <a:gdLst>
              <a:gd name="T0" fmla="*/ 1535 w 2270"/>
              <a:gd name="T1" fmla="*/ 570 h 2269"/>
              <a:gd name="T2" fmla="*/ 1648 w 2270"/>
              <a:gd name="T3" fmla="*/ 640 h 2269"/>
              <a:gd name="T4" fmla="*/ 1711 w 2270"/>
              <a:gd name="T5" fmla="*/ 779 h 2269"/>
              <a:gd name="T6" fmla="*/ 1720 w 2270"/>
              <a:gd name="T7" fmla="*/ 1374 h 2269"/>
              <a:gd name="T8" fmla="*/ 1676 w 2270"/>
              <a:gd name="T9" fmla="*/ 1591 h 2269"/>
              <a:gd name="T10" fmla="*/ 1580 w 2270"/>
              <a:gd name="T11" fmla="*/ 1682 h 2269"/>
              <a:gd name="T12" fmla="*/ 1374 w 2270"/>
              <a:gd name="T13" fmla="*/ 1719 h 2269"/>
              <a:gd name="T14" fmla="*/ 763 w 2270"/>
              <a:gd name="T15" fmla="*/ 1707 h 2269"/>
              <a:gd name="T16" fmla="*/ 641 w 2270"/>
              <a:gd name="T17" fmla="*/ 1648 h 2269"/>
              <a:gd name="T18" fmla="*/ 566 w 2270"/>
              <a:gd name="T19" fmla="*/ 1522 h 2269"/>
              <a:gd name="T20" fmla="*/ 548 w 2270"/>
              <a:gd name="T21" fmla="*/ 979 h 2269"/>
              <a:gd name="T22" fmla="*/ 583 w 2270"/>
              <a:gd name="T23" fmla="*/ 701 h 2269"/>
              <a:gd name="T24" fmla="*/ 669 w 2270"/>
              <a:gd name="T25" fmla="*/ 599 h 2269"/>
              <a:gd name="T26" fmla="*/ 833 w 2270"/>
              <a:gd name="T27" fmla="*/ 553 h 2269"/>
              <a:gd name="T28" fmla="*/ 813 w 2270"/>
              <a:gd name="T29" fmla="*/ 425 h 2269"/>
              <a:gd name="T30" fmla="*/ 617 w 2270"/>
              <a:gd name="T31" fmla="*/ 481 h 2269"/>
              <a:gd name="T32" fmla="*/ 480 w 2270"/>
              <a:gd name="T33" fmla="*/ 616 h 2269"/>
              <a:gd name="T34" fmla="*/ 423 w 2270"/>
              <a:gd name="T35" fmla="*/ 840 h 2269"/>
              <a:gd name="T36" fmla="*/ 431 w 2270"/>
              <a:gd name="T37" fmla="*/ 1506 h 2269"/>
              <a:gd name="T38" fmla="*/ 500 w 2270"/>
              <a:gd name="T39" fmla="*/ 1685 h 2269"/>
              <a:gd name="T40" fmla="*/ 633 w 2270"/>
              <a:gd name="T41" fmla="*/ 1798 h 2269"/>
              <a:gd name="T42" fmla="*/ 891 w 2270"/>
              <a:gd name="T43" fmla="*/ 1848 h 2269"/>
              <a:gd name="T44" fmla="*/ 1528 w 2270"/>
              <a:gd name="T45" fmla="*/ 1834 h 2269"/>
              <a:gd name="T46" fmla="*/ 1692 w 2270"/>
              <a:gd name="T47" fmla="*/ 1763 h 2269"/>
              <a:gd name="T48" fmla="*/ 1813 w 2270"/>
              <a:gd name="T49" fmla="*/ 1603 h 2269"/>
              <a:gd name="T50" fmla="*/ 1851 w 2270"/>
              <a:gd name="T51" fmla="*/ 1252 h 2269"/>
              <a:gd name="T52" fmla="*/ 1828 w 2270"/>
              <a:gd name="T53" fmla="*/ 711 h 2269"/>
              <a:gd name="T54" fmla="*/ 1752 w 2270"/>
              <a:gd name="T55" fmla="*/ 562 h 2269"/>
              <a:gd name="T56" fmla="*/ 1586 w 2270"/>
              <a:gd name="T57" fmla="*/ 451 h 2269"/>
              <a:gd name="T58" fmla="*/ 1135 w 2270"/>
              <a:gd name="T59" fmla="*/ 419 h 2269"/>
              <a:gd name="T60" fmla="*/ 945 w 2270"/>
              <a:gd name="T61" fmla="*/ 820 h 2269"/>
              <a:gd name="T62" fmla="*/ 804 w 2270"/>
              <a:gd name="T63" fmla="*/ 975 h 2269"/>
              <a:gd name="T64" fmla="*/ 770 w 2270"/>
              <a:gd name="T65" fmla="*/ 1173 h 2269"/>
              <a:gd name="T66" fmla="*/ 852 w 2270"/>
              <a:gd name="T67" fmla="*/ 1369 h 2269"/>
              <a:gd name="T68" fmla="*/ 1026 w 2270"/>
              <a:gd name="T69" fmla="*/ 1486 h 2269"/>
              <a:gd name="T70" fmla="*/ 1227 w 2270"/>
              <a:gd name="T71" fmla="*/ 1491 h 2269"/>
              <a:gd name="T72" fmla="*/ 1407 w 2270"/>
              <a:gd name="T73" fmla="*/ 1382 h 2269"/>
              <a:gd name="T74" fmla="*/ 1495 w 2270"/>
              <a:gd name="T75" fmla="*/ 1209 h 2269"/>
              <a:gd name="T76" fmla="*/ 1473 w 2270"/>
              <a:gd name="T77" fmla="*/ 991 h 2269"/>
              <a:gd name="T78" fmla="*/ 1340 w 2270"/>
              <a:gd name="T79" fmla="*/ 830 h 2269"/>
              <a:gd name="T80" fmla="*/ 1154 w 2270"/>
              <a:gd name="T81" fmla="*/ 768 h 2269"/>
              <a:gd name="T82" fmla="*/ 1021 w 2270"/>
              <a:gd name="T83" fmla="*/ 1345 h 2269"/>
              <a:gd name="T84" fmla="*/ 925 w 2270"/>
              <a:gd name="T85" fmla="*/ 1249 h 2269"/>
              <a:gd name="T86" fmla="*/ 898 w 2270"/>
              <a:gd name="T87" fmla="*/ 1110 h 2269"/>
              <a:gd name="T88" fmla="*/ 951 w 2270"/>
              <a:gd name="T89" fmla="*/ 983 h 2269"/>
              <a:gd name="T90" fmla="*/ 1064 w 2270"/>
              <a:gd name="T91" fmla="*/ 907 h 2269"/>
              <a:gd name="T92" fmla="*/ 1206 w 2270"/>
              <a:gd name="T93" fmla="*/ 907 h 2269"/>
              <a:gd name="T94" fmla="*/ 1319 w 2270"/>
              <a:gd name="T95" fmla="*/ 983 h 2269"/>
              <a:gd name="T96" fmla="*/ 1372 w 2270"/>
              <a:gd name="T97" fmla="*/ 1110 h 2269"/>
              <a:gd name="T98" fmla="*/ 1344 w 2270"/>
              <a:gd name="T99" fmla="*/ 1249 h 2269"/>
              <a:gd name="T100" fmla="*/ 1249 w 2270"/>
              <a:gd name="T101" fmla="*/ 1345 h 2269"/>
              <a:gd name="T102" fmla="*/ 1431 w 2270"/>
              <a:gd name="T103" fmla="*/ 744 h 2269"/>
              <a:gd name="T104" fmla="*/ 1483 w 2270"/>
              <a:gd name="T105" fmla="*/ 674 h 2269"/>
              <a:gd name="T106" fmla="*/ 1574 w 2270"/>
              <a:gd name="T107" fmla="*/ 689 h 2269"/>
              <a:gd name="T108" fmla="*/ 1598 w 2270"/>
              <a:gd name="T109" fmla="*/ 778 h 2269"/>
              <a:gd name="T110" fmla="*/ 1534 w 2270"/>
              <a:gd name="T111" fmla="*/ 837 h 2269"/>
              <a:gd name="T112" fmla="*/ 1450 w 2270"/>
              <a:gd name="T113" fmla="*/ 807 h 2269"/>
              <a:gd name="T114" fmla="*/ 2270 w 2270"/>
              <a:gd name="T115" fmla="*/ 0 h 2269"/>
              <a:gd name="T116" fmla="*/ 0 w 2270"/>
              <a:gd name="T117" fmla="*/ 0 h 2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70" h="2269">
                <a:moveTo>
                  <a:pt x="1135" y="548"/>
                </a:moveTo>
                <a:lnTo>
                  <a:pt x="1250" y="548"/>
                </a:lnTo>
                <a:lnTo>
                  <a:pt x="1290" y="549"/>
                </a:lnTo>
                <a:lnTo>
                  <a:pt x="1323" y="549"/>
                </a:lnTo>
                <a:lnTo>
                  <a:pt x="1374" y="550"/>
                </a:lnTo>
                <a:lnTo>
                  <a:pt x="1424" y="552"/>
                </a:lnTo>
                <a:lnTo>
                  <a:pt x="1448" y="554"/>
                </a:lnTo>
                <a:lnTo>
                  <a:pt x="1470" y="556"/>
                </a:lnTo>
                <a:lnTo>
                  <a:pt x="1490" y="559"/>
                </a:lnTo>
                <a:lnTo>
                  <a:pt x="1507" y="562"/>
                </a:lnTo>
                <a:lnTo>
                  <a:pt x="1522" y="566"/>
                </a:lnTo>
                <a:lnTo>
                  <a:pt x="1535" y="570"/>
                </a:lnTo>
                <a:lnTo>
                  <a:pt x="1546" y="573"/>
                </a:lnTo>
                <a:lnTo>
                  <a:pt x="1557" y="577"/>
                </a:lnTo>
                <a:lnTo>
                  <a:pt x="1569" y="582"/>
                </a:lnTo>
                <a:lnTo>
                  <a:pt x="1580" y="587"/>
                </a:lnTo>
                <a:lnTo>
                  <a:pt x="1591" y="593"/>
                </a:lnTo>
                <a:lnTo>
                  <a:pt x="1601" y="599"/>
                </a:lnTo>
                <a:lnTo>
                  <a:pt x="1611" y="606"/>
                </a:lnTo>
                <a:lnTo>
                  <a:pt x="1620" y="613"/>
                </a:lnTo>
                <a:lnTo>
                  <a:pt x="1625" y="617"/>
                </a:lnTo>
                <a:lnTo>
                  <a:pt x="1629" y="622"/>
                </a:lnTo>
                <a:lnTo>
                  <a:pt x="1639" y="631"/>
                </a:lnTo>
                <a:lnTo>
                  <a:pt x="1648" y="640"/>
                </a:lnTo>
                <a:lnTo>
                  <a:pt x="1656" y="649"/>
                </a:lnTo>
                <a:lnTo>
                  <a:pt x="1663" y="659"/>
                </a:lnTo>
                <a:lnTo>
                  <a:pt x="1670" y="668"/>
                </a:lnTo>
                <a:lnTo>
                  <a:pt x="1676" y="679"/>
                </a:lnTo>
                <a:lnTo>
                  <a:pt x="1682" y="689"/>
                </a:lnTo>
                <a:lnTo>
                  <a:pt x="1687" y="701"/>
                </a:lnTo>
                <a:lnTo>
                  <a:pt x="1692" y="713"/>
                </a:lnTo>
                <a:lnTo>
                  <a:pt x="1696" y="723"/>
                </a:lnTo>
                <a:lnTo>
                  <a:pt x="1700" y="734"/>
                </a:lnTo>
                <a:lnTo>
                  <a:pt x="1703" y="747"/>
                </a:lnTo>
                <a:lnTo>
                  <a:pt x="1708" y="762"/>
                </a:lnTo>
                <a:lnTo>
                  <a:pt x="1711" y="779"/>
                </a:lnTo>
                <a:lnTo>
                  <a:pt x="1714" y="799"/>
                </a:lnTo>
                <a:lnTo>
                  <a:pt x="1716" y="821"/>
                </a:lnTo>
                <a:lnTo>
                  <a:pt x="1717" y="833"/>
                </a:lnTo>
                <a:lnTo>
                  <a:pt x="1718" y="845"/>
                </a:lnTo>
                <a:lnTo>
                  <a:pt x="1720" y="896"/>
                </a:lnTo>
                <a:lnTo>
                  <a:pt x="1721" y="947"/>
                </a:lnTo>
                <a:lnTo>
                  <a:pt x="1722" y="1019"/>
                </a:lnTo>
                <a:lnTo>
                  <a:pt x="1722" y="1134"/>
                </a:lnTo>
                <a:lnTo>
                  <a:pt x="1722" y="1250"/>
                </a:lnTo>
                <a:lnTo>
                  <a:pt x="1722" y="1291"/>
                </a:lnTo>
                <a:lnTo>
                  <a:pt x="1721" y="1323"/>
                </a:lnTo>
                <a:lnTo>
                  <a:pt x="1720" y="1374"/>
                </a:lnTo>
                <a:lnTo>
                  <a:pt x="1718" y="1424"/>
                </a:lnTo>
                <a:lnTo>
                  <a:pt x="1716" y="1449"/>
                </a:lnTo>
                <a:lnTo>
                  <a:pt x="1714" y="1471"/>
                </a:lnTo>
                <a:lnTo>
                  <a:pt x="1711" y="1490"/>
                </a:lnTo>
                <a:lnTo>
                  <a:pt x="1708" y="1507"/>
                </a:lnTo>
                <a:lnTo>
                  <a:pt x="1703" y="1522"/>
                </a:lnTo>
                <a:lnTo>
                  <a:pt x="1700" y="1535"/>
                </a:lnTo>
                <a:lnTo>
                  <a:pt x="1696" y="1547"/>
                </a:lnTo>
                <a:lnTo>
                  <a:pt x="1692" y="1557"/>
                </a:lnTo>
                <a:lnTo>
                  <a:pt x="1687" y="1569"/>
                </a:lnTo>
                <a:lnTo>
                  <a:pt x="1682" y="1580"/>
                </a:lnTo>
                <a:lnTo>
                  <a:pt x="1676" y="1591"/>
                </a:lnTo>
                <a:lnTo>
                  <a:pt x="1670" y="1601"/>
                </a:lnTo>
                <a:lnTo>
                  <a:pt x="1663" y="1611"/>
                </a:lnTo>
                <a:lnTo>
                  <a:pt x="1656" y="1620"/>
                </a:lnTo>
                <a:lnTo>
                  <a:pt x="1652" y="1625"/>
                </a:lnTo>
                <a:lnTo>
                  <a:pt x="1648" y="1630"/>
                </a:lnTo>
                <a:lnTo>
                  <a:pt x="1639" y="1639"/>
                </a:lnTo>
                <a:lnTo>
                  <a:pt x="1629" y="1648"/>
                </a:lnTo>
                <a:lnTo>
                  <a:pt x="1620" y="1656"/>
                </a:lnTo>
                <a:lnTo>
                  <a:pt x="1611" y="1663"/>
                </a:lnTo>
                <a:lnTo>
                  <a:pt x="1601" y="1670"/>
                </a:lnTo>
                <a:lnTo>
                  <a:pt x="1591" y="1676"/>
                </a:lnTo>
                <a:lnTo>
                  <a:pt x="1580" y="1682"/>
                </a:lnTo>
                <a:lnTo>
                  <a:pt x="1569" y="1687"/>
                </a:lnTo>
                <a:lnTo>
                  <a:pt x="1557" y="1692"/>
                </a:lnTo>
                <a:lnTo>
                  <a:pt x="1546" y="1696"/>
                </a:lnTo>
                <a:lnTo>
                  <a:pt x="1535" y="1700"/>
                </a:lnTo>
                <a:lnTo>
                  <a:pt x="1522" y="1704"/>
                </a:lnTo>
                <a:lnTo>
                  <a:pt x="1507" y="1707"/>
                </a:lnTo>
                <a:lnTo>
                  <a:pt x="1490" y="1710"/>
                </a:lnTo>
                <a:lnTo>
                  <a:pt x="1470" y="1713"/>
                </a:lnTo>
                <a:lnTo>
                  <a:pt x="1448" y="1716"/>
                </a:lnTo>
                <a:lnTo>
                  <a:pt x="1437" y="1716"/>
                </a:lnTo>
                <a:lnTo>
                  <a:pt x="1424" y="1717"/>
                </a:lnTo>
                <a:lnTo>
                  <a:pt x="1374" y="1719"/>
                </a:lnTo>
                <a:lnTo>
                  <a:pt x="1323" y="1720"/>
                </a:lnTo>
                <a:lnTo>
                  <a:pt x="1250" y="1721"/>
                </a:lnTo>
                <a:lnTo>
                  <a:pt x="1135" y="1721"/>
                </a:lnTo>
                <a:lnTo>
                  <a:pt x="1020" y="1721"/>
                </a:lnTo>
                <a:lnTo>
                  <a:pt x="980" y="1721"/>
                </a:lnTo>
                <a:lnTo>
                  <a:pt x="947" y="1720"/>
                </a:lnTo>
                <a:lnTo>
                  <a:pt x="896" y="1719"/>
                </a:lnTo>
                <a:lnTo>
                  <a:pt x="846" y="1717"/>
                </a:lnTo>
                <a:lnTo>
                  <a:pt x="821" y="1716"/>
                </a:lnTo>
                <a:lnTo>
                  <a:pt x="800" y="1713"/>
                </a:lnTo>
                <a:lnTo>
                  <a:pt x="780" y="1710"/>
                </a:lnTo>
                <a:lnTo>
                  <a:pt x="763" y="1707"/>
                </a:lnTo>
                <a:lnTo>
                  <a:pt x="748" y="1704"/>
                </a:lnTo>
                <a:lnTo>
                  <a:pt x="735" y="1700"/>
                </a:lnTo>
                <a:lnTo>
                  <a:pt x="723" y="1696"/>
                </a:lnTo>
                <a:lnTo>
                  <a:pt x="713" y="1692"/>
                </a:lnTo>
                <a:lnTo>
                  <a:pt x="701" y="1687"/>
                </a:lnTo>
                <a:lnTo>
                  <a:pt x="690" y="1682"/>
                </a:lnTo>
                <a:lnTo>
                  <a:pt x="679" y="1676"/>
                </a:lnTo>
                <a:lnTo>
                  <a:pt x="669" y="1670"/>
                </a:lnTo>
                <a:lnTo>
                  <a:pt x="659" y="1664"/>
                </a:lnTo>
                <a:lnTo>
                  <a:pt x="650" y="1656"/>
                </a:lnTo>
                <a:lnTo>
                  <a:pt x="645" y="1652"/>
                </a:lnTo>
                <a:lnTo>
                  <a:pt x="641" y="1648"/>
                </a:lnTo>
                <a:lnTo>
                  <a:pt x="631" y="1639"/>
                </a:lnTo>
                <a:lnTo>
                  <a:pt x="622" y="1630"/>
                </a:lnTo>
                <a:lnTo>
                  <a:pt x="614" y="1620"/>
                </a:lnTo>
                <a:lnTo>
                  <a:pt x="607" y="1611"/>
                </a:lnTo>
                <a:lnTo>
                  <a:pt x="600" y="1601"/>
                </a:lnTo>
                <a:lnTo>
                  <a:pt x="594" y="1591"/>
                </a:lnTo>
                <a:lnTo>
                  <a:pt x="588" y="1580"/>
                </a:lnTo>
                <a:lnTo>
                  <a:pt x="583" y="1569"/>
                </a:lnTo>
                <a:lnTo>
                  <a:pt x="578" y="1557"/>
                </a:lnTo>
                <a:lnTo>
                  <a:pt x="574" y="1547"/>
                </a:lnTo>
                <a:lnTo>
                  <a:pt x="570" y="1535"/>
                </a:lnTo>
                <a:lnTo>
                  <a:pt x="566" y="1522"/>
                </a:lnTo>
                <a:lnTo>
                  <a:pt x="562" y="1507"/>
                </a:lnTo>
                <a:lnTo>
                  <a:pt x="559" y="1490"/>
                </a:lnTo>
                <a:lnTo>
                  <a:pt x="556" y="1471"/>
                </a:lnTo>
                <a:lnTo>
                  <a:pt x="554" y="1449"/>
                </a:lnTo>
                <a:lnTo>
                  <a:pt x="553" y="1437"/>
                </a:lnTo>
                <a:lnTo>
                  <a:pt x="552" y="1424"/>
                </a:lnTo>
                <a:lnTo>
                  <a:pt x="550" y="1374"/>
                </a:lnTo>
                <a:lnTo>
                  <a:pt x="549" y="1323"/>
                </a:lnTo>
                <a:lnTo>
                  <a:pt x="548" y="1250"/>
                </a:lnTo>
                <a:lnTo>
                  <a:pt x="548" y="1134"/>
                </a:lnTo>
                <a:lnTo>
                  <a:pt x="548" y="1019"/>
                </a:lnTo>
                <a:lnTo>
                  <a:pt x="548" y="979"/>
                </a:lnTo>
                <a:lnTo>
                  <a:pt x="549" y="947"/>
                </a:lnTo>
                <a:lnTo>
                  <a:pt x="550" y="896"/>
                </a:lnTo>
                <a:lnTo>
                  <a:pt x="552" y="845"/>
                </a:lnTo>
                <a:lnTo>
                  <a:pt x="554" y="821"/>
                </a:lnTo>
                <a:lnTo>
                  <a:pt x="556" y="799"/>
                </a:lnTo>
                <a:lnTo>
                  <a:pt x="559" y="779"/>
                </a:lnTo>
                <a:lnTo>
                  <a:pt x="562" y="762"/>
                </a:lnTo>
                <a:lnTo>
                  <a:pt x="566" y="747"/>
                </a:lnTo>
                <a:lnTo>
                  <a:pt x="570" y="734"/>
                </a:lnTo>
                <a:lnTo>
                  <a:pt x="574" y="723"/>
                </a:lnTo>
                <a:lnTo>
                  <a:pt x="578" y="713"/>
                </a:lnTo>
                <a:lnTo>
                  <a:pt x="583" y="701"/>
                </a:lnTo>
                <a:lnTo>
                  <a:pt x="588" y="689"/>
                </a:lnTo>
                <a:lnTo>
                  <a:pt x="594" y="679"/>
                </a:lnTo>
                <a:lnTo>
                  <a:pt x="600" y="668"/>
                </a:lnTo>
                <a:lnTo>
                  <a:pt x="607" y="659"/>
                </a:lnTo>
                <a:lnTo>
                  <a:pt x="614" y="649"/>
                </a:lnTo>
                <a:lnTo>
                  <a:pt x="618" y="645"/>
                </a:lnTo>
                <a:lnTo>
                  <a:pt x="622" y="640"/>
                </a:lnTo>
                <a:lnTo>
                  <a:pt x="631" y="631"/>
                </a:lnTo>
                <a:lnTo>
                  <a:pt x="641" y="622"/>
                </a:lnTo>
                <a:lnTo>
                  <a:pt x="650" y="613"/>
                </a:lnTo>
                <a:lnTo>
                  <a:pt x="659" y="606"/>
                </a:lnTo>
                <a:lnTo>
                  <a:pt x="669" y="599"/>
                </a:lnTo>
                <a:lnTo>
                  <a:pt x="679" y="593"/>
                </a:lnTo>
                <a:lnTo>
                  <a:pt x="690" y="587"/>
                </a:lnTo>
                <a:lnTo>
                  <a:pt x="701" y="582"/>
                </a:lnTo>
                <a:lnTo>
                  <a:pt x="713" y="577"/>
                </a:lnTo>
                <a:lnTo>
                  <a:pt x="723" y="573"/>
                </a:lnTo>
                <a:lnTo>
                  <a:pt x="735" y="570"/>
                </a:lnTo>
                <a:lnTo>
                  <a:pt x="748" y="566"/>
                </a:lnTo>
                <a:lnTo>
                  <a:pt x="763" y="562"/>
                </a:lnTo>
                <a:lnTo>
                  <a:pt x="780" y="559"/>
                </a:lnTo>
                <a:lnTo>
                  <a:pt x="800" y="556"/>
                </a:lnTo>
                <a:lnTo>
                  <a:pt x="821" y="554"/>
                </a:lnTo>
                <a:lnTo>
                  <a:pt x="833" y="553"/>
                </a:lnTo>
                <a:lnTo>
                  <a:pt x="846" y="552"/>
                </a:lnTo>
                <a:lnTo>
                  <a:pt x="896" y="550"/>
                </a:lnTo>
                <a:lnTo>
                  <a:pt x="947" y="549"/>
                </a:lnTo>
                <a:lnTo>
                  <a:pt x="1020" y="548"/>
                </a:lnTo>
                <a:lnTo>
                  <a:pt x="1135" y="548"/>
                </a:lnTo>
                <a:close/>
                <a:moveTo>
                  <a:pt x="1135" y="419"/>
                </a:moveTo>
                <a:lnTo>
                  <a:pt x="1018" y="420"/>
                </a:lnTo>
                <a:lnTo>
                  <a:pt x="977" y="420"/>
                </a:lnTo>
                <a:lnTo>
                  <a:pt x="943" y="420"/>
                </a:lnTo>
                <a:lnTo>
                  <a:pt x="891" y="422"/>
                </a:lnTo>
                <a:lnTo>
                  <a:pt x="840" y="424"/>
                </a:lnTo>
                <a:lnTo>
                  <a:pt x="813" y="425"/>
                </a:lnTo>
                <a:lnTo>
                  <a:pt x="787" y="428"/>
                </a:lnTo>
                <a:lnTo>
                  <a:pt x="764" y="431"/>
                </a:lnTo>
                <a:lnTo>
                  <a:pt x="742" y="435"/>
                </a:lnTo>
                <a:lnTo>
                  <a:pt x="722" y="440"/>
                </a:lnTo>
                <a:lnTo>
                  <a:pt x="712" y="442"/>
                </a:lnTo>
                <a:lnTo>
                  <a:pt x="702" y="445"/>
                </a:lnTo>
                <a:lnTo>
                  <a:pt x="684" y="451"/>
                </a:lnTo>
                <a:lnTo>
                  <a:pt x="667" y="457"/>
                </a:lnTo>
                <a:lnTo>
                  <a:pt x="649" y="464"/>
                </a:lnTo>
                <a:lnTo>
                  <a:pt x="633" y="472"/>
                </a:lnTo>
                <a:lnTo>
                  <a:pt x="625" y="476"/>
                </a:lnTo>
                <a:lnTo>
                  <a:pt x="617" y="481"/>
                </a:lnTo>
                <a:lnTo>
                  <a:pt x="601" y="490"/>
                </a:lnTo>
                <a:lnTo>
                  <a:pt x="585" y="501"/>
                </a:lnTo>
                <a:lnTo>
                  <a:pt x="578" y="506"/>
                </a:lnTo>
                <a:lnTo>
                  <a:pt x="570" y="512"/>
                </a:lnTo>
                <a:lnTo>
                  <a:pt x="554" y="525"/>
                </a:lnTo>
                <a:lnTo>
                  <a:pt x="539" y="539"/>
                </a:lnTo>
                <a:lnTo>
                  <a:pt x="525" y="554"/>
                </a:lnTo>
                <a:lnTo>
                  <a:pt x="512" y="569"/>
                </a:lnTo>
                <a:lnTo>
                  <a:pt x="500" y="585"/>
                </a:lnTo>
                <a:lnTo>
                  <a:pt x="495" y="592"/>
                </a:lnTo>
                <a:lnTo>
                  <a:pt x="490" y="600"/>
                </a:lnTo>
                <a:lnTo>
                  <a:pt x="480" y="616"/>
                </a:lnTo>
                <a:lnTo>
                  <a:pt x="472" y="632"/>
                </a:lnTo>
                <a:lnTo>
                  <a:pt x="464" y="649"/>
                </a:lnTo>
                <a:lnTo>
                  <a:pt x="457" y="666"/>
                </a:lnTo>
                <a:lnTo>
                  <a:pt x="450" y="683"/>
                </a:lnTo>
                <a:lnTo>
                  <a:pt x="445" y="702"/>
                </a:lnTo>
                <a:lnTo>
                  <a:pt x="439" y="721"/>
                </a:lnTo>
                <a:lnTo>
                  <a:pt x="437" y="731"/>
                </a:lnTo>
                <a:lnTo>
                  <a:pt x="435" y="741"/>
                </a:lnTo>
                <a:lnTo>
                  <a:pt x="431" y="763"/>
                </a:lnTo>
                <a:lnTo>
                  <a:pt x="428" y="787"/>
                </a:lnTo>
                <a:lnTo>
                  <a:pt x="425" y="812"/>
                </a:lnTo>
                <a:lnTo>
                  <a:pt x="423" y="840"/>
                </a:lnTo>
                <a:lnTo>
                  <a:pt x="421" y="890"/>
                </a:lnTo>
                <a:lnTo>
                  <a:pt x="420" y="943"/>
                </a:lnTo>
                <a:lnTo>
                  <a:pt x="419" y="1017"/>
                </a:lnTo>
                <a:lnTo>
                  <a:pt x="419" y="1134"/>
                </a:lnTo>
                <a:lnTo>
                  <a:pt x="419" y="1252"/>
                </a:lnTo>
                <a:lnTo>
                  <a:pt x="420" y="1294"/>
                </a:lnTo>
                <a:lnTo>
                  <a:pt x="420" y="1327"/>
                </a:lnTo>
                <a:lnTo>
                  <a:pt x="421" y="1379"/>
                </a:lnTo>
                <a:lnTo>
                  <a:pt x="423" y="1430"/>
                </a:lnTo>
                <a:lnTo>
                  <a:pt x="425" y="1457"/>
                </a:lnTo>
                <a:lnTo>
                  <a:pt x="428" y="1483"/>
                </a:lnTo>
                <a:lnTo>
                  <a:pt x="431" y="1506"/>
                </a:lnTo>
                <a:lnTo>
                  <a:pt x="435" y="1528"/>
                </a:lnTo>
                <a:lnTo>
                  <a:pt x="439" y="1549"/>
                </a:lnTo>
                <a:lnTo>
                  <a:pt x="442" y="1558"/>
                </a:lnTo>
                <a:lnTo>
                  <a:pt x="445" y="1568"/>
                </a:lnTo>
                <a:lnTo>
                  <a:pt x="450" y="1586"/>
                </a:lnTo>
                <a:lnTo>
                  <a:pt x="457" y="1603"/>
                </a:lnTo>
                <a:lnTo>
                  <a:pt x="464" y="1621"/>
                </a:lnTo>
                <a:lnTo>
                  <a:pt x="472" y="1637"/>
                </a:lnTo>
                <a:lnTo>
                  <a:pt x="476" y="1646"/>
                </a:lnTo>
                <a:lnTo>
                  <a:pt x="480" y="1654"/>
                </a:lnTo>
                <a:lnTo>
                  <a:pt x="490" y="1670"/>
                </a:lnTo>
                <a:lnTo>
                  <a:pt x="500" y="1685"/>
                </a:lnTo>
                <a:lnTo>
                  <a:pt x="506" y="1693"/>
                </a:lnTo>
                <a:lnTo>
                  <a:pt x="512" y="1700"/>
                </a:lnTo>
                <a:lnTo>
                  <a:pt x="518" y="1708"/>
                </a:lnTo>
                <a:lnTo>
                  <a:pt x="525" y="1715"/>
                </a:lnTo>
                <a:lnTo>
                  <a:pt x="539" y="1730"/>
                </a:lnTo>
                <a:lnTo>
                  <a:pt x="554" y="1744"/>
                </a:lnTo>
                <a:lnTo>
                  <a:pt x="570" y="1757"/>
                </a:lnTo>
                <a:lnTo>
                  <a:pt x="585" y="1769"/>
                </a:lnTo>
                <a:lnTo>
                  <a:pt x="593" y="1774"/>
                </a:lnTo>
                <a:lnTo>
                  <a:pt x="601" y="1779"/>
                </a:lnTo>
                <a:lnTo>
                  <a:pt x="617" y="1789"/>
                </a:lnTo>
                <a:lnTo>
                  <a:pt x="633" y="1798"/>
                </a:lnTo>
                <a:lnTo>
                  <a:pt x="649" y="1805"/>
                </a:lnTo>
                <a:lnTo>
                  <a:pt x="667" y="1813"/>
                </a:lnTo>
                <a:lnTo>
                  <a:pt x="684" y="1819"/>
                </a:lnTo>
                <a:lnTo>
                  <a:pt x="702" y="1825"/>
                </a:lnTo>
                <a:lnTo>
                  <a:pt x="722" y="1830"/>
                </a:lnTo>
                <a:lnTo>
                  <a:pt x="732" y="1832"/>
                </a:lnTo>
                <a:lnTo>
                  <a:pt x="742" y="1834"/>
                </a:lnTo>
                <a:lnTo>
                  <a:pt x="764" y="1838"/>
                </a:lnTo>
                <a:lnTo>
                  <a:pt x="787" y="1842"/>
                </a:lnTo>
                <a:lnTo>
                  <a:pt x="813" y="1844"/>
                </a:lnTo>
                <a:lnTo>
                  <a:pt x="840" y="1846"/>
                </a:lnTo>
                <a:lnTo>
                  <a:pt x="891" y="1848"/>
                </a:lnTo>
                <a:lnTo>
                  <a:pt x="943" y="1849"/>
                </a:lnTo>
                <a:lnTo>
                  <a:pt x="1018" y="1850"/>
                </a:lnTo>
                <a:lnTo>
                  <a:pt x="1135" y="1850"/>
                </a:lnTo>
                <a:lnTo>
                  <a:pt x="1252" y="1850"/>
                </a:lnTo>
                <a:lnTo>
                  <a:pt x="1293" y="1850"/>
                </a:lnTo>
                <a:lnTo>
                  <a:pt x="1327" y="1849"/>
                </a:lnTo>
                <a:lnTo>
                  <a:pt x="1379" y="1848"/>
                </a:lnTo>
                <a:lnTo>
                  <a:pt x="1430" y="1846"/>
                </a:lnTo>
                <a:lnTo>
                  <a:pt x="1457" y="1844"/>
                </a:lnTo>
                <a:lnTo>
                  <a:pt x="1483" y="1842"/>
                </a:lnTo>
                <a:lnTo>
                  <a:pt x="1506" y="1838"/>
                </a:lnTo>
                <a:lnTo>
                  <a:pt x="1528" y="1834"/>
                </a:lnTo>
                <a:lnTo>
                  <a:pt x="1548" y="1830"/>
                </a:lnTo>
                <a:lnTo>
                  <a:pt x="1558" y="1827"/>
                </a:lnTo>
                <a:lnTo>
                  <a:pt x="1568" y="1825"/>
                </a:lnTo>
                <a:lnTo>
                  <a:pt x="1586" y="1819"/>
                </a:lnTo>
                <a:lnTo>
                  <a:pt x="1603" y="1813"/>
                </a:lnTo>
                <a:lnTo>
                  <a:pt x="1621" y="1805"/>
                </a:lnTo>
                <a:lnTo>
                  <a:pt x="1637" y="1798"/>
                </a:lnTo>
                <a:lnTo>
                  <a:pt x="1645" y="1793"/>
                </a:lnTo>
                <a:lnTo>
                  <a:pt x="1653" y="1789"/>
                </a:lnTo>
                <a:lnTo>
                  <a:pt x="1669" y="1779"/>
                </a:lnTo>
                <a:lnTo>
                  <a:pt x="1685" y="1769"/>
                </a:lnTo>
                <a:lnTo>
                  <a:pt x="1692" y="1763"/>
                </a:lnTo>
                <a:lnTo>
                  <a:pt x="1700" y="1757"/>
                </a:lnTo>
                <a:lnTo>
                  <a:pt x="1716" y="1744"/>
                </a:lnTo>
                <a:lnTo>
                  <a:pt x="1731" y="1730"/>
                </a:lnTo>
                <a:lnTo>
                  <a:pt x="1745" y="1715"/>
                </a:lnTo>
                <a:lnTo>
                  <a:pt x="1758" y="1700"/>
                </a:lnTo>
                <a:lnTo>
                  <a:pt x="1770" y="1685"/>
                </a:lnTo>
                <a:lnTo>
                  <a:pt x="1775" y="1677"/>
                </a:lnTo>
                <a:lnTo>
                  <a:pt x="1780" y="1670"/>
                </a:lnTo>
                <a:lnTo>
                  <a:pt x="1790" y="1654"/>
                </a:lnTo>
                <a:lnTo>
                  <a:pt x="1798" y="1637"/>
                </a:lnTo>
                <a:lnTo>
                  <a:pt x="1806" y="1621"/>
                </a:lnTo>
                <a:lnTo>
                  <a:pt x="1813" y="1603"/>
                </a:lnTo>
                <a:lnTo>
                  <a:pt x="1820" y="1586"/>
                </a:lnTo>
                <a:lnTo>
                  <a:pt x="1825" y="1568"/>
                </a:lnTo>
                <a:lnTo>
                  <a:pt x="1831" y="1549"/>
                </a:lnTo>
                <a:lnTo>
                  <a:pt x="1833" y="1539"/>
                </a:lnTo>
                <a:lnTo>
                  <a:pt x="1835" y="1528"/>
                </a:lnTo>
                <a:lnTo>
                  <a:pt x="1839" y="1506"/>
                </a:lnTo>
                <a:lnTo>
                  <a:pt x="1842" y="1483"/>
                </a:lnTo>
                <a:lnTo>
                  <a:pt x="1845" y="1457"/>
                </a:lnTo>
                <a:lnTo>
                  <a:pt x="1846" y="1430"/>
                </a:lnTo>
                <a:lnTo>
                  <a:pt x="1849" y="1379"/>
                </a:lnTo>
                <a:lnTo>
                  <a:pt x="1850" y="1327"/>
                </a:lnTo>
                <a:lnTo>
                  <a:pt x="1851" y="1252"/>
                </a:lnTo>
                <a:lnTo>
                  <a:pt x="1851" y="1134"/>
                </a:lnTo>
                <a:lnTo>
                  <a:pt x="1851" y="1017"/>
                </a:lnTo>
                <a:lnTo>
                  <a:pt x="1850" y="976"/>
                </a:lnTo>
                <a:lnTo>
                  <a:pt x="1850" y="943"/>
                </a:lnTo>
                <a:lnTo>
                  <a:pt x="1849" y="890"/>
                </a:lnTo>
                <a:lnTo>
                  <a:pt x="1846" y="840"/>
                </a:lnTo>
                <a:lnTo>
                  <a:pt x="1845" y="812"/>
                </a:lnTo>
                <a:lnTo>
                  <a:pt x="1842" y="787"/>
                </a:lnTo>
                <a:lnTo>
                  <a:pt x="1839" y="763"/>
                </a:lnTo>
                <a:lnTo>
                  <a:pt x="1835" y="741"/>
                </a:lnTo>
                <a:lnTo>
                  <a:pt x="1831" y="721"/>
                </a:lnTo>
                <a:lnTo>
                  <a:pt x="1828" y="711"/>
                </a:lnTo>
                <a:lnTo>
                  <a:pt x="1825" y="702"/>
                </a:lnTo>
                <a:lnTo>
                  <a:pt x="1820" y="683"/>
                </a:lnTo>
                <a:lnTo>
                  <a:pt x="1813" y="666"/>
                </a:lnTo>
                <a:lnTo>
                  <a:pt x="1806" y="649"/>
                </a:lnTo>
                <a:lnTo>
                  <a:pt x="1798" y="632"/>
                </a:lnTo>
                <a:lnTo>
                  <a:pt x="1794" y="624"/>
                </a:lnTo>
                <a:lnTo>
                  <a:pt x="1790" y="616"/>
                </a:lnTo>
                <a:lnTo>
                  <a:pt x="1780" y="600"/>
                </a:lnTo>
                <a:lnTo>
                  <a:pt x="1770" y="585"/>
                </a:lnTo>
                <a:lnTo>
                  <a:pt x="1764" y="577"/>
                </a:lnTo>
                <a:lnTo>
                  <a:pt x="1758" y="569"/>
                </a:lnTo>
                <a:lnTo>
                  <a:pt x="1752" y="562"/>
                </a:lnTo>
                <a:lnTo>
                  <a:pt x="1745" y="554"/>
                </a:lnTo>
                <a:lnTo>
                  <a:pt x="1731" y="539"/>
                </a:lnTo>
                <a:lnTo>
                  <a:pt x="1716" y="525"/>
                </a:lnTo>
                <a:lnTo>
                  <a:pt x="1700" y="512"/>
                </a:lnTo>
                <a:lnTo>
                  <a:pt x="1685" y="501"/>
                </a:lnTo>
                <a:lnTo>
                  <a:pt x="1677" y="495"/>
                </a:lnTo>
                <a:lnTo>
                  <a:pt x="1669" y="490"/>
                </a:lnTo>
                <a:lnTo>
                  <a:pt x="1653" y="481"/>
                </a:lnTo>
                <a:lnTo>
                  <a:pt x="1637" y="472"/>
                </a:lnTo>
                <a:lnTo>
                  <a:pt x="1621" y="464"/>
                </a:lnTo>
                <a:lnTo>
                  <a:pt x="1603" y="457"/>
                </a:lnTo>
                <a:lnTo>
                  <a:pt x="1586" y="451"/>
                </a:lnTo>
                <a:lnTo>
                  <a:pt x="1568" y="445"/>
                </a:lnTo>
                <a:lnTo>
                  <a:pt x="1548" y="440"/>
                </a:lnTo>
                <a:lnTo>
                  <a:pt x="1538" y="437"/>
                </a:lnTo>
                <a:lnTo>
                  <a:pt x="1528" y="435"/>
                </a:lnTo>
                <a:lnTo>
                  <a:pt x="1506" y="431"/>
                </a:lnTo>
                <a:lnTo>
                  <a:pt x="1483" y="428"/>
                </a:lnTo>
                <a:lnTo>
                  <a:pt x="1457" y="425"/>
                </a:lnTo>
                <a:lnTo>
                  <a:pt x="1430" y="424"/>
                </a:lnTo>
                <a:lnTo>
                  <a:pt x="1379" y="422"/>
                </a:lnTo>
                <a:lnTo>
                  <a:pt x="1327" y="420"/>
                </a:lnTo>
                <a:lnTo>
                  <a:pt x="1252" y="420"/>
                </a:lnTo>
                <a:lnTo>
                  <a:pt x="1135" y="419"/>
                </a:lnTo>
                <a:close/>
                <a:moveTo>
                  <a:pt x="1135" y="767"/>
                </a:moveTo>
                <a:lnTo>
                  <a:pt x="1116" y="768"/>
                </a:lnTo>
                <a:lnTo>
                  <a:pt x="1097" y="769"/>
                </a:lnTo>
                <a:lnTo>
                  <a:pt x="1079" y="771"/>
                </a:lnTo>
                <a:lnTo>
                  <a:pt x="1061" y="775"/>
                </a:lnTo>
                <a:lnTo>
                  <a:pt x="1043" y="779"/>
                </a:lnTo>
                <a:lnTo>
                  <a:pt x="1026" y="784"/>
                </a:lnTo>
                <a:lnTo>
                  <a:pt x="1009" y="789"/>
                </a:lnTo>
                <a:lnTo>
                  <a:pt x="992" y="796"/>
                </a:lnTo>
                <a:lnTo>
                  <a:pt x="976" y="803"/>
                </a:lnTo>
                <a:lnTo>
                  <a:pt x="960" y="812"/>
                </a:lnTo>
                <a:lnTo>
                  <a:pt x="945" y="820"/>
                </a:lnTo>
                <a:lnTo>
                  <a:pt x="930" y="830"/>
                </a:lnTo>
                <a:lnTo>
                  <a:pt x="915" y="840"/>
                </a:lnTo>
                <a:lnTo>
                  <a:pt x="902" y="851"/>
                </a:lnTo>
                <a:lnTo>
                  <a:pt x="888" y="863"/>
                </a:lnTo>
                <a:lnTo>
                  <a:pt x="875" y="875"/>
                </a:lnTo>
                <a:lnTo>
                  <a:pt x="863" y="887"/>
                </a:lnTo>
                <a:lnTo>
                  <a:pt x="852" y="901"/>
                </a:lnTo>
                <a:lnTo>
                  <a:pt x="841" y="915"/>
                </a:lnTo>
                <a:lnTo>
                  <a:pt x="831" y="929"/>
                </a:lnTo>
                <a:lnTo>
                  <a:pt x="821" y="944"/>
                </a:lnTo>
                <a:lnTo>
                  <a:pt x="812" y="959"/>
                </a:lnTo>
                <a:lnTo>
                  <a:pt x="804" y="975"/>
                </a:lnTo>
                <a:lnTo>
                  <a:pt x="797" y="991"/>
                </a:lnTo>
                <a:lnTo>
                  <a:pt x="790" y="1008"/>
                </a:lnTo>
                <a:lnTo>
                  <a:pt x="784" y="1025"/>
                </a:lnTo>
                <a:lnTo>
                  <a:pt x="779" y="1043"/>
                </a:lnTo>
                <a:lnTo>
                  <a:pt x="777" y="1051"/>
                </a:lnTo>
                <a:lnTo>
                  <a:pt x="775" y="1060"/>
                </a:lnTo>
                <a:lnTo>
                  <a:pt x="772" y="1078"/>
                </a:lnTo>
                <a:lnTo>
                  <a:pt x="770" y="1097"/>
                </a:lnTo>
                <a:lnTo>
                  <a:pt x="768" y="1115"/>
                </a:lnTo>
                <a:lnTo>
                  <a:pt x="768" y="1134"/>
                </a:lnTo>
                <a:lnTo>
                  <a:pt x="768" y="1154"/>
                </a:lnTo>
                <a:lnTo>
                  <a:pt x="770" y="1173"/>
                </a:lnTo>
                <a:lnTo>
                  <a:pt x="772" y="1191"/>
                </a:lnTo>
                <a:lnTo>
                  <a:pt x="775" y="1209"/>
                </a:lnTo>
                <a:lnTo>
                  <a:pt x="779" y="1227"/>
                </a:lnTo>
                <a:lnTo>
                  <a:pt x="784" y="1244"/>
                </a:lnTo>
                <a:lnTo>
                  <a:pt x="790" y="1261"/>
                </a:lnTo>
                <a:lnTo>
                  <a:pt x="797" y="1278"/>
                </a:lnTo>
                <a:lnTo>
                  <a:pt x="804" y="1294"/>
                </a:lnTo>
                <a:lnTo>
                  <a:pt x="812" y="1310"/>
                </a:lnTo>
                <a:lnTo>
                  <a:pt x="821" y="1326"/>
                </a:lnTo>
                <a:lnTo>
                  <a:pt x="831" y="1340"/>
                </a:lnTo>
                <a:lnTo>
                  <a:pt x="841" y="1355"/>
                </a:lnTo>
                <a:lnTo>
                  <a:pt x="852" y="1369"/>
                </a:lnTo>
                <a:lnTo>
                  <a:pt x="863" y="1382"/>
                </a:lnTo>
                <a:lnTo>
                  <a:pt x="875" y="1395"/>
                </a:lnTo>
                <a:lnTo>
                  <a:pt x="888" y="1407"/>
                </a:lnTo>
                <a:lnTo>
                  <a:pt x="902" y="1418"/>
                </a:lnTo>
                <a:lnTo>
                  <a:pt x="915" y="1429"/>
                </a:lnTo>
                <a:lnTo>
                  <a:pt x="930" y="1440"/>
                </a:lnTo>
                <a:lnTo>
                  <a:pt x="945" y="1449"/>
                </a:lnTo>
                <a:lnTo>
                  <a:pt x="960" y="1458"/>
                </a:lnTo>
                <a:lnTo>
                  <a:pt x="976" y="1466"/>
                </a:lnTo>
                <a:lnTo>
                  <a:pt x="992" y="1473"/>
                </a:lnTo>
                <a:lnTo>
                  <a:pt x="1009" y="1480"/>
                </a:lnTo>
                <a:lnTo>
                  <a:pt x="1026" y="1486"/>
                </a:lnTo>
                <a:lnTo>
                  <a:pt x="1043" y="1491"/>
                </a:lnTo>
                <a:lnTo>
                  <a:pt x="1052" y="1493"/>
                </a:lnTo>
                <a:lnTo>
                  <a:pt x="1061" y="1495"/>
                </a:lnTo>
                <a:lnTo>
                  <a:pt x="1079" y="1498"/>
                </a:lnTo>
                <a:lnTo>
                  <a:pt x="1097" y="1500"/>
                </a:lnTo>
                <a:lnTo>
                  <a:pt x="1116" y="1502"/>
                </a:lnTo>
                <a:lnTo>
                  <a:pt x="1135" y="1502"/>
                </a:lnTo>
                <a:lnTo>
                  <a:pt x="1154" y="1502"/>
                </a:lnTo>
                <a:lnTo>
                  <a:pt x="1173" y="1500"/>
                </a:lnTo>
                <a:lnTo>
                  <a:pt x="1191" y="1498"/>
                </a:lnTo>
                <a:lnTo>
                  <a:pt x="1209" y="1495"/>
                </a:lnTo>
                <a:lnTo>
                  <a:pt x="1227" y="1491"/>
                </a:lnTo>
                <a:lnTo>
                  <a:pt x="1244" y="1486"/>
                </a:lnTo>
                <a:lnTo>
                  <a:pt x="1261" y="1480"/>
                </a:lnTo>
                <a:lnTo>
                  <a:pt x="1278" y="1473"/>
                </a:lnTo>
                <a:lnTo>
                  <a:pt x="1294" y="1466"/>
                </a:lnTo>
                <a:lnTo>
                  <a:pt x="1310" y="1458"/>
                </a:lnTo>
                <a:lnTo>
                  <a:pt x="1325" y="1449"/>
                </a:lnTo>
                <a:lnTo>
                  <a:pt x="1340" y="1440"/>
                </a:lnTo>
                <a:lnTo>
                  <a:pt x="1355" y="1429"/>
                </a:lnTo>
                <a:lnTo>
                  <a:pt x="1368" y="1418"/>
                </a:lnTo>
                <a:lnTo>
                  <a:pt x="1382" y="1407"/>
                </a:lnTo>
                <a:lnTo>
                  <a:pt x="1395" y="1395"/>
                </a:lnTo>
                <a:lnTo>
                  <a:pt x="1407" y="1382"/>
                </a:lnTo>
                <a:lnTo>
                  <a:pt x="1418" y="1369"/>
                </a:lnTo>
                <a:lnTo>
                  <a:pt x="1429" y="1355"/>
                </a:lnTo>
                <a:lnTo>
                  <a:pt x="1439" y="1340"/>
                </a:lnTo>
                <a:lnTo>
                  <a:pt x="1449" y="1326"/>
                </a:lnTo>
                <a:lnTo>
                  <a:pt x="1458" y="1310"/>
                </a:lnTo>
                <a:lnTo>
                  <a:pt x="1466" y="1294"/>
                </a:lnTo>
                <a:lnTo>
                  <a:pt x="1473" y="1278"/>
                </a:lnTo>
                <a:lnTo>
                  <a:pt x="1480" y="1261"/>
                </a:lnTo>
                <a:lnTo>
                  <a:pt x="1486" y="1244"/>
                </a:lnTo>
                <a:lnTo>
                  <a:pt x="1490" y="1227"/>
                </a:lnTo>
                <a:lnTo>
                  <a:pt x="1493" y="1218"/>
                </a:lnTo>
                <a:lnTo>
                  <a:pt x="1495" y="1209"/>
                </a:lnTo>
                <a:lnTo>
                  <a:pt x="1498" y="1191"/>
                </a:lnTo>
                <a:lnTo>
                  <a:pt x="1500" y="1173"/>
                </a:lnTo>
                <a:lnTo>
                  <a:pt x="1502" y="1154"/>
                </a:lnTo>
                <a:lnTo>
                  <a:pt x="1502" y="1134"/>
                </a:lnTo>
                <a:lnTo>
                  <a:pt x="1502" y="1115"/>
                </a:lnTo>
                <a:lnTo>
                  <a:pt x="1500" y="1097"/>
                </a:lnTo>
                <a:lnTo>
                  <a:pt x="1498" y="1078"/>
                </a:lnTo>
                <a:lnTo>
                  <a:pt x="1495" y="1060"/>
                </a:lnTo>
                <a:lnTo>
                  <a:pt x="1490" y="1043"/>
                </a:lnTo>
                <a:lnTo>
                  <a:pt x="1486" y="1025"/>
                </a:lnTo>
                <a:lnTo>
                  <a:pt x="1480" y="1008"/>
                </a:lnTo>
                <a:lnTo>
                  <a:pt x="1473" y="991"/>
                </a:lnTo>
                <a:lnTo>
                  <a:pt x="1466" y="975"/>
                </a:lnTo>
                <a:lnTo>
                  <a:pt x="1458" y="959"/>
                </a:lnTo>
                <a:lnTo>
                  <a:pt x="1449" y="944"/>
                </a:lnTo>
                <a:lnTo>
                  <a:pt x="1439" y="929"/>
                </a:lnTo>
                <a:lnTo>
                  <a:pt x="1429" y="915"/>
                </a:lnTo>
                <a:lnTo>
                  <a:pt x="1418" y="901"/>
                </a:lnTo>
                <a:lnTo>
                  <a:pt x="1407" y="887"/>
                </a:lnTo>
                <a:lnTo>
                  <a:pt x="1395" y="875"/>
                </a:lnTo>
                <a:lnTo>
                  <a:pt x="1382" y="863"/>
                </a:lnTo>
                <a:lnTo>
                  <a:pt x="1368" y="851"/>
                </a:lnTo>
                <a:lnTo>
                  <a:pt x="1355" y="840"/>
                </a:lnTo>
                <a:lnTo>
                  <a:pt x="1340" y="830"/>
                </a:lnTo>
                <a:lnTo>
                  <a:pt x="1325" y="820"/>
                </a:lnTo>
                <a:lnTo>
                  <a:pt x="1310" y="812"/>
                </a:lnTo>
                <a:lnTo>
                  <a:pt x="1294" y="803"/>
                </a:lnTo>
                <a:lnTo>
                  <a:pt x="1278" y="796"/>
                </a:lnTo>
                <a:lnTo>
                  <a:pt x="1261" y="789"/>
                </a:lnTo>
                <a:lnTo>
                  <a:pt x="1244" y="784"/>
                </a:lnTo>
                <a:lnTo>
                  <a:pt x="1227" y="779"/>
                </a:lnTo>
                <a:lnTo>
                  <a:pt x="1218" y="777"/>
                </a:lnTo>
                <a:lnTo>
                  <a:pt x="1209" y="775"/>
                </a:lnTo>
                <a:lnTo>
                  <a:pt x="1191" y="771"/>
                </a:lnTo>
                <a:lnTo>
                  <a:pt x="1173" y="769"/>
                </a:lnTo>
                <a:lnTo>
                  <a:pt x="1154" y="768"/>
                </a:lnTo>
                <a:lnTo>
                  <a:pt x="1135" y="767"/>
                </a:lnTo>
                <a:close/>
                <a:moveTo>
                  <a:pt x="1135" y="1374"/>
                </a:moveTo>
                <a:lnTo>
                  <a:pt x="1123" y="1373"/>
                </a:lnTo>
                <a:lnTo>
                  <a:pt x="1111" y="1372"/>
                </a:lnTo>
                <a:lnTo>
                  <a:pt x="1099" y="1371"/>
                </a:lnTo>
                <a:lnTo>
                  <a:pt x="1087" y="1369"/>
                </a:lnTo>
                <a:lnTo>
                  <a:pt x="1075" y="1366"/>
                </a:lnTo>
                <a:lnTo>
                  <a:pt x="1064" y="1363"/>
                </a:lnTo>
                <a:lnTo>
                  <a:pt x="1053" y="1359"/>
                </a:lnTo>
                <a:lnTo>
                  <a:pt x="1042" y="1355"/>
                </a:lnTo>
                <a:lnTo>
                  <a:pt x="1032" y="1350"/>
                </a:lnTo>
                <a:lnTo>
                  <a:pt x="1021" y="1345"/>
                </a:lnTo>
                <a:lnTo>
                  <a:pt x="1011" y="1339"/>
                </a:lnTo>
                <a:lnTo>
                  <a:pt x="1002" y="1333"/>
                </a:lnTo>
                <a:lnTo>
                  <a:pt x="992" y="1326"/>
                </a:lnTo>
                <a:lnTo>
                  <a:pt x="983" y="1319"/>
                </a:lnTo>
                <a:lnTo>
                  <a:pt x="975" y="1312"/>
                </a:lnTo>
                <a:lnTo>
                  <a:pt x="967" y="1304"/>
                </a:lnTo>
                <a:lnTo>
                  <a:pt x="959" y="1295"/>
                </a:lnTo>
                <a:lnTo>
                  <a:pt x="951" y="1287"/>
                </a:lnTo>
                <a:lnTo>
                  <a:pt x="944" y="1278"/>
                </a:lnTo>
                <a:lnTo>
                  <a:pt x="937" y="1268"/>
                </a:lnTo>
                <a:lnTo>
                  <a:pt x="931" y="1259"/>
                </a:lnTo>
                <a:lnTo>
                  <a:pt x="925" y="1249"/>
                </a:lnTo>
                <a:lnTo>
                  <a:pt x="920" y="1239"/>
                </a:lnTo>
                <a:lnTo>
                  <a:pt x="915" y="1228"/>
                </a:lnTo>
                <a:lnTo>
                  <a:pt x="911" y="1217"/>
                </a:lnTo>
                <a:lnTo>
                  <a:pt x="907" y="1206"/>
                </a:lnTo>
                <a:lnTo>
                  <a:pt x="904" y="1195"/>
                </a:lnTo>
                <a:lnTo>
                  <a:pt x="902" y="1183"/>
                </a:lnTo>
                <a:lnTo>
                  <a:pt x="899" y="1172"/>
                </a:lnTo>
                <a:lnTo>
                  <a:pt x="898" y="1160"/>
                </a:lnTo>
                <a:lnTo>
                  <a:pt x="897" y="1148"/>
                </a:lnTo>
                <a:lnTo>
                  <a:pt x="897" y="1134"/>
                </a:lnTo>
                <a:lnTo>
                  <a:pt x="897" y="1122"/>
                </a:lnTo>
                <a:lnTo>
                  <a:pt x="898" y="1110"/>
                </a:lnTo>
                <a:lnTo>
                  <a:pt x="899" y="1098"/>
                </a:lnTo>
                <a:lnTo>
                  <a:pt x="902" y="1086"/>
                </a:lnTo>
                <a:lnTo>
                  <a:pt x="904" y="1075"/>
                </a:lnTo>
                <a:lnTo>
                  <a:pt x="907" y="1063"/>
                </a:lnTo>
                <a:lnTo>
                  <a:pt x="911" y="1052"/>
                </a:lnTo>
                <a:lnTo>
                  <a:pt x="915" y="1042"/>
                </a:lnTo>
                <a:lnTo>
                  <a:pt x="920" y="1031"/>
                </a:lnTo>
                <a:lnTo>
                  <a:pt x="925" y="1021"/>
                </a:lnTo>
                <a:lnTo>
                  <a:pt x="931" y="1011"/>
                </a:lnTo>
                <a:lnTo>
                  <a:pt x="937" y="1001"/>
                </a:lnTo>
                <a:lnTo>
                  <a:pt x="944" y="992"/>
                </a:lnTo>
                <a:lnTo>
                  <a:pt x="951" y="983"/>
                </a:lnTo>
                <a:lnTo>
                  <a:pt x="959" y="974"/>
                </a:lnTo>
                <a:lnTo>
                  <a:pt x="967" y="966"/>
                </a:lnTo>
                <a:lnTo>
                  <a:pt x="975" y="958"/>
                </a:lnTo>
                <a:lnTo>
                  <a:pt x="983" y="950"/>
                </a:lnTo>
                <a:lnTo>
                  <a:pt x="992" y="943"/>
                </a:lnTo>
                <a:lnTo>
                  <a:pt x="1002" y="937"/>
                </a:lnTo>
                <a:lnTo>
                  <a:pt x="1011" y="931"/>
                </a:lnTo>
                <a:lnTo>
                  <a:pt x="1021" y="925"/>
                </a:lnTo>
                <a:lnTo>
                  <a:pt x="1032" y="920"/>
                </a:lnTo>
                <a:lnTo>
                  <a:pt x="1042" y="915"/>
                </a:lnTo>
                <a:lnTo>
                  <a:pt x="1053" y="910"/>
                </a:lnTo>
                <a:lnTo>
                  <a:pt x="1064" y="907"/>
                </a:lnTo>
                <a:lnTo>
                  <a:pt x="1075" y="904"/>
                </a:lnTo>
                <a:lnTo>
                  <a:pt x="1087" y="901"/>
                </a:lnTo>
                <a:lnTo>
                  <a:pt x="1099" y="899"/>
                </a:lnTo>
                <a:lnTo>
                  <a:pt x="1111" y="897"/>
                </a:lnTo>
                <a:lnTo>
                  <a:pt x="1123" y="896"/>
                </a:lnTo>
                <a:lnTo>
                  <a:pt x="1135" y="896"/>
                </a:lnTo>
                <a:lnTo>
                  <a:pt x="1147" y="896"/>
                </a:lnTo>
                <a:lnTo>
                  <a:pt x="1159" y="897"/>
                </a:lnTo>
                <a:lnTo>
                  <a:pt x="1171" y="899"/>
                </a:lnTo>
                <a:lnTo>
                  <a:pt x="1183" y="901"/>
                </a:lnTo>
                <a:lnTo>
                  <a:pt x="1195" y="904"/>
                </a:lnTo>
                <a:lnTo>
                  <a:pt x="1206" y="907"/>
                </a:lnTo>
                <a:lnTo>
                  <a:pt x="1217" y="910"/>
                </a:lnTo>
                <a:lnTo>
                  <a:pt x="1228" y="915"/>
                </a:lnTo>
                <a:lnTo>
                  <a:pt x="1238" y="920"/>
                </a:lnTo>
                <a:lnTo>
                  <a:pt x="1249" y="925"/>
                </a:lnTo>
                <a:lnTo>
                  <a:pt x="1259" y="931"/>
                </a:lnTo>
                <a:lnTo>
                  <a:pt x="1268" y="937"/>
                </a:lnTo>
                <a:lnTo>
                  <a:pt x="1278" y="943"/>
                </a:lnTo>
                <a:lnTo>
                  <a:pt x="1287" y="950"/>
                </a:lnTo>
                <a:lnTo>
                  <a:pt x="1295" y="958"/>
                </a:lnTo>
                <a:lnTo>
                  <a:pt x="1303" y="966"/>
                </a:lnTo>
                <a:lnTo>
                  <a:pt x="1311" y="974"/>
                </a:lnTo>
                <a:lnTo>
                  <a:pt x="1319" y="983"/>
                </a:lnTo>
                <a:lnTo>
                  <a:pt x="1326" y="992"/>
                </a:lnTo>
                <a:lnTo>
                  <a:pt x="1333" y="1001"/>
                </a:lnTo>
                <a:lnTo>
                  <a:pt x="1339" y="1011"/>
                </a:lnTo>
                <a:lnTo>
                  <a:pt x="1344" y="1021"/>
                </a:lnTo>
                <a:lnTo>
                  <a:pt x="1350" y="1031"/>
                </a:lnTo>
                <a:lnTo>
                  <a:pt x="1355" y="1042"/>
                </a:lnTo>
                <a:lnTo>
                  <a:pt x="1359" y="1052"/>
                </a:lnTo>
                <a:lnTo>
                  <a:pt x="1363" y="1063"/>
                </a:lnTo>
                <a:lnTo>
                  <a:pt x="1366" y="1075"/>
                </a:lnTo>
                <a:lnTo>
                  <a:pt x="1368" y="1086"/>
                </a:lnTo>
                <a:lnTo>
                  <a:pt x="1370" y="1098"/>
                </a:lnTo>
                <a:lnTo>
                  <a:pt x="1372" y="1110"/>
                </a:lnTo>
                <a:lnTo>
                  <a:pt x="1373" y="1122"/>
                </a:lnTo>
                <a:lnTo>
                  <a:pt x="1373" y="1134"/>
                </a:lnTo>
                <a:lnTo>
                  <a:pt x="1373" y="1148"/>
                </a:lnTo>
                <a:lnTo>
                  <a:pt x="1372" y="1160"/>
                </a:lnTo>
                <a:lnTo>
                  <a:pt x="1370" y="1172"/>
                </a:lnTo>
                <a:lnTo>
                  <a:pt x="1368" y="1183"/>
                </a:lnTo>
                <a:lnTo>
                  <a:pt x="1366" y="1195"/>
                </a:lnTo>
                <a:lnTo>
                  <a:pt x="1363" y="1206"/>
                </a:lnTo>
                <a:lnTo>
                  <a:pt x="1359" y="1217"/>
                </a:lnTo>
                <a:lnTo>
                  <a:pt x="1355" y="1228"/>
                </a:lnTo>
                <a:lnTo>
                  <a:pt x="1350" y="1239"/>
                </a:lnTo>
                <a:lnTo>
                  <a:pt x="1344" y="1249"/>
                </a:lnTo>
                <a:lnTo>
                  <a:pt x="1339" y="1259"/>
                </a:lnTo>
                <a:lnTo>
                  <a:pt x="1333" y="1268"/>
                </a:lnTo>
                <a:lnTo>
                  <a:pt x="1326" y="1278"/>
                </a:lnTo>
                <a:lnTo>
                  <a:pt x="1319" y="1287"/>
                </a:lnTo>
                <a:lnTo>
                  <a:pt x="1311" y="1295"/>
                </a:lnTo>
                <a:lnTo>
                  <a:pt x="1303" y="1304"/>
                </a:lnTo>
                <a:lnTo>
                  <a:pt x="1295" y="1312"/>
                </a:lnTo>
                <a:lnTo>
                  <a:pt x="1287" y="1319"/>
                </a:lnTo>
                <a:lnTo>
                  <a:pt x="1278" y="1326"/>
                </a:lnTo>
                <a:lnTo>
                  <a:pt x="1268" y="1333"/>
                </a:lnTo>
                <a:lnTo>
                  <a:pt x="1259" y="1339"/>
                </a:lnTo>
                <a:lnTo>
                  <a:pt x="1249" y="1345"/>
                </a:lnTo>
                <a:lnTo>
                  <a:pt x="1238" y="1350"/>
                </a:lnTo>
                <a:lnTo>
                  <a:pt x="1228" y="1355"/>
                </a:lnTo>
                <a:lnTo>
                  <a:pt x="1217" y="1359"/>
                </a:lnTo>
                <a:lnTo>
                  <a:pt x="1206" y="1363"/>
                </a:lnTo>
                <a:lnTo>
                  <a:pt x="1195" y="1366"/>
                </a:lnTo>
                <a:lnTo>
                  <a:pt x="1183" y="1369"/>
                </a:lnTo>
                <a:lnTo>
                  <a:pt x="1171" y="1371"/>
                </a:lnTo>
                <a:lnTo>
                  <a:pt x="1159" y="1372"/>
                </a:lnTo>
                <a:lnTo>
                  <a:pt x="1147" y="1373"/>
                </a:lnTo>
                <a:lnTo>
                  <a:pt x="1135" y="1374"/>
                </a:lnTo>
                <a:close/>
                <a:moveTo>
                  <a:pt x="1431" y="753"/>
                </a:moveTo>
                <a:lnTo>
                  <a:pt x="1431" y="744"/>
                </a:lnTo>
                <a:lnTo>
                  <a:pt x="1433" y="735"/>
                </a:lnTo>
                <a:lnTo>
                  <a:pt x="1435" y="727"/>
                </a:lnTo>
                <a:lnTo>
                  <a:pt x="1438" y="719"/>
                </a:lnTo>
                <a:lnTo>
                  <a:pt x="1441" y="712"/>
                </a:lnTo>
                <a:lnTo>
                  <a:pt x="1445" y="705"/>
                </a:lnTo>
                <a:lnTo>
                  <a:pt x="1450" y="698"/>
                </a:lnTo>
                <a:lnTo>
                  <a:pt x="1453" y="695"/>
                </a:lnTo>
                <a:lnTo>
                  <a:pt x="1456" y="692"/>
                </a:lnTo>
                <a:lnTo>
                  <a:pt x="1462" y="687"/>
                </a:lnTo>
                <a:lnTo>
                  <a:pt x="1469" y="682"/>
                </a:lnTo>
                <a:lnTo>
                  <a:pt x="1476" y="677"/>
                </a:lnTo>
                <a:lnTo>
                  <a:pt x="1483" y="674"/>
                </a:lnTo>
                <a:lnTo>
                  <a:pt x="1491" y="671"/>
                </a:lnTo>
                <a:lnTo>
                  <a:pt x="1499" y="669"/>
                </a:lnTo>
                <a:lnTo>
                  <a:pt x="1508" y="667"/>
                </a:lnTo>
                <a:lnTo>
                  <a:pt x="1517" y="667"/>
                </a:lnTo>
                <a:lnTo>
                  <a:pt x="1525" y="667"/>
                </a:lnTo>
                <a:lnTo>
                  <a:pt x="1534" y="669"/>
                </a:lnTo>
                <a:lnTo>
                  <a:pt x="1542" y="671"/>
                </a:lnTo>
                <a:lnTo>
                  <a:pt x="1550" y="674"/>
                </a:lnTo>
                <a:lnTo>
                  <a:pt x="1557" y="677"/>
                </a:lnTo>
                <a:lnTo>
                  <a:pt x="1564" y="682"/>
                </a:lnTo>
                <a:lnTo>
                  <a:pt x="1571" y="687"/>
                </a:lnTo>
                <a:lnTo>
                  <a:pt x="1574" y="689"/>
                </a:lnTo>
                <a:lnTo>
                  <a:pt x="1577" y="692"/>
                </a:lnTo>
                <a:lnTo>
                  <a:pt x="1583" y="698"/>
                </a:lnTo>
                <a:lnTo>
                  <a:pt x="1588" y="705"/>
                </a:lnTo>
                <a:lnTo>
                  <a:pt x="1592" y="712"/>
                </a:lnTo>
                <a:lnTo>
                  <a:pt x="1596" y="719"/>
                </a:lnTo>
                <a:lnTo>
                  <a:pt x="1598" y="727"/>
                </a:lnTo>
                <a:lnTo>
                  <a:pt x="1601" y="735"/>
                </a:lnTo>
                <a:lnTo>
                  <a:pt x="1602" y="744"/>
                </a:lnTo>
                <a:lnTo>
                  <a:pt x="1602" y="753"/>
                </a:lnTo>
                <a:lnTo>
                  <a:pt x="1602" y="761"/>
                </a:lnTo>
                <a:lnTo>
                  <a:pt x="1601" y="770"/>
                </a:lnTo>
                <a:lnTo>
                  <a:pt x="1598" y="778"/>
                </a:lnTo>
                <a:lnTo>
                  <a:pt x="1596" y="786"/>
                </a:lnTo>
                <a:lnTo>
                  <a:pt x="1592" y="794"/>
                </a:lnTo>
                <a:lnTo>
                  <a:pt x="1588" y="801"/>
                </a:lnTo>
                <a:lnTo>
                  <a:pt x="1583" y="807"/>
                </a:lnTo>
                <a:lnTo>
                  <a:pt x="1580" y="810"/>
                </a:lnTo>
                <a:lnTo>
                  <a:pt x="1577" y="813"/>
                </a:lnTo>
                <a:lnTo>
                  <a:pt x="1571" y="819"/>
                </a:lnTo>
                <a:lnTo>
                  <a:pt x="1564" y="824"/>
                </a:lnTo>
                <a:lnTo>
                  <a:pt x="1557" y="828"/>
                </a:lnTo>
                <a:lnTo>
                  <a:pt x="1550" y="832"/>
                </a:lnTo>
                <a:lnTo>
                  <a:pt x="1542" y="835"/>
                </a:lnTo>
                <a:lnTo>
                  <a:pt x="1534" y="837"/>
                </a:lnTo>
                <a:lnTo>
                  <a:pt x="1525" y="838"/>
                </a:lnTo>
                <a:lnTo>
                  <a:pt x="1517" y="838"/>
                </a:lnTo>
                <a:lnTo>
                  <a:pt x="1508" y="838"/>
                </a:lnTo>
                <a:lnTo>
                  <a:pt x="1499" y="837"/>
                </a:lnTo>
                <a:lnTo>
                  <a:pt x="1491" y="835"/>
                </a:lnTo>
                <a:lnTo>
                  <a:pt x="1483" y="832"/>
                </a:lnTo>
                <a:lnTo>
                  <a:pt x="1476" y="828"/>
                </a:lnTo>
                <a:lnTo>
                  <a:pt x="1469" y="824"/>
                </a:lnTo>
                <a:lnTo>
                  <a:pt x="1462" y="819"/>
                </a:lnTo>
                <a:lnTo>
                  <a:pt x="1459" y="816"/>
                </a:lnTo>
                <a:lnTo>
                  <a:pt x="1456" y="813"/>
                </a:lnTo>
                <a:lnTo>
                  <a:pt x="1450" y="807"/>
                </a:lnTo>
                <a:lnTo>
                  <a:pt x="1445" y="801"/>
                </a:lnTo>
                <a:lnTo>
                  <a:pt x="1441" y="794"/>
                </a:lnTo>
                <a:lnTo>
                  <a:pt x="1438" y="786"/>
                </a:lnTo>
                <a:lnTo>
                  <a:pt x="1435" y="778"/>
                </a:lnTo>
                <a:lnTo>
                  <a:pt x="1433" y="770"/>
                </a:lnTo>
                <a:lnTo>
                  <a:pt x="1431" y="761"/>
                </a:lnTo>
                <a:lnTo>
                  <a:pt x="1431" y="753"/>
                </a:lnTo>
                <a:close/>
                <a:moveTo>
                  <a:pt x="0" y="0"/>
                </a:moveTo>
                <a:lnTo>
                  <a:pt x="567" y="0"/>
                </a:lnTo>
                <a:lnTo>
                  <a:pt x="1135" y="0"/>
                </a:lnTo>
                <a:lnTo>
                  <a:pt x="1702" y="0"/>
                </a:lnTo>
                <a:lnTo>
                  <a:pt x="2270" y="0"/>
                </a:lnTo>
                <a:lnTo>
                  <a:pt x="2270" y="567"/>
                </a:lnTo>
                <a:lnTo>
                  <a:pt x="2270" y="1134"/>
                </a:lnTo>
                <a:lnTo>
                  <a:pt x="2270" y="1702"/>
                </a:lnTo>
                <a:lnTo>
                  <a:pt x="2270" y="2269"/>
                </a:lnTo>
                <a:lnTo>
                  <a:pt x="1702" y="2269"/>
                </a:lnTo>
                <a:lnTo>
                  <a:pt x="1135" y="2269"/>
                </a:lnTo>
                <a:lnTo>
                  <a:pt x="567" y="2269"/>
                </a:lnTo>
                <a:lnTo>
                  <a:pt x="0" y="2269"/>
                </a:lnTo>
                <a:lnTo>
                  <a:pt x="0" y="1702"/>
                </a:lnTo>
                <a:lnTo>
                  <a:pt x="0" y="1134"/>
                </a:lnTo>
                <a:lnTo>
                  <a:pt x="0" y="567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24219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Gray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38593A-C820-4A34-9EAE-F8CCFF148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47B958F-8E91-4B36-BC0D-5501EDD50FF4}" type="datetimeFigureOut">
              <a:rPr lang="fi-FI" smtClean="0"/>
              <a:t>26.9.2022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DFA8A-0AA3-4E60-BBEB-723BA2C12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6416C-56EF-4445-825D-B445F3518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61B86FA-F224-4414-8485-B2E0C8654CBE}" type="slidenum">
              <a:rPr lang="fi-FI" smtClean="0"/>
              <a:t>‹#›</a:t>
            </a:fld>
            <a:endParaRPr lang="fi-FI"/>
          </a:p>
        </p:txBody>
      </p:sp>
      <p:grpSp>
        <p:nvGrpSpPr>
          <p:cNvPr id="10" name="Group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4368000" y="1916832"/>
            <a:ext cx="3456000" cy="2239841"/>
            <a:chOff x="4527550" y="2341563"/>
            <a:chExt cx="3135313" cy="2032001"/>
          </a:xfrm>
        </p:grpSpPr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5768975" y="2341563"/>
              <a:ext cx="644525" cy="1463675"/>
            </a:xfrm>
            <a:custGeom>
              <a:avLst/>
              <a:gdLst>
                <a:gd name="T0" fmla="*/ 1546 w 2436"/>
                <a:gd name="T1" fmla="*/ 407 h 5531"/>
                <a:gd name="T2" fmla="*/ 1598 w 2436"/>
                <a:gd name="T3" fmla="*/ 630 h 5531"/>
                <a:gd name="T4" fmla="*/ 1568 w 2436"/>
                <a:gd name="T5" fmla="*/ 815 h 5531"/>
                <a:gd name="T6" fmla="*/ 1415 w 2436"/>
                <a:gd name="T7" fmla="*/ 1055 h 5531"/>
                <a:gd name="T8" fmla="*/ 1005 w 2436"/>
                <a:gd name="T9" fmla="*/ 1539 h 5531"/>
                <a:gd name="T10" fmla="*/ 830 w 2436"/>
                <a:gd name="T11" fmla="*/ 1777 h 5531"/>
                <a:gd name="T12" fmla="*/ 792 w 2436"/>
                <a:gd name="T13" fmla="*/ 1957 h 5531"/>
                <a:gd name="T14" fmla="*/ 831 w 2436"/>
                <a:gd name="T15" fmla="*/ 2231 h 5531"/>
                <a:gd name="T16" fmla="*/ 579 w 2436"/>
                <a:gd name="T17" fmla="*/ 1907 h 5531"/>
                <a:gd name="T18" fmla="*/ 594 w 2436"/>
                <a:gd name="T19" fmla="*/ 1644 h 5531"/>
                <a:gd name="T20" fmla="*/ 740 w 2436"/>
                <a:gd name="T21" fmla="*/ 1385 h 5531"/>
                <a:gd name="T22" fmla="*/ 1262 w 2436"/>
                <a:gd name="T23" fmla="*/ 750 h 5531"/>
                <a:gd name="T24" fmla="*/ 1377 w 2436"/>
                <a:gd name="T25" fmla="*/ 553 h 5531"/>
                <a:gd name="T26" fmla="*/ 1360 w 2436"/>
                <a:gd name="T27" fmla="*/ 427 h 5531"/>
                <a:gd name="T28" fmla="*/ 934 w 2436"/>
                <a:gd name="T29" fmla="*/ 2354 h 5531"/>
                <a:gd name="T30" fmla="*/ 875 w 2436"/>
                <a:gd name="T31" fmla="*/ 2047 h 5531"/>
                <a:gd name="T32" fmla="*/ 914 w 2436"/>
                <a:gd name="T33" fmla="*/ 1844 h 5531"/>
                <a:gd name="T34" fmla="*/ 1089 w 2436"/>
                <a:gd name="T35" fmla="*/ 1610 h 5531"/>
                <a:gd name="T36" fmla="*/ 1560 w 2436"/>
                <a:gd name="T37" fmla="*/ 1133 h 5531"/>
                <a:gd name="T38" fmla="*/ 1670 w 2436"/>
                <a:gd name="T39" fmla="*/ 962 h 5531"/>
                <a:gd name="T40" fmla="*/ 1677 w 2436"/>
                <a:gd name="T41" fmla="*/ 819 h 5531"/>
                <a:gd name="T42" fmla="*/ 1824 w 2436"/>
                <a:gd name="T43" fmla="*/ 727 h 5531"/>
                <a:gd name="T44" fmla="*/ 1907 w 2436"/>
                <a:gd name="T45" fmla="*/ 924 h 5531"/>
                <a:gd name="T46" fmla="*/ 1907 w 2436"/>
                <a:gd name="T47" fmla="*/ 1105 h 5531"/>
                <a:gd name="T48" fmla="*/ 1754 w 2436"/>
                <a:gd name="T49" fmla="*/ 1350 h 5531"/>
                <a:gd name="T50" fmla="*/ 1205 w 2436"/>
                <a:gd name="T51" fmla="*/ 1940 h 5531"/>
                <a:gd name="T52" fmla="*/ 1166 w 2436"/>
                <a:gd name="T53" fmla="*/ 2051 h 5531"/>
                <a:gd name="T54" fmla="*/ 1199 w 2436"/>
                <a:gd name="T55" fmla="*/ 2265 h 5531"/>
                <a:gd name="T56" fmla="*/ 1300 w 2436"/>
                <a:gd name="T57" fmla="*/ 2288 h 5531"/>
                <a:gd name="T58" fmla="*/ 1274 w 2436"/>
                <a:gd name="T59" fmla="*/ 2046 h 5531"/>
                <a:gd name="T60" fmla="*/ 1425 w 2436"/>
                <a:gd name="T61" fmla="*/ 1856 h 5531"/>
                <a:gd name="T62" fmla="*/ 1809 w 2436"/>
                <a:gd name="T63" fmla="*/ 1537 h 5531"/>
                <a:gd name="T64" fmla="*/ 1842 w 2436"/>
                <a:gd name="T65" fmla="*/ 1423 h 5531"/>
                <a:gd name="T66" fmla="*/ 1983 w 2436"/>
                <a:gd name="T67" fmla="*/ 1317 h 5531"/>
                <a:gd name="T68" fmla="*/ 2040 w 2436"/>
                <a:gd name="T69" fmla="*/ 1512 h 5531"/>
                <a:gd name="T70" fmla="*/ 2003 w 2436"/>
                <a:gd name="T71" fmla="*/ 1689 h 5531"/>
                <a:gd name="T72" fmla="*/ 1728 w 2436"/>
                <a:gd name="T73" fmla="*/ 1953 h 5531"/>
                <a:gd name="T74" fmla="*/ 1536 w 2436"/>
                <a:gd name="T75" fmla="*/ 2151 h 5531"/>
                <a:gd name="T76" fmla="*/ 1601 w 2436"/>
                <a:gd name="T77" fmla="*/ 2459 h 5531"/>
                <a:gd name="T78" fmla="*/ 423 w 2436"/>
                <a:gd name="T79" fmla="*/ 1609 h 5531"/>
                <a:gd name="T80" fmla="*/ 401 w 2436"/>
                <a:gd name="T81" fmla="*/ 1358 h 5531"/>
                <a:gd name="T82" fmla="*/ 491 w 2436"/>
                <a:gd name="T83" fmla="*/ 1097 h 5531"/>
                <a:gd name="T84" fmla="*/ 899 w 2436"/>
                <a:gd name="T85" fmla="*/ 506 h 5531"/>
                <a:gd name="T86" fmla="*/ 1043 w 2436"/>
                <a:gd name="T87" fmla="*/ 248 h 5531"/>
                <a:gd name="T88" fmla="*/ 1066 w 2436"/>
                <a:gd name="T89" fmla="*/ 53 h 5531"/>
                <a:gd name="T90" fmla="*/ 1233 w 2436"/>
                <a:gd name="T91" fmla="*/ 151 h 5531"/>
                <a:gd name="T92" fmla="*/ 1262 w 2436"/>
                <a:gd name="T93" fmla="*/ 339 h 5531"/>
                <a:gd name="T94" fmla="*/ 1215 w 2436"/>
                <a:gd name="T95" fmla="*/ 523 h 5531"/>
                <a:gd name="T96" fmla="*/ 993 w 2436"/>
                <a:gd name="T97" fmla="*/ 855 h 5531"/>
                <a:gd name="T98" fmla="*/ 624 w 2436"/>
                <a:gd name="T99" fmla="*/ 1359 h 5531"/>
                <a:gd name="T100" fmla="*/ 525 w 2436"/>
                <a:gd name="T101" fmla="*/ 1581 h 5531"/>
                <a:gd name="T102" fmla="*/ 1430 w 2436"/>
                <a:gd name="T103" fmla="*/ 5531 h 5531"/>
                <a:gd name="T104" fmla="*/ 1148 w 2436"/>
                <a:gd name="T105" fmla="*/ 3342 h 5531"/>
                <a:gd name="T106" fmla="*/ 1395 w 2436"/>
                <a:gd name="T107" fmla="*/ 3320 h 5531"/>
                <a:gd name="T108" fmla="*/ 1066 w 2436"/>
                <a:gd name="T109" fmla="*/ 3199 h 5531"/>
                <a:gd name="T110" fmla="*/ 714 w 2436"/>
                <a:gd name="T111" fmla="*/ 3113 h 5531"/>
                <a:gd name="T112" fmla="*/ 357 w 2436"/>
                <a:gd name="T113" fmla="*/ 2913 h 5531"/>
                <a:gd name="T114" fmla="*/ 124 w 2436"/>
                <a:gd name="T115" fmla="*/ 2699 h 5531"/>
                <a:gd name="T116" fmla="*/ 2436 w 2436"/>
                <a:gd name="T117" fmla="*/ 2535 h 5531"/>
                <a:gd name="T118" fmla="*/ 2204 w 2436"/>
                <a:gd name="T119" fmla="*/ 2822 h 5531"/>
                <a:gd name="T120" fmla="*/ 1917 w 2436"/>
                <a:gd name="T121" fmla="*/ 3031 h 5531"/>
                <a:gd name="T122" fmla="*/ 1629 w 2436"/>
                <a:gd name="T123" fmla="*/ 3150 h 5531"/>
                <a:gd name="T124" fmla="*/ 1289 w 2436"/>
                <a:gd name="T125" fmla="*/ 3205 h 5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36" h="5531">
                  <a:moveTo>
                    <a:pt x="1444" y="271"/>
                  </a:moveTo>
                  <a:lnTo>
                    <a:pt x="1463" y="289"/>
                  </a:lnTo>
                  <a:lnTo>
                    <a:pt x="1472" y="299"/>
                  </a:lnTo>
                  <a:lnTo>
                    <a:pt x="1480" y="308"/>
                  </a:lnTo>
                  <a:lnTo>
                    <a:pt x="1496" y="327"/>
                  </a:lnTo>
                  <a:lnTo>
                    <a:pt x="1503" y="337"/>
                  </a:lnTo>
                  <a:lnTo>
                    <a:pt x="1510" y="347"/>
                  </a:lnTo>
                  <a:lnTo>
                    <a:pt x="1523" y="366"/>
                  </a:lnTo>
                  <a:lnTo>
                    <a:pt x="1535" y="386"/>
                  </a:lnTo>
                  <a:lnTo>
                    <a:pt x="1541" y="397"/>
                  </a:lnTo>
                  <a:lnTo>
                    <a:pt x="1546" y="407"/>
                  </a:lnTo>
                  <a:lnTo>
                    <a:pt x="1556" y="427"/>
                  </a:lnTo>
                  <a:lnTo>
                    <a:pt x="1564" y="447"/>
                  </a:lnTo>
                  <a:lnTo>
                    <a:pt x="1571" y="469"/>
                  </a:lnTo>
                  <a:lnTo>
                    <a:pt x="1577" y="489"/>
                  </a:lnTo>
                  <a:lnTo>
                    <a:pt x="1583" y="510"/>
                  </a:lnTo>
                  <a:lnTo>
                    <a:pt x="1588" y="530"/>
                  </a:lnTo>
                  <a:lnTo>
                    <a:pt x="1592" y="551"/>
                  </a:lnTo>
                  <a:lnTo>
                    <a:pt x="1594" y="571"/>
                  </a:lnTo>
                  <a:lnTo>
                    <a:pt x="1596" y="591"/>
                  </a:lnTo>
                  <a:lnTo>
                    <a:pt x="1598" y="611"/>
                  </a:lnTo>
                  <a:lnTo>
                    <a:pt x="1598" y="630"/>
                  </a:lnTo>
                  <a:lnTo>
                    <a:pt x="1598" y="649"/>
                  </a:lnTo>
                  <a:lnTo>
                    <a:pt x="1598" y="667"/>
                  </a:lnTo>
                  <a:lnTo>
                    <a:pt x="1596" y="685"/>
                  </a:lnTo>
                  <a:lnTo>
                    <a:pt x="1594" y="703"/>
                  </a:lnTo>
                  <a:lnTo>
                    <a:pt x="1592" y="720"/>
                  </a:lnTo>
                  <a:lnTo>
                    <a:pt x="1589" y="735"/>
                  </a:lnTo>
                  <a:lnTo>
                    <a:pt x="1587" y="751"/>
                  </a:lnTo>
                  <a:lnTo>
                    <a:pt x="1583" y="765"/>
                  </a:lnTo>
                  <a:lnTo>
                    <a:pt x="1576" y="792"/>
                  </a:lnTo>
                  <a:lnTo>
                    <a:pt x="1572" y="804"/>
                  </a:lnTo>
                  <a:lnTo>
                    <a:pt x="1568" y="815"/>
                  </a:lnTo>
                  <a:lnTo>
                    <a:pt x="1564" y="824"/>
                  </a:lnTo>
                  <a:lnTo>
                    <a:pt x="1559" y="833"/>
                  </a:lnTo>
                  <a:lnTo>
                    <a:pt x="1551" y="851"/>
                  </a:lnTo>
                  <a:lnTo>
                    <a:pt x="1540" y="869"/>
                  </a:lnTo>
                  <a:lnTo>
                    <a:pt x="1529" y="887"/>
                  </a:lnTo>
                  <a:lnTo>
                    <a:pt x="1518" y="905"/>
                  </a:lnTo>
                  <a:lnTo>
                    <a:pt x="1494" y="942"/>
                  </a:lnTo>
                  <a:lnTo>
                    <a:pt x="1469" y="980"/>
                  </a:lnTo>
                  <a:lnTo>
                    <a:pt x="1443" y="1017"/>
                  </a:lnTo>
                  <a:lnTo>
                    <a:pt x="1430" y="1035"/>
                  </a:lnTo>
                  <a:lnTo>
                    <a:pt x="1415" y="1055"/>
                  </a:lnTo>
                  <a:lnTo>
                    <a:pt x="1388" y="1091"/>
                  </a:lnTo>
                  <a:lnTo>
                    <a:pt x="1360" y="1125"/>
                  </a:lnTo>
                  <a:lnTo>
                    <a:pt x="1307" y="1191"/>
                  </a:lnTo>
                  <a:lnTo>
                    <a:pt x="1259" y="1249"/>
                  </a:lnTo>
                  <a:lnTo>
                    <a:pt x="1221" y="1295"/>
                  </a:lnTo>
                  <a:lnTo>
                    <a:pt x="1193" y="1327"/>
                  </a:lnTo>
                  <a:lnTo>
                    <a:pt x="1174" y="1350"/>
                  </a:lnTo>
                  <a:lnTo>
                    <a:pt x="1151" y="1376"/>
                  </a:lnTo>
                  <a:lnTo>
                    <a:pt x="1097" y="1435"/>
                  </a:lnTo>
                  <a:lnTo>
                    <a:pt x="1037" y="1503"/>
                  </a:lnTo>
                  <a:lnTo>
                    <a:pt x="1005" y="1539"/>
                  </a:lnTo>
                  <a:lnTo>
                    <a:pt x="974" y="1577"/>
                  </a:lnTo>
                  <a:lnTo>
                    <a:pt x="958" y="1596"/>
                  </a:lnTo>
                  <a:lnTo>
                    <a:pt x="942" y="1614"/>
                  </a:lnTo>
                  <a:lnTo>
                    <a:pt x="914" y="1651"/>
                  </a:lnTo>
                  <a:lnTo>
                    <a:pt x="886" y="1688"/>
                  </a:lnTo>
                  <a:lnTo>
                    <a:pt x="873" y="1707"/>
                  </a:lnTo>
                  <a:lnTo>
                    <a:pt x="861" y="1725"/>
                  </a:lnTo>
                  <a:lnTo>
                    <a:pt x="850" y="1742"/>
                  </a:lnTo>
                  <a:lnTo>
                    <a:pt x="839" y="1760"/>
                  </a:lnTo>
                  <a:lnTo>
                    <a:pt x="834" y="1769"/>
                  </a:lnTo>
                  <a:lnTo>
                    <a:pt x="830" y="1777"/>
                  </a:lnTo>
                  <a:lnTo>
                    <a:pt x="821" y="1794"/>
                  </a:lnTo>
                  <a:lnTo>
                    <a:pt x="814" y="1809"/>
                  </a:lnTo>
                  <a:lnTo>
                    <a:pt x="808" y="1825"/>
                  </a:lnTo>
                  <a:lnTo>
                    <a:pt x="803" y="1841"/>
                  </a:lnTo>
                  <a:lnTo>
                    <a:pt x="800" y="1855"/>
                  </a:lnTo>
                  <a:lnTo>
                    <a:pt x="796" y="1879"/>
                  </a:lnTo>
                  <a:lnTo>
                    <a:pt x="795" y="1891"/>
                  </a:lnTo>
                  <a:lnTo>
                    <a:pt x="794" y="1904"/>
                  </a:lnTo>
                  <a:lnTo>
                    <a:pt x="792" y="1916"/>
                  </a:lnTo>
                  <a:lnTo>
                    <a:pt x="792" y="1929"/>
                  </a:lnTo>
                  <a:lnTo>
                    <a:pt x="792" y="1957"/>
                  </a:lnTo>
                  <a:lnTo>
                    <a:pt x="792" y="1983"/>
                  </a:lnTo>
                  <a:lnTo>
                    <a:pt x="795" y="2011"/>
                  </a:lnTo>
                  <a:lnTo>
                    <a:pt x="797" y="2037"/>
                  </a:lnTo>
                  <a:lnTo>
                    <a:pt x="800" y="2064"/>
                  </a:lnTo>
                  <a:lnTo>
                    <a:pt x="803" y="2090"/>
                  </a:lnTo>
                  <a:lnTo>
                    <a:pt x="808" y="2115"/>
                  </a:lnTo>
                  <a:lnTo>
                    <a:pt x="812" y="2138"/>
                  </a:lnTo>
                  <a:lnTo>
                    <a:pt x="816" y="2161"/>
                  </a:lnTo>
                  <a:lnTo>
                    <a:pt x="820" y="2181"/>
                  </a:lnTo>
                  <a:lnTo>
                    <a:pt x="824" y="2201"/>
                  </a:lnTo>
                  <a:lnTo>
                    <a:pt x="831" y="2231"/>
                  </a:lnTo>
                  <a:lnTo>
                    <a:pt x="660" y="2231"/>
                  </a:lnTo>
                  <a:lnTo>
                    <a:pt x="642" y="2184"/>
                  </a:lnTo>
                  <a:lnTo>
                    <a:pt x="634" y="2157"/>
                  </a:lnTo>
                  <a:lnTo>
                    <a:pt x="624" y="2130"/>
                  </a:lnTo>
                  <a:lnTo>
                    <a:pt x="616" y="2100"/>
                  </a:lnTo>
                  <a:lnTo>
                    <a:pt x="608" y="2067"/>
                  </a:lnTo>
                  <a:lnTo>
                    <a:pt x="599" y="2035"/>
                  </a:lnTo>
                  <a:lnTo>
                    <a:pt x="592" y="1999"/>
                  </a:lnTo>
                  <a:lnTo>
                    <a:pt x="586" y="1963"/>
                  </a:lnTo>
                  <a:lnTo>
                    <a:pt x="580" y="1926"/>
                  </a:lnTo>
                  <a:lnTo>
                    <a:pt x="579" y="1907"/>
                  </a:lnTo>
                  <a:lnTo>
                    <a:pt x="576" y="1886"/>
                  </a:lnTo>
                  <a:lnTo>
                    <a:pt x="575" y="1867"/>
                  </a:lnTo>
                  <a:lnTo>
                    <a:pt x="575" y="1847"/>
                  </a:lnTo>
                  <a:lnTo>
                    <a:pt x="574" y="1826"/>
                  </a:lnTo>
                  <a:lnTo>
                    <a:pt x="574" y="1806"/>
                  </a:lnTo>
                  <a:lnTo>
                    <a:pt x="576" y="1764"/>
                  </a:lnTo>
                  <a:lnTo>
                    <a:pt x="578" y="1742"/>
                  </a:lnTo>
                  <a:lnTo>
                    <a:pt x="580" y="1721"/>
                  </a:lnTo>
                  <a:lnTo>
                    <a:pt x="586" y="1677"/>
                  </a:lnTo>
                  <a:lnTo>
                    <a:pt x="590" y="1661"/>
                  </a:lnTo>
                  <a:lnTo>
                    <a:pt x="594" y="1644"/>
                  </a:lnTo>
                  <a:lnTo>
                    <a:pt x="600" y="1627"/>
                  </a:lnTo>
                  <a:lnTo>
                    <a:pt x="606" y="1609"/>
                  </a:lnTo>
                  <a:lnTo>
                    <a:pt x="615" y="1591"/>
                  </a:lnTo>
                  <a:lnTo>
                    <a:pt x="623" y="1572"/>
                  </a:lnTo>
                  <a:lnTo>
                    <a:pt x="633" y="1554"/>
                  </a:lnTo>
                  <a:lnTo>
                    <a:pt x="642" y="1535"/>
                  </a:lnTo>
                  <a:lnTo>
                    <a:pt x="664" y="1496"/>
                  </a:lnTo>
                  <a:lnTo>
                    <a:pt x="676" y="1478"/>
                  </a:lnTo>
                  <a:lnTo>
                    <a:pt x="688" y="1459"/>
                  </a:lnTo>
                  <a:lnTo>
                    <a:pt x="713" y="1422"/>
                  </a:lnTo>
                  <a:lnTo>
                    <a:pt x="740" y="1385"/>
                  </a:lnTo>
                  <a:lnTo>
                    <a:pt x="766" y="1350"/>
                  </a:lnTo>
                  <a:lnTo>
                    <a:pt x="792" y="1316"/>
                  </a:lnTo>
                  <a:lnTo>
                    <a:pt x="840" y="1257"/>
                  </a:lnTo>
                  <a:lnTo>
                    <a:pt x="879" y="1212"/>
                  </a:lnTo>
                  <a:lnTo>
                    <a:pt x="904" y="1183"/>
                  </a:lnTo>
                  <a:lnTo>
                    <a:pt x="941" y="1140"/>
                  </a:lnTo>
                  <a:lnTo>
                    <a:pt x="988" y="1085"/>
                  </a:lnTo>
                  <a:lnTo>
                    <a:pt x="1098" y="950"/>
                  </a:lnTo>
                  <a:lnTo>
                    <a:pt x="1157" y="879"/>
                  </a:lnTo>
                  <a:lnTo>
                    <a:pt x="1212" y="811"/>
                  </a:lnTo>
                  <a:lnTo>
                    <a:pt x="1262" y="750"/>
                  </a:lnTo>
                  <a:lnTo>
                    <a:pt x="1301" y="698"/>
                  </a:lnTo>
                  <a:lnTo>
                    <a:pt x="1311" y="686"/>
                  </a:lnTo>
                  <a:lnTo>
                    <a:pt x="1319" y="673"/>
                  </a:lnTo>
                  <a:lnTo>
                    <a:pt x="1336" y="649"/>
                  </a:lnTo>
                  <a:lnTo>
                    <a:pt x="1342" y="638"/>
                  </a:lnTo>
                  <a:lnTo>
                    <a:pt x="1349" y="626"/>
                  </a:lnTo>
                  <a:lnTo>
                    <a:pt x="1360" y="605"/>
                  </a:lnTo>
                  <a:lnTo>
                    <a:pt x="1364" y="594"/>
                  </a:lnTo>
                  <a:lnTo>
                    <a:pt x="1368" y="583"/>
                  </a:lnTo>
                  <a:lnTo>
                    <a:pt x="1374" y="563"/>
                  </a:lnTo>
                  <a:lnTo>
                    <a:pt x="1377" y="553"/>
                  </a:lnTo>
                  <a:lnTo>
                    <a:pt x="1378" y="542"/>
                  </a:lnTo>
                  <a:lnTo>
                    <a:pt x="1380" y="523"/>
                  </a:lnTo>
                  <a:lnTo>
                    <a:pt x="1380" y="504"/>
                  </a:lnTo>
                  <a:lnTo>
                    <a:pt x="1379" y="493"/>
                  </a:lnTo>
                  <a:lnTo>
                    <a:pt x="1378" y="483"/>
                  </a:lnTo>
                  <a:lnTo>
                    <a:pt x="1376" y="475"/>
                  </a:lnTo>
                  <a:lnTo>
                    <a:pt x="1374" y="465"/>
                  </a:lnTo>
                  <a:lnTo>
                    <a:pt x="1371" y="456"/>
                  </a:lnTo>
                  <a:lnTo>
                    <a:pt x="1368" y="446"/>
                  </a:lnTo>
                  <a:lnTo>
                    <a:pt x="1365" y="437"/>
                  </a:lnTo>
                  <a:lnTo>
                    <a:pt x="1360" y="427"/>
                  </a:lnTo>
                  <a:lnTo>
                    <a:pt x="1352" y="407"/>
                  </a:lnTo>
                  <a:lnTo>
                    <a:pt x="1341" y="387"/>
                  </a:lnTo>
                  <a:lnTo>
                    <a:pt x="1328" y="367"/>
                  </a:lnTo>
                  <a:lnTo>
                    <a:pt x="1334" y="363"/>
                  </a:lnTo>
                  <a:lnTo>
                    <a:pt x="1347" y="353"/>
                  </a:lnTo>
                  <a:lnTo>
                    <a:pt x="1386" y="319"/>
                  </a:lnTo>
                  <a:lnTo>
                    <a:pt x="1444" y="271"/>
                  </a:lnTo>
                  <a:close/>
                  <a:moveTo>
                    <a:pt x="1264" y="2459"/>
                  </a:moveTo>
                  <a:lnTo>
                    <a:pt x="969" y="2459"/>
                  </a:lnTo>
                  <a:lnTo>
                    <a:pt x="946" y="2390"/>
                  </a:lnTo>
                  <a:lnTo>
                    <a:pt x="934" y="2354"/>
                  </a:lnTo>
                  <a:lnTo>
                    <a:pt x="923" y="2317"/>
                  </a:lnTo>
                  <a:lnTo>
                    <a:pt x="912" y="2279"/>
                  </a:lnTo>
                  <a:lnTo>
                    <a:pt x="903" y="2241"/>
                  </a:lnTo>
                  <a:lnTo>
                    <a:pt x="894" y="2203"/>
                  </a:lnTo>
                  <a:lnTo>
                    <a:pt x="887" y="2163"/>
                  </a:lnTo>
                  <a:lnTo>
                    <a:pt x="884" y="2144"/>
                  </a:lnTo>
                  <a:lnTo>
                    <a:pt x="881" y="2125"/>
                  </a:lnTo>
                  <a:lnTo>
                    <a:pt x="879" y="2106"/>
                  </a:lnTo>
                  <a:lnTo>
                    <a:pt x="878" y="2085"/>
                  </a:lnTo>
                  <a:lnTo>
                    <a:pt x="876" y="2066"/>
                  </a:lnTo>
                  <a:lnTo>
                    <a:pt x="875" y="2047"/>
                  </a:lnTo>
                  <a:lnTo>
                    <a:pt x="875" y="2028"/>
                  </a:lnTo>
                  <a:lnTo>
                    <a:pt x="875" y="2009"/>
                  </a:lnTo>
                  <a:lnTo>
                    <a:pt x="876" y="1991"/>
                  </a:lnTo>
                  <a:lnTo>
                    <a:pt x="879" y="1971"/>
                  </a:lnTo>
                  <a:lnTo>
                    <a:pt x="881" y="1953"/>
                  </a:lnTo>
                  <a:lnTo>
                    <a:pt x="885" y="1934"/>
                  </a:lnTo>
                  <a:lnTo>
                    <a:pt x="888" y="1916"/>
                  </a:lnTo>
                  <a:lnTo>
                    <a:pt x="893" y="1898"/>
                  </a:lnTo>
                  <a:lnTo>
                    <a:pt x="898" y="1880"/>
                  </a:lnTo>
                  <a:lnTo>
                    <a:pt x="905" y="1863"/>
                  </a:lnTo>
                  <a:lnTo>
                    <a:pt x="914" y="1844"/>
                  </a:lnTo>
                  <a:lnTo>
                    <a:pt x="923" y="1825"/>
                  </a:lnTo>
                  <a:lnTo>
                    <a:pt x="934" y="1806"/>
                  </a:lnTo>
                  <a:lnTo>
                    <a:pt x="946" y="1785"/>
                  </a:lnTo>
                  <a:lnTo>
                    <a:pt x="960" y="1765"/>
                  </a:lnTo>
                  <a:lnTo>
                    <a:pt x="976" y="1743"/>
                  </a:lnTo>
                  <a:lnTo>
                    <a:pt x="992" y="1722"/>
                  </a:lnTo>
                  <a:lnTo>
                    <a:pt x="1010" y="1700"/>
                  </a:lnTo>
                  <a:lnTo>
                    <a:pt x="1028" y="1679"/>
                  </a:lnTo>
                  <a:lnTo>
                    <a:pt x="1047" y="1656"/>
                  </a:lnTo>
                  <a:lnTo>
                    <a:pt x="1067" y="1633"/>
                  </a:lnTo>
                  <a:lnTo>
                    <a:pt x="1089" y="1610"/>
                  </a:lnTo>
                  <a:lnTo>
                    <a:pt x="1132" y="1563"/>
                  </a:lnTo>
                  <a:lnTo>
                    <a:pt x="1156" y="1541"/>
                  </a:lnTo>
                  <a:lnTo>
                    <a:pt x="1179" y="1517"/>
                  </a:lnTo>
                  <a:lnTo>
                    <a:pt x="1227" y="1469"/>
                  </a:lnTo>
                  <a:lnTo>
                    <a:pt x="1276" y="1421"/>
                  </a:lnTo>
                  <a:lnTo>
                    <a:pt x="1376" y="1323"/>
                  </a:lnTo>
                  <a:lnTo>
                    <a:pt x="1425" y="1275"/>
                  </a:lnTo>
                  <a:lnTo>
                    <a:pt x="1472" y="1227"/>
                  </a:lnTo>
                  <a:lnTo>
                    <a:pt x="1517" y="1179"/>
                  </a:lnTo>
                  <a:lnTo>
                    <a:pt x="1539" y="1157"/>
                  </a:lnTo>
                  <a:lnTo>
                    <a:pt x="1560" y="1133"/>
                  </a:lnTo>
                  <a:lnTo>
                    <a:pt x="1571" y="1119"/>
                  </a:lnTo>
                  <a:lnTo>
                    <a:pt x="1582" y="1106"/>
                  </a:lnTo>
                  <a:lnTo>
                    <a:pt x="1601" y="1080"/>
                  </a:lnTo>
                  <a:lnTo>
                    <a:pt x="1619" y="1055"/>
                  </a:lnTo>
                  <a:lnTo>
                    <a:pt x="1628" y="1043"/>
                  </a:lnTo>
                  <a:lnTo>
                    <a:pt x="1635" y="1031"/>
                  </a:lnTo>
                  <a:lnTo>
                    <a:pt x="1642" y="1019"/>
                  </a:lnTo>
                  <a:lnTo>
                    <a:pt x="1648" y="1007"/>
                  </a:lnTo>
                  <a:lnTo>
                    <a:pt x="1660" y="984"/>
                  </a:lnTo>
                  <a:lnTo>
                    <a:pt x="1665" y="973"/>
                  </a:lnTo>
                  <a:lnTo>
                    <a:pt x="1670" y="962"/>
                  </a:lnTo>
                  <a:lnTo>
                    <a:pt x="1674" y="950"/>
                  </a:lnTo>
                  <a:lnTo>
                    <a:pt x="1678" y="939"/>
                  </a:lnTo>
                  <a:lnTo>
                    <a:pt x="1683" y="918"/>
                  </a:lnTo>
                  <a:lnTo>
                    <a:pt x="1684" y="907"/>
                  </a:lnTo>
                  <a:lnTo>
                    <a:pt x="1685" y="896"/>
                  </a:lnTo>
                  <a:lnTo>
                    <a:pt x="1686" y="885"/>
                  </a:lnTo>
                  <a:lnTo>
                    <a:pt x="1686" y="875"/>
                  </a:lnTo>
                  <a:lnTo>
                    <a:pt x="1684" y="853"/>
                  </a:lnTo>
                  <a:lnTo>
                    <a:pt x="1683" y="842"/>
                  </a:lnTo>
                  <a:lnTo>
                    <a:pt x="1680" y="831"/>
                  </a:lnTo>
                  <a:lnTo>
                    <a:pt x="1677" y="819"/>
                  </a:lnTo>
                  <a:lnTo>
                    <a:pt x="1673" y="809"/>
                  </a:lnTo>
                  <a:lnTo>
                    <a:pt x="1668" y="798"/>
                  </a:lnTo>
                  <a:lnTo>
                    <a:pt x="1664" y="786"/>
                  </a:lnTo>
                  <a:lnTo>
                    <a:pt x="1658" y="774"/>
                  </a:lnTo>
                  <a:lnTo>
                    <a:pt x="1652" y="762"/>
                  </a:lnTo>
                  <a:lnTo>
                    <a:pt x="1769" y="665"/>
                  </a:lnTo>
                  <a:lnTo>
                    <a:pt x="1780" y="675"/>
                  </a:lnTo>
                  <a:lnTo>
                    <a:pt x="1792" y="687"/>
                  </a:lnTo>
                  <a:lnTo>
                    <a:pt x="1803" y="699"/>
                  </a:lnTo>
                  <a:lnTo>
                    <a:pt x="1814" y="713"/>
                  </a:lnTo>
                  <a:lnTo>
                    <a:pt x="1824" y="727"/>
                  </a:lnTo>
                  <a:lnTo>
                    <a:pt x="1834" y="743"/>
                  </a:lnTo>
                  <a:lnTo>
                    <a:pt x="1844" y="758"/>
                  </a:lnTo>
                  <a:lnTo>
                    <a:pt x="1853" y="775"/>
                  </a:lnTo>
                  <a:lnTo>
                    <a:pt x="1862" y="792"/>
                  </a:lnTo>
                  <a:lnTo>
                    <a:pt x="1870" y="809"/>
                  </a:lnTo>
                  <a:lnTo>
                    <a:pt x="1878" y="828"/>
                  </a:lnTo>
                  <a:lnTo>
                    <a:pt x="1884" y="846"/>
                  </a:lnTo>
                  <a:lnTo>
                    <a:pt x="1892" y="865"/>
                  </a:lnTo>
                  <a:lnTo>
                    <a:pt x="1898" y="884"/>
                  </a:lnTo>
                  <a:lnTo>
                    <a:pt x="1902" y="903"/>
                  </a:lnTo>
                  <a:lnTo>
                    <a:pt x="1907" y="924"/>
                  </a:lnTo>
                  <a:lnTo>
                    <a:pt x="1911" y="944"/>
                  </a:lnTo>
                  <a:lnTo>
                    <a:pt x="1912" y="954"/>
                  </a:lnTo>
                  <a:lnTo>
                    <a:pt x="1913" y="965"/>
                  </a:lnTo>
                  <a:lnTo>
                    <a:pt x="1916" y="984"/>
                  </a:lnTo>
                  <a:lnTo>
                    <a:pt x="1917" y="1004"/>
                  </a:lnTo>
                  <a:lnTo>
                    <a:pt x="1917" y="1025"/>
                  </a:lnTo>
                  <a:lnTo>
                    <a:pt x="1916" y="1045"/>
                  </a:lnTo>
                  <a:lnTo>
                    <a:pt x="1916" y="1056"/>
                  </a:lnTo>
                  <a:lnTo>
                    <a:pt x="1914" y="1065"/>
                  </a:lnTo>
                  <a:lnTo>
                    <a:pt x="1911" y="1086"/>
                  </a:lnTo>
                  <a:lnTo>
                    <a:pt x="1907" y="1105"/>
                  </a:lnTo>
                  <a:lnTo>
                    <a:pt x="1902" y="1125"/>
                  </a:lnTo>
                  <a:lnTo>
                    <a:pt x="1896" y="1145"/>
                  </a:lnTo>
                  <a:lnTo>
                    <a:pt x="1889" y="1163"/>
                  </a:lnTo>
                  <a:lnTo>
                    <a:pt x="1881" y="1182"/>
                  </a:lnTo>
                  <a:lnTo>
                    <a:pt x="1871" y="1200"/>
                  </a:lnTo>
                  <a:lnTo>
                    <a:pt x="1866" y="1208"/>
                  </a:lnTo>
                  <a:lnTo>
                    <a:pt x="1860" y="1217"/>
                  </a:lnTo>
                  <a:lnTo>
                    <a:pt x="1848" y="1233"/>
                  </a:lnTo>
                  <a:lnTo>
                    <a:pt x="1817" y="1273"/>
                  </a:lnTo>
                  <a:lnTo>
                    <a:pt x="1786" y="1311"/>
                  </a:lnTo>
                  <a:lnTo>
                    <a:pt x="1754" y="1350"/>
                  </a:lnTo>
                  <a:lnTo>
                    <a:pt x="1720" y="1387"/>
                  </a:lnTo>
                  <a:lnTo>
                    <a:pt x="1649" y="1465"/>
                  </a:lnTo>
                  <a:lnTo>
                    <a:pt x="1571" y="1550"/>
                  </a:lnTo>
                  <a:lnTo>
                    <a:pt x="1530" y="1593"/>
                  </a:lnTo>
                  <a:lnTo>
                    <a:pt x="1490" y="1635"/>
                  </a:lnTo>
                  <a:lnTo>
                    <a:pt x="1404" y="1723"/>
                  </a:lnTo>
                  <a:lnTo>
                    <a:pt x="1360" y="1770"/>
                  </a:lnTo>
                  <a:lnTo>
                    <a:pt x="1313" y="1820"/>
                  </a:lnTo>
                  <a:lnTo>
                    <a:pt x="1263" y="1874"/>
                  </a:lnTo>
                  <a:lnTo>
                    <a:pt x="1210" y="1934"/>
                  </a:lnTo>
                  <a:lnTo>
                    <a:pt x="1205" y="1940"/>
                  </a:lnTo>
                  <a:lnTo>
                    <a:pt x="1200" y="1946"/>
                  </a:lnTo>
                  <a:lnTo>
                    <a:pt x="1192" y="1959"/>
                  </a:lnTo>
                  <a:lnTo>
                    <a:pt x="1188" y="1967"/>
                  </a:lnTo>
                  <a:lnTo>
                    <a:pt x="1185" y="1974"/>
                  </a:lnTo>
                  <a:lnTo>
                    <a:pt x="1179" y="1988"/>
                  </a:lnTo>
                  <a:lnTo>
                    <a:pt x="1174" y="2003"/>
                  </a:lnTo>
                  <a:lnTo>
                    <a:pt x="1172" y="2011"/>
                  </a:lnTo>
                  <a:lnTo>
                    <a:pt x="1170" y="2018"/>
                  </a:lnTo>
                  <a:lnTo>
                    <a:pt x="1169" y="2027"/>
                  </a:lnTo>
                  <a:lnTo>
                    <a:pt x="1168" y="2034"/>
                  </a:lnTo>
                  <a:lnTo>
                    <a:pt x="1166" y="2051"/>
                  </a:lnTo>
                  <a:lnTo>
                    <a:pt x="1166" y="2067"/>
                  </a:lnTo>
                  <a:lnTo>
                    <a:pt x="1166" y="2084"/>
                  </a:lnTo>
                  <a:lnTo>
                    <a:pt x="1166" y="2102"/>
                  </a:lnTo>
                  <a:lnTo>
                    <a:pt x="1168" y="2120"/>
                  </a:lnTo>
                  <a:lnTo>
                    <a:pt x="1170" y="2138"/>
                  </a:lnTo>
                  <a:lnTo>
                    <a:pt x="1173" y="2156"/>
                  </a:lnTo>
                  <a:lnTo>
                    <a:pt x="1176" y="2174"/>
                  </a:lnTo>
                  <a:lnTo>
                    <a:pt x="1180" y="2192"/>
                  </a:lnTo>
                  <a:lnTo>
                    <a:pt x="1185" y="2210"/>
                  </a:lnTo>
                  <a:lnTo>
                    <a:pt x="1190" y="2229"/>
                  </a:lnTo>
                  <a:lnTo>
                    <a:pt x="1199" y="2265"/>
                  </a:lnTo>
                  <a:lnTo>
                    <a:pt x="1211" y="2301"/>
                  </a:lnTo>
                  <a:lnTo>
                    <a:pt x="1223" y="2336"/>
                  </a:lnTo>
                  <a:lnTo>
                    <a:pt x="1245" y="2401"/>
                  </a:lnTo>
                  <a:lnTo>
                    <a:pt x="1256" y="2431"/>
                  </a:lnTo>
                  <a:lnTo>
                    <a:pt x="1264" y="2459"/>
                  </a:lnTo>
                  <a:close/>
                  <a:moveTo>
                    <a:pt x="1601" y="2459"/>
                  </a:moveTo>
                  <a:lnTo>
                    <a:pt x="1352" y="2459"/>
                  </a:lnTo>
                  <a:lnTo>
                    <a:pt x="1342" y="2425"/>
                  </a:lnTo>
                  <a:lnTo>
                    <a:pt x="1331" y="2391"/>
                  </a:lnTo>
                  <a:lnTo>
                    <a:pt x="1311" y="2323"/>
                  </a:lnTo>
                  <a:lnTo>
                    <a:pt x="1300" y="2288"/>
                  </a:lnTo>
                  <a:lnTo>
                    <a:pt x="1290" y="2253"/>
                  </a:lnTo>
                  <a:lnTo>
                    <a:pt x="1282" y="2220"/>
                  </a:lnTo>
                  <a:lnTo>
                    <a:pt x="1276" y="2185"/>
                  </a:lnTo>
                  <a:lnTo>
                    <a:pt x="1272" y="2165"/>
                  </a:lnTo>
                  <a:lnTo>
                    <a:pt x="1270" y="2145"/>
                  </a:lnTo>
                  <a:lnTo>
                    <a:pt x="1269" y="2127"/>
                  </a:lnTo>
                  <a:lnTo>
                    <a:pt x="1268" y="2109"/>
                  </a:lnTo>
                  <a:lnTo>
                    <a:pt x="1268" y="2093"/>
                  </a:lnTo>
                  <a:lnTo>
                    <a:pt x="1269" y="2076"/>
                  </a:lnTo>
                  <a:lnTo>
                    <a:pt x="1271" y="2060"/>
                  </a:lnTo>
                  <a:lnTo>
                    <a:pt x="1274" y="2046"/>
                  </a:lnTo>
                  <a:lnTo>
                    <a:pt x="1278" y="2030"/>
                  </a:lnTo>
                  <a:lnTo>
                    <a:pt x="1283" y="2016"/>
                  </a:lnTo>
                  <a:lnTo>
                    <a:pt x="1290" y="2001"/>
                  </a:lnTo>
                  <a:lnTo>
                    <a:pt x="1299" y="1987"/>
                  </a:lnTo>
                  <a:lnTo>
                    <a:pt x="1307" y="1973"/>
                  </a:lnTo>
                  <a:lnTo>
                    <a:pt x="1319" y="1958"/>
                  </a:lnTo>
                  <a:lnTo>
                    <a:pt x="1331" y="1944"/>
                  </a:lnTo>
                  <a:lnTo>
                    <a:pt x="1346" y="1928"/>
                  </a:lnTo>
                  <a:lnTo>
                    <a:pt x="1368" y="1907"/>
                  </a:lnTo>
                  <a:lnTo>
                    <a:pt x="1395" y="1881"/>
                  </a:lnTo>
                  <a:lnTo>
                    <a:pt x="1425" y="1856"/>
                  </a:lnTo>
                  <a:lnTo>
                    <a:pt x="1456" y="1831"/>
                  </a:lnTo>
                  <a:lnTo>
                    <a:pt x="1524" y="1776"/>
                  </a:lnTo>
                  <a:lnTo>
                    <a:pt x="1594" y="1722"/>
                  </a:lnTo>
                  <a:lnTo>
                    <a:pt x="1662" y="1668"/>
                  </a:lnTo>
                  <a:lnTo>
                    <a:pt x="1695" y="1643"/>
                  </a:lnTo>
                  <a:lnTo>
                    <a:pt x="1724" y="1619"/>
                  </a:lnTo>
                  <a:lnTo>
                    <a:pt x="1751" y="1595"/>
                  </a:lnTo>
                  <a:lnTo>
                    <a:pt x="1774" y="1573"/>
                  </a:lnTo>
                  <a:lnTo>
                    <a:pt x="1793" y="1554"/>
                  </a:lnTo>
                  <a:lnTo>
                    <a:pt x="1802" y="1545"/>
                  </a:lnTo>
                  <a:lnTo>
                    <a:pt x="1809" y="1537"/>
                  </a:lnTo>
                  <a:lnTo>
                    <a:pt x="1818" y="1523"/>
                  </a:lnTo>
                  <a:lnTo>
                    <a:pt x="1823" y="1515"/>
                  </a:lnTo>
                  <a:lnTo>
                    <a:pt x="1827" y="1508"/>
                  </a:lnTo>
                  <a:lnTo>
                    <a:pt x="1829" y="1501"/>
                  </a:lnTo>
                  <a:lnTo>
                    <a:pt x="1832" y="1497"/>
                  </a:lnTo>
                  <a:lnTo>
                    <a:pt x="1833" y="1493"/>
                  </a:lnTo>
                  <a:lnTo>
                    <a:pt x="1836" y="1478"/>
                  </a:lnTo>
                  <a:lnTo>
                    <a:pt x="1840" y="1464"/>
                  </a:lnTo>
                  <a:lnTo>
                    <a:pt x="1841" y="1449"/>
                  </a:lnTo>
                  <a:lnTo>
                    <a:pt x="1842" y="1436"/>
                  </a:lnTo>
                  <a:lnTo>
                    <a:pt x="1842" y="1423"/>
                  </a:lnTo>
                  <a:lnTo>
                    <a:pt x="1841" y="1411"/>
                  </a:lnTo>
                  <a:lnTo>
                    <a:pt x="1840" y="1400"/>
                  </a:lnTo>
                  <a:lnTo>
                    <a:pt x="1839" y="1391"/>
                  </a:lnTo>
                  <a:lnTo>
                    <a:pt x="1836" y="1382"/>
                  </a:lnTo>
                  <a:lnTo>
                    <a:pt x="1834" y="1370"/>
                  </a:lnTo>
                  <a:lnTo>
                    <a:pt x="1833" y="1365"/>
                  </a:lnTo>
                  <a:lnTo>
                    <a:pt x="1890" y="1317"/>
                  </a:lnTo>
                  <a:lnTo>
                    <a:pt x="1948" y="1269"/>
                  </a:lnTo>
                  <a:lnTo>
                    <a:pt x="1960" y="1285"/>
                  </a:lnTo>
                  <a:lnTo>
                    <a:pt x="1972" y="1302"/>
                  </a:lnTo>
                  <a:lnTo>
                    <a:pt x="1983" y="1317"/>
                  </a:lnTo>
                  <a:lnTo>
                    <a:pt x="1992" y="1335"/>
                  </a:lnTo>
                  <a:lnTo>
                    <a:pt x="2002" y="1352"/>
                  </a:lnTo>
                  <a:lnTo>
                    <a:pt x="2009" y="1369"/>
                  </a:lnTo>
                  <a:lnTo>
                    <a:pt x="2016" y="1387"/>
                  </a:lnTo>
                  <a:lnTo>
                    <a:pt x="2022" y="1405"/>
                  </a:lnTo>
                  <a:lnTo>
                    <a:pt x="2027" y="1423"/>
                  </a:lnTo>
                  <a:lnTo>
                    <a:pt x="2032" y="1441"/>
                  </a:lnTo>
                  <a:lnTo>
                    <a:pt x="2036" y="1459"/>
                  </a:lnTo>
                  <a:lnTo>
                    <a:pt x="2038" y="1477"/>
                  </a:lnTo>
                  <a:lnTo>
                    <a:pt x="2039" y="1494"/>
                  </a:lnTo>
                  <a:lnTo>
                    <a:pt x="2040" y="1512"/>
                  </a:lnTo>
                  <a:lnTo>
                    <a:pt x="2040" y="1530"/>
                  </a:lnTo>
                  <a:lnTo>
                    <a:pt x="2039" y="1548"/>
                  </a:lnTo>
                  <a:lnTo>
                    <a:pt x="2038" y="1565"/>
                  </a:lnTo>
                  <a:lnTo>
                    <a:pt x="2036" y="1581"/>
                  </a:lnTo>
                  <a:lnTo>
                    <a:pt x="2033" y="1598"/>
                  </a:lnTo>
                  <a:lnTo>
                    <a:pt x="2030" y="1615"/>
                  </a:lnTo>
                  <a:lnTo>
                    <a:pt x="2026" y="1631"/>
                  </a:lnTo>
                  <a:lnTo>
                    <a:pt x="2021" y="1646"/>
                  </a:lnTo>
                  <a:lnTo>
                    <a:pt x="2015" y="1662"/>
                  </a:lnTo>
                  <a:lnTo>
                    <a:pt x="2010" y="1676"/>
                  </a:lnTo>
                  <a:lnTo>
                    <a:pt x="2003" y="1689"/>
                  </a:lnTo>
                  <a:lnTo>
                    <a:pt x="1996" y="1704"/>
                  </a:lnTo>
                  <a:lnTo>
                    <a:pt x="1989" y="1716"/>
                  </a:lnTo>
                  <a:lnTo>
                    <a:pt x="1980" y="1728"/>
                  </a:lnTo>
                  <a:lnTo>
                    <a:pt x="1972" y="1740"/>
                  </a:lnTo>
                  <a:lnTo>
                    <a:pt x="1964" y="1751"/>
                  </a:lnTo>
                  <a:lnTo>
                    <a:pt x="1954" y="1760"/>
                  </a:lnTo>
                  <a:lnTo>
                    <a:pt x="1944" y="1769"/>
                  </a:lnTo>
                  <a:lnTo>
                    <a:pt x="1871" y="1831"/>
                  </a:lnTo>
                  <a:lnTo>
                    <a:pt x="1826" y="1868"/>
                  </a:lnTo>
                  <a:lnTo>
                    <a:pt x="1778" y="1910"/>
                  </a:lnTo>
                  <a:lnTo>
                    <a:pt x="1728" y="1953"/>
                  </a:lnTo>
                  <a:lnTo>
                    <a:pt x="1679" y="1998"/>
                  </a:lnTo>
                  <a:lnTo>
                    <a:pt x="1655" y="2019"/>
                  </a:lnTo>
                  <a:lnTo>
                    <a:pt x="1632" y="2042"/>
                  </a:lnTo>
                  <a:lnTo>
                    <a:pt x="1610" y="2064"/>
                  </a:lnTo>
                  <a:lnTo>
                    <a:pt x="1588" y="2084"/>
                  </a:lnTo>
                  <a:lnTo>
                    <a:pt x="1569" y="2105"/>
                  </a:lnTo>
                  <a:lnTo>
                    <a:pt x="1553" y="2121"/>
                  </a:lnTo>
                  <a:lnTo>
                    <a:pt x="1547" y="2129"/>
                  </a:lnTo>
                  <a:lnTo>
                    <a:pt x="1542" y="2136"/>
                  </a:lnTo>
                  <a:lnTo>
                    <a:pt x="1539" y="2144"/>
                  </a:lnTo>
                  <a:lnTo>
                    <a:pt x="1536" y="2151"/>
                  </a:lnTo>
                  <a:lnTo>
                    <a:pt x="1535" y="2159"/>
                  </a:lnTo>
                  <a:lnTo>
                    <a:pt x="1534" y="2167"/>
                  </a:lnTo>
                  <a:lnTo>
                    <a:pt x="1534" y="2177"/>
                  </a:lnTo>
                  <a:lnTo>
                    <a:pt x="1535" y="2187"/>
                  </a:lnTo>
                  <a:lnTo>
                    <a:pt x="1536" y="2199"/>
                  </a:lnTo>
                  <a:lnTo>
                    <a:pt x="1539" y="2211"/>
                  </a:lnTo>
                  <a:lnTo>
                    <a:pt x="1545" y="2244"/>
                  </a:lnTo>
                  <a:lnTo>
                    <a:pt x="1559" y="2300"/>
                  </a:lnTo>
                  <a:lnTo>
                    <a:pt x="1575" y="2359"/>
                  </a:lnTo>
                  <a:lnTo>
                    <a:pt x="1589" y="2414"/>
                  </a:lnTo>
                  <a:lnTo>
                    <a:pt x="1601" y="2459"/>
                  </a:lnTo>
                  <a:close/>
                  <a:moveTo>
                    <a:pt x="506" y="1777"/>
                  </a:moveTo>
                  <a:lnTo>
                    <a:pt x="494" y="1758"/>
                  </a:lnTo>
                  <a:lnTo>
                    <a:pt x="482" y="1740"/>
                  </a:lnTo>
                  <a:lnTo>
                    <a:pt x="471" y="1722"/>
                  </a:lnTo>
                  <a:lnTo>
                    <a:pt x="461" y="1703"/>
                  </a:lnTo>
                  <a:lnTo>
                    <a:pt x="456" y="1694"/>
                  </a:lnTo>
                  <a:lnTo>
                    <a:pt x="452" y="1685"/>
                  </a:lnTo>
                  <a:lnTo>
                    <a:pt x="443" y="1667"/>
                  </a:lnTo>
                  <a:lnTo>
                    <a:pt x="436" y="1647"/>
                  </a:lnTo>
                  <a:lnTo>
                    <a:pt x="429" y="1628"/>
                  </a:lnTo>
                  <a:lnTo>
                    <a:pt x="423" y="1609"/>
                  </a:lnTo>
                  <a:lnTo>
                    <a:pt x="417" y="1589"/>
                  </a:lnTo>
                  <a:lnTo>
                    <a:pt x="412" y="1569"/>
                  </a:lnTo>
                  <a:lnTo>
                    <a:pt x="408" y="1549"/>
                  </a:lnTo>
                  <a:lnTo>
                    <a:pt x="405" y="1527"/>
                  </a:lnTo>
                  <a:lnTo>
                    <a:pt x="401" y="1506"/>
                  </a:lnTo>
                  <a:lnTo>
                    <a:pt x="399" y="1484"/>
                  </a:lnTo>
                  <a:lnTo>
                    <a:pt x="398" y="1460"/>
                  </a:lnTo>
                  <a:lnTo>
                    <a:pt x="396" y="1435"/>
                  </a:lnTo>
                  <a:lnTo>
                    <a:pt x="396" y="1409"/>
                  </a:lnTo>
                  <a:lnTo>
                    <a:pt x="399" y="1383"/>
                  </a:lnTo>
                  <a:lnTo>
                    <a:pt x="401" y="1358"/>
                  </a:lnTo>
                  <a:lnTo>
                    <a:pt x="405" y="1333"/>
                  </a:lnTo>
                  <a:lnTo>
                    <a:pt x="410" y="1309"/>
                  </a:lnTo>
                  <a:lnTo>
                    <a:pt x="416" y="1284"/>
                  </a:lnTo>
                  <a:lnTo>
                    <a:pt x="422" y="1260"/>
                  </a:lnTo>
                  <a:lnTo>
                    <a:pt x="429" y="1236"/>
                  </a:lnTo>
                  <a:lnTo>
                    <a:pt x="437" y="1212"/>
                  </a:lnTo>
                  <a:lnTo>
                    <a:pt x="447" y="1189"/>
                  </a:lnTo>
                  <a:lnTo>
                    <a:pt x="456" y="1165"/>
                  </a:lnTo>
                  <a:lnTo>
                    <a:pt x="467" y="1142"/>
                  </a:lnTo>
                  <a:lnTo>
                    <a:pt x="479" y="1119"/>
                  </a:lnTo>
                  <a:lnTo>
                    <a:pt x="491" y="1097"/>
                  </a:lnTo>
                  <a:lnTo>
                    <a:pt x="504" y="1074"/>
                  </a:lnTo>
                  <a:lnTo>
                    <a:pt x="531" y="1028"/>
                  </a:lnTo>
                  <a:lnTo>
                    <a:pt x="545" y="1005"/>
                  </a:lnTo>
                  <a:lnTo>
                    <a:pt x="560" y="984"/>
                  </a:lnTo>
                  <a:lnTo>
                    <a:pt x="590" y="939"/>
                  </a:lnTo>
                  <a:lnTo>
                    <a:pt x="621" y="895"/>
                  </a:lnTo>
                  <a:lnTo>
                    <a:pt x="684" y="807"/>
                  </a:lnTo>
                  <a:lnTo>
                    <a:pt x="717" y="763"/>
                  </a:lnTo>
                  <a:lnTo>
                    <a:pt x="748" y="720"/>
                  </a:lnTo>
                  <a:lnTo>
                    <a:pt x="852" y="573"/>
                  </a:lnTo>
                  <a:lnTo>
                    <a:pt x="899" y="506"/>
                  </a:lnTo>
                  <a:lnTo>
                    <a:pt x="942" y="444"/>
                  </a:lnTo>
                  <a:lnTo>
                    <a:pt x="962" y="414"/>
                  </a:lnTo>
                  <a:lnTo>
                    <a:pt x="980" y="386"/>
                  </a:lnTo>
                  <a:lnTo>
                    <a:pt x="995" y="361"/>
                  </a:lnTo>
                  <a:lnTo>
                    <a:pt x="1008" y="336"/>
                  </a:lnTo>
                  <a:lnTo>
                    <a:pt x="1020" y="314"/>
                  </a:lnTo>
                  <a:lnTo>
                    <a:pt x="1030" y="294"/>
                  </a:lnTo>
                  <a:lnTo>
                    <a:pt x="1037" y="276"/>
                  </a:lnTo>
                  <a:lnTo>
                    <a:pt x="1041" y="260"/>
                  </a:lnTo>
                  <a:lnTo>
                    <a:pt x="1042" y="254"/>
                  </a:lnTo>
                  <a:lnTo>
                    <a:pt x="1043" y="248"/>
                  </a:lnTo>
                  <a:lnTo>
                    <a:pt x="1044" y="237"/>
                  </a:lnTo>
                  <a:lnTo>
                    <a:pt x="1044" y="227"/>
                  </a:lnTo>
                  <a:lnTo>
                    <a:pt x="1044" y="216"/>
                  </a:lnTo>
                  <a:lnTo>
                    <a:pt x="1043" y="205"/>
                  </a:lnTo>
                  <a:lnTo>
                    <a:pt x="1042" y="193"/>
                  </a:lnTo>
                  <a:lnTo>
                    <a:pt x="1037" y="173"/>
                  </a:lnTo>
                  <a:lnTo>
                    <a:pt x="1032" y="151"/>
                  </a:lnTo>
                  <a:lnTo>
                    <a:pt x="1025" y="132"/>
                  </a:lnTo>
                  <a:lnTo>
                    <a:pt x="1018" y="115"/>
                  </a:lnTo>
                  <a:lnTo>
                    <a:pt x="1011" y="98"/>
                  </a:lnTo>
                  <a:lnTo>
                    <a:pt x="1066" y="53"/>
                  </a:lnTo>
                  <a:lnTo>
                    <a:pt x="1130" y="0"/>
                  </a:lnTo>
                  <a:lnTo>
                    <a:pt x="1143" y="13"/>
                  </a:lnTo>
                  <a:lnTo>
                    <a:pt x="1156" y="27"/>
                  </a:lnTo>
                  <a:lnTo>
                    <a:pt x="1169" y="42"/>
                  </a:lnTo>
                  <a:lnTo>
                    <a:pt x="1180" y="56"/>
                  </a:lnTo>
                  <a:lnTo>
                    <a:pt x="1191" y="72"/>
                  </a:lnTo>
                  <a:lnTo>
                    <a:pt x="1200" y="86"/>
                  </a:lnTo>
                  <a:lnTo>
                    <a:pt x="1210" y="102"/>
                  </a:lnTo>
                  <a:lnTo>
                    <a:pt x="1218" y="119"/>
                  </a:lnTo>
                  <a:lnTo>
                    <a:pt x="1226" y="134"/>
                  </a:lnTo>
                  <a:lnTo>
                    <a:pt x="1233" y="151"/>
                  </a:lnTo>
                  <a:lnTo>
                    <a:pt x="1239" y="168"/>
                  </a:lnTo>
                  <a:lnTo>
                    <a:pt x="1245" y="185"/>
                  </a:lnTo>
                  <a:lnTo>
                    <a:pt x="1250" y="201"/>
                  </a:lnTo>
                  <a:lnTo>
                    <a:pt x="1253" y="218"/>
                  </a:lnTo>
                  <a:lnTo>
                    <a:pt x="1256" y="235"/>
                  </a:lnTo>
                  <a:lnTo>
                    <a:pt x="1259" y="253"/>
                  </a:lnTo>
                  <a:lnTo>
                    <a:pt x="1260" y="270"/>
                  </a:lnTo>
                  <a:lnTo>
                    <a:pt x="1262" y="288"/>
                  </a:lnTo>
                  <a:lnTo>
                    <a:pt x="1263" y="305"/>
                  </a:lnTo>
                  <a:lnTo>
                    <a:pt x="1263" y="323"/>
                  </a:lnTo>
                  <a:lnTo>
                    <a:pt x="1262" y="339"/>
                  </a:lnTo>
                  <a:lnTo>
                    <a:pt x="1260" y="357"/>
                  </a:lnTo>
                  <a:lnTo>
                    <a:pt x="1258" y="374"/>
                  </a:lnTo>
                  <a:lnTo>
                    <a:pt x="1256" y="392"/>
                  </a:lnTo>
                  <a:lnTo>
                    <a:pt x="1252" y="409"/>
                  </a:lnTo>
                  <a:lnTo>
                    <a:pt x="1248" y="426"/>
                  </a:lnTo>
                  <a:lnTo>
                    <a:pt x="1245" y="443"/>
                  </a:lnTo>
                  <a:lnTo>
                    <a:pt x="1240" y="459"/>
                  </a:lnTo>
                  <a:lnTo>
                    <a:pt x="1234" y="475"/>
                  </a:lnTo>
                  <a:lnTo>
                    <a:pt x="1228" y="492"/>
                  </a:lnTo>
                  <a:lnTo>
                    <a:pt x="1222" y="507"/>
                  </a:lnTo>
                  <a:lnTo>
                    <a:pt x="1215" y="523"/>
                  </a:lnTo>
                  <a:lnTo>
                    <a:pt x="1206" y="540"/>
                  </a:lnTo>
                  <a:lnTo>
                    <a:pt x="1197" y="558"/>
                  </a:lnTo>
                  <a:lnTo>
                    <a:pt x="1178" y="594"/>
                  </a:lnTo>
                  <a:lnTo>
                    <a:pt x="1167" y="611"/>
                  </a:lnTo>
                  <a:lnTo>
                    <a:pt x="1155" y="630"/>
                  </a:lnTo>
                  <a:lnTo>
                    <a:pt x="1132" y="666"/>
                  </a:lnTo>
                  <a:lnTo>
                    <a:pt x="1107" y="703"/>
                  </a:lnTo>
                  <a:lnTo>
                    <a:pt x="1079" y="740"/>
                  </a:lnTo>
                  <a:lnTo>
                    <a:pt x="1052" y="779"/>
                  </a:lnTo>
                  <a:lnTo>
                    <a:pt x="1023" y="817"/>
                  </a:lnTo>
                  <a:lnTo>
                    <a:pt x="993" y="855"/>
                  </a:lnTo>
                  <a:lnTo>
                    <a:pt x="962" y="895"/>
                  </a:lnTo>
                  <a:lnTo>
                    <a:pt x="899" y="974"/>
                  </a:lnTo>
                  <a:lnTo>
                    <a:pt x="837" y="1055"/>
                  </a:lnTo>
                  <a:lnTo>
                    <a:pt x="776" y="1135"/>
                  </a:lnTo>
                  <a:lnTo>
                    <a:pt x="746" y="1176"/>
                  </a:lnTo>
                  <a:lnTo>
                    <a:pt x="717" y="1217"/>
                  </a:lnTo>
                  <a:lnTo>
                    <a:pt x="688" y="1257"/>
                  </a:lnTo>
                  <a:lnTo>
                    <a:pt x="675" y="1278"/>
                  </a:lnTo>
                  <a:lnTo>
                    <a:pt x="662" y="1298"/>
                  </a:lnTo>
                  <a:lnTo>
                    <a:pt x="636" y="1339"/>
                  </a:lnTo>
                  <a:lnTo>
                    <a:pt x="624" y="1359"/>
                  </a:lnTo>
                  <a:lnTo>
                    <a:pt x="612" y="1380"/>
                  </a:lnTo>
                  <a:lnTo>
                    <a:pt x="600" y="1400"/>
                  </a:lnTo>
                  <a:lnTo>
                    <a:pt x="591" y="1421"/>
                  </a:lnTo>
                  <a:lnTo>
                    <a:pt x="580" y="1441"/>
                  </a:lnTo>
                  <a:lnTo>
                    <a:pt x="570" y="1461"/>
                  </a:lnTo>
                  <a:lnTo>
                    <a:pt x="561" y="1481"/>
                  </a:lnTo>
                  <a:lnTo>
                    <a:pt x="552" y="1501"/>
                  </a:lnTo>
                  <a:lnTo>
                    <a:pt x="544" y="1521"/>
                  </a:lnTo>
                  <a:lnTo>
                    <a:pt x="537" y="1542"/>
                  </a:lnTo>
                  <a:lnTo>
                    <a:pt x="531" y="1561"/>
                  </a:lnTo>
                  <a:lnTo>
                    <a:pt x="525" y="1581"/>
                  </a:lnTo>
                  <a:lnTo>
                    <a:pt x="519" y="1602"/>
                  </a:lnTo>
                  <a:lnTo>
                    <a:pt x="514" y="1621"/>
                  </a:lnTo>
                  <a:lnTo>
                    <a:pt x="510" y="1640"/>
                  </a:lnTo>
                  <a:lnTo>
                    <a:pt x="507" y="1661"/>
                  </a:lnTo>
                  <a:lnTo>
                    <a:pt x="504" y="1680"/>
                  </a:lnTo>
                  <a:lnTo>
                    <a:pt x="503" y="1699"/>
                  </a:lnTo>
                  <a:lnTo>
                    <a:pt x="502" y="1719"/>
                  </a:lnTo>
                  <a:lnTo>
                    <a:pt x="503" y="1739"/>
                  </a:lnTo>
                  <a:lnTo>
                    <a:pt x="503" y="1758"/>
                  </a:lnTo>
                  <a:lnTo>
                    <a:pt x="506" y="1777"/>
                  </a:lnTo>
                  <a:close/>
                  <a:moveTo>
                    <a:pt x="1430" y="5531"/>
                  </a:moveTo>
                  <a:lnTo>
                    <a:pt x="1007" y="5531"/>
                  </a:lnTo>
                  <a:lnTo>
                    <a:pt x="1007" y="4975"/>
                  </a:lnTo>
                  <a:lnTo>
                    <a:pt x="1007" y="4419"/>
                  </a:lnTo>
                  <a:lnTo>
                    <a:pt x="1007" y="3864"/>
                  </a:lnTo>
                  <a:lnTo>
                    <a:pt x="1007" y="3309"/>
                  </a:lnTo>
                  <a:lnTo>
                    <a:pt x="1013" y="3311"/>
                  </a:lnTo>
                  <a:lnTo>
                    <a:pt x="1042" y="3319"/>
                  </a:lnTo>
                  <a:lnTo>
                    <a:pt x="1071" y="3326"/>
                  </a:lnTo>
                  <a:lnTo>
                    <a:pt x="1097" y="3332"/>
                  </a:lnTo>
                  <a:lnTo>
                    <a:pt x="1122" y="3337"/>
                  </a:lnTo>
                  <a:lnTo>
                    <a:pt x="1148" y="3342"/>
                  </a:lnTo>
                  <a:lnTo>
                    <a:pt x="1172" y="3344"/>
                  </a:lnTo>
                  <a:lnTo>
                    <a:pt x="1196" y="3347"/>
                  </a:lnTo>
                  <a:lnTo>
                    <a:pt x="1218" y="3348"/>
                  </a:lnTo>
                  <a:lnTo>
                    <a:pt x="1242" y="3347"/>
                  </a:lnTo>
                  <a:lnTo>
                    <a:pt x="1253" y="3347"/>
                  </a:lnTo>
                  <a:lnTo>
                    <a:pt x="1265" y="3345"/>
                  </a:lnTo>
                  <a:lnTo>
                    <a:pt x="1289" y="3343"/>
                  </a:lnTo>
                  <a:lnTo>
                    <a:pt x="1314" y="3339"/>
                  </a:lnTo>
                  <a:lnTo>
                    <a:pt x="1340" y="3335"/>
                  </a:lnTo>
                  <a:lnTo>
                    <a:pt x="1366" y="3327"/>
                  </a:lnTo>
                  <a:lnTo>
                    <a:pt x="1395" y="3320"/>
                  </a:lnTo>
                  <a:lnTo>
                    <a:pt x="1424" y="3312"/>
                  </a:lnTo>
                  <a:lnTo>
                    <a:pt x="1430" y="3309"/>
                  </a:lnTo>
                  <a:lnTo>
                    <a:pt x="1430" y="3864"/>
                  </a:lnTo>
                  <a:lnTo>
                    <a:pt x="1430" y="4419"/>
                  </a:lnTo>
                  <a:lnTo>
                    <a:pt x="1430" y="4975"/>
                  </a:lnTo>
                  <a:lnTo>
                    <a:pt x="1430" y="5531"/>
                  </a:lnTo>
                  <a:close/>
                  <a:moveTo>
                    <a:pt x="1218" y="3207"/>
                  </a:moveTo>
                  <a:lnTo>
                    <a:pt x="1167" y="3206"/>
                  </a:lnTo>
                  <a:lnTo>
                    <a:pt x="1116" y="3204"/>
                  </a:lnTo>
                  <a:lnTo>
                    <a:pt x="1091" y="3201"/>
                  </a:lnTo>
                  <a:lnTo>
                    <a:pt x="1066" y="3199"/>
                  </a:lnTo>
                  <a:lnTo>
                    <a:pt x="1017" y="3193"/>
                  </a:lnTo>
                  <a:lnTo>
                    <a:pt x="992" y="3188"/>
                  </a:lnTo>
                  <a:lnTo>
                    <a:pt x="968" y="3185"/>
                  </a:lnTo>
                  <a:lnTo>
                    <a:pt x="920" y="3175"/>
                  </a:lnTo>
                  <a:lnTo>
                    <a:pt x="896" y="3169"/>
                  </a:lnTo>
                  <a:lnTo>
                    <a:pt x="873" y="3163"/>
                  </a:lnTo>
                  <a:lnTo>
                    <a:pt x="849" y="3157"/>
                  </a:lnTo>
                  <a:lnTo>
                    <a:pt x="826" y="3151"/>
                  </a:lnTo>
                  <a:lnTo>
                    <a:pt x="780" y="3137"/>
                  </a:lnTo>
                  <a:lnTo>
                    <a:pt x="736" y="3121"/>
                  </a:lnTo>
                  <a:lnTo>
                    <a:pt x="714" y="3113"/>
                  </a:lnTo>
                  <a:lnTo>
                    <a:pt x="692" y="3104"/>
                  </a:lnTo>
                  <a:lnTo>
                    <a:pt x="650" y="3086"/>
                  </a:lnTo>
                  <a:lnTo>
                    <a:pt x="608" y="3066"/>
                  </a:lnTo>
                  <a:lnTo>
                    <a:pt x="586" y="3056"/>
                  </a:lnTo>
                  <a:lnTo>
                    <a:pt x="566" y="3045"/>
                  </a:lnTo>
                  <a:lnTo>
                    <a:pt x="526" y="3024"/>
                  </a:lnTo>
                  <a:lnTo>
                    <a:pt x="486" y="3001"/>
                  </a:lnTo>
                  <a:lnTo>
                    <a:pt x="448" y="2977"/>
                  </a:lnTo>
                  <a:lnTo>
                    <a:pt x="411" y="2953"/>
                  </a:lnTo>
                  <a:lnTo>
                    <a:pt x="375" y="2927"/>
                  </a:lnTo>
                  <a:lnTo>
                    <a:pt x="357" y="2913"/>
                  </a:lnTo>
                  <a:lnTo>
                    <a:pt x="339" y="2900"/>
                  </a:lnTo>
                  <a:lnTo>
                    <a:pt x="305" y="2874"/>
                  </a:lnTo>
                  <a:lnTo>
                    <a:pt x="288" y="2859"/>
                  </a:lnTo>
                  <a:lnTo>
                    <a:pt x="272" y="2846"/>
                  </a:lnTo>
                  <a:lnTo>
                    <a:pt x="240" y="2817"/>
                  </a:lnTo>
                  <a:lnTo>
                    <a:pt x="209" y="2789"/>
                  </a:lnTo>
                  <a:lnTo>
                    <a:pt x="195" y="2773"/>
                  </a:lnTo>
                  <a:lnTo>
                    <a:pt x="179" y="2759"/>
                  </a:lnTo>
                  <a:lnTo>
                    <a:pt x="150" y="2729"/>
                  </a:lnTo>
                  <a:lnTo>
                    <a:pt x="137" y="2713"/>
                  </a:lnTo>
                  <a:lnTo>
                    <a:pt x="124" y="2699"/>
                  </a:lnTo>
                  <a:lnTo>
                    <a:pt x="111" y="2683"/>
                  </a:lnTo>
                  <a:lnTo>
                    <a:pt x="98" y="2667"/>
                  </a:lnTo>
                  <a:lnTo>
                    <a:pt x="72" y="2636"/>
                  </a:lnTo>
                  <a:lnTo>
                    <a:pt x="48" y="2605"/>
                  </a:lnTo>
                  <a:lnTo>
                    <a:pt x="26" y="2574"/>
                  </a:lnTo>
                  <a:lnTo>
                    <a:pt x="5" y="2541"/>
                  </a:lnTo>
                  <a:lnTo>
                    <a:pt x="0" y="2535"/>
                  </a:lnTo>
                  <a:lnTo>
                    <a:pt x="609" y="2535"/>
                  </a:lnTo>
                  <a:lnTo>
                    <a:pt x="1218" y="2535"/>
                  </a:lnTo>
                  <a:lnTo>
                    <a:pt x="1827" y="2535"/>
                  </a:lnTo>
                  <a:lnTo>
                    <a:pt x="2436" y="2535"/>
                  </a:lnTo>
                  <a:lnTo>
                    <a:pt x="2432" y="2541"/>
                  </a:lnTo>
                  <a:lnTo>
                    <a:pt x="2420" y="2562"/>
                  </a:lnTo>
                  <a:lnTo>
                    <a:pt x="2406" y="2581"/>
                  </a:lnTo>
                  <a:lnTo>
                    <a:pt x="2381" y="2618"/>
                  </a:lnTo>
                  <a:lnTo>
                    <a:pt x="2354" y="2655"/>
                  </a:lnTo>
                  <a:lnTo>
                    <a:pt x="2325" y="2690"/>
                  </a:lnTo>
                  <a:lnTo>
                    <a:pt x="2296" y="2725"/>
                  </a:lnTo>
                  <a:lnTo>
                    <a:pt x="2266" y="2759"/>
                  </a:lnTo>
                  <a:lnTo>
                    <a:pt x="2250" y="2775"/>
                  </a:lnTo>
                  <a:lnTo>
                    <a:pt x="2235" y="2791"/>
                  </a:lnTo>
                  <a:lnTo>
                    <a:pt x="2204" y="2822"/>
                  </a:lnTo>
                  <a:lnTo>
                    <a:pt x="2170" y="2852"/>
                  </a:lnTo>
                  <a:lnTo>
                    <a:pt x="2136" y="2881"/>
                  </a:lnTo>
                  <a:lnTo>
                    <a:pt x="2120" y="2895"/>
                  </a:lnTo>
                  <a:lnTo>
                    <a:pt x="2102" y="2910"/>
                  </a:lnTo>
                  <a:lnTo>
                    <a:pt x="2067" y="2936"/>
                  </a:lnTo>
                  <a:lnTo>
                    <a:pt x="2049" y="2949"/>
                  </a:lnTo>
                  <a:lnTo>
                    <a:pt x="2031" y="2961"/>
                  </a:lnTo>
                  <a:lnTo>
                    <a:pt x="1994" y="2987"/>
                  </a:lnTo>
                  <a:lnTo>
                    <a:pt x="1955" y="3009"/>
                  </a:lnTo>
                  <a:lnTo>
                    <a:pt x="1936" y="3020"/>
                  </a:lnTo>
                  <a:lnTo>
                    <a:pt x="1917" y="3031"/>
                  </a:lnTo>
                  <a:lnTo>
                    <a:pt x="1898" y="3042"/>
                  </a:lnTo>
                  <a:lnTo>
                    <a:pt x="1877" y="3053"/>
                  </a:lnTo>
                  <a:lnTo>
                    <a:pt x="1838" y="3072"/>
                  </a:lnTo>
                  <a:lnTo>
                    <a:pt x="1797" y="3090"/>
                  </a:lnTo>
                  <a:lnTo>
                    <a:pt x="1776" y="3098"/>
                  </a:lnTo>
                  <a:lnTo>
                    <a:pt x="1756" y="3107"/>
                  </a:lnTo>
                  <a:lnTo>
                    <a:pt x="1736" y="3115"/>
                  </a:lnTo>
                  <a:lnTo>
                    <a:pt x="1714" y="3122"/>
                  </a:lnTo>
                  <a:lnTo>
                    <a:pt x="1694" y="3131"/>
                  </a:lnTo>
                  <a:lnTo>
                    <a:pt x="1672" y="3137"/>
                  </a:lnTo>
                  <a:lnTo>
                    <a:pt x="1629" y="3150"/>
                  </a:lnTo>
                  <a:lnTo>
                    <a:pt x="1586" y="3162"/>
                  </a:lnTo>
                  <a:lnTo>
                    <a:pt x="1541" y="3173"/>
                  </a:lnTo>
                  <a:lnTo>
                    <a:pt x="1518" y="3177"/>
                  </a:lnTo>
                  <a:lnTo>
                    <a:pt x="1497" y="3182"/>
                  </a:lnTo>
                  <a:lnTo>
                    <a:pt x="1451" y="3189"/>
                  </a:lnTo>
                  <a:lnTo>
                    <a:pt x="1428" y="3193"/>
                  </a:lnTo>
                  <a:lnTo>
                    <a:pt x="1406" y="3195"/>
                  </a:lnTo>
                  <a:lnTo>
                    <a:pt x="1359" y="3200"/>
                  </a:lnTo>
                  <a:lnTo>
                    <a:pt x="1336" y="3203"/>
                  </a:lnTo>
                  <a:lnTo>
                    <a:pt x="1313" y="3204"/>
                  </a:lnTo>
                  <a:lnTo>
                    <a:pt x="1289" y="3205"/>
                  </a:lnTo>
                  <a:lnTo>
                    <a:pt x="1265" y="3206"/>
                  </a:lnTo>
                  <a:lnTo>
                    <a:pt x="1242" y="3207"/>
                  </a:lnTo>
                  <a:lnTo>
                    <a:pt x="1218" y="3207"/>
                  </a:lnTo>
                  <a:close/>
                </a:path>
              </a:pathLst>
            </a:custGeom>
            <a:noFill/>
            <a:ln w="6350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4694238" y="3829051"/>
              <a:ext cx="2776538" cy="250825"/>
            </a:xfrm>
            <a:custGeom>
              <a:avLst/>
              <a:gdLst>
                <a:gd name="T0" fmla="*/ 10362 w 10493"/>
                <a:gd name="T1" fmla="*/ 658 h 945"/>
                <a:gd name="T2" fmla="*/ 10028 w 10493"/>
                <a:gd name="T3" fmla="*/ 233 h 945"/>
                <a:gd name="T4" fmla="*/ 10067 w 10493"/>
                <a:gd name="T5" fmla="*/ 176 h 945"/>
                <a:gd name="T6" fmla="*/ 10451 w 10493"/>
                <a:gd name="T7" fmla="*/ 629 h 945"/>
                <a:gd name="T8" fmla="*/ 9848 w 10493"/>
                <a:gd name="T9" fmla="*/ 482 h 945"/>
                <a:gd name="T10" fmla="*/ 34 w 10493"/>
                <a:gd name="T11" fmla="*/ 944 h 945"/>
                <a:gd name="T12" fmla="*/ 90 w 10493"/>
                <a:gd name="T13" fmla="*/ 206 h 945"/>
                <a:gd name="T14" fmla="*/ 840 w 10493"/>
                <a:gd name="T15" fmla="*/ 218 h 945"/>
                <a:gd name="T16" fmla="*/ 544 w 10493"/>
                <a:gd name="T17" fmla="*/ 744 h 945"/>
                <a:gd name="T18" fmla="*/ 893 w 10493"/>
                <a:gd name="T19" fmla="*/ 177 h 945"/>
                <a:gd name="T20" fmla="*/ 1495 w 10493"/>
                <a:gd name="T21" fmla="*/ 173 h 945"/>
                <a:gd name="T22" fmla="*/ 1765 w 10493"/>
                <a:gd name="T23" fmla="*/ 167 h 945"/>
                <a:gd name="T24" fmla="*/ 1549 w 10493"/>
                <a:gd name="T25" fmla="*/ 729 h 945"/>
                <a:gd name="T26" fmla="*/ 1601 w 10493"/>
                <a:gd name="T27" fmla="*/ 22 h 945"/>
                <a:gd name="T28" fmla="*/ 1811 w 10493"/>
                <a:gd name="T29" fmla="*/ 75 h 945"/>
                <a:gd name="T30" fmla="*/ 2122 w 10493"/>
                <a:gd name="T31" fmla="*/ 629 h 945"/>
                <a:gd name="T32" fmla="*/ 2447 w 10493"/>
                <a:gd name="T33" fmla="*/ 575 h 945"/>
                <a:gd name="T34" fmla="*/ 2176 w 10493"/>
                <a:gd name="T35" fmla="*/ 212 h 945"/>
                <a:gd name="T36" fmla="*/ 2366 w 10493"/>
                <a:gd name="T37" fmla="*/ 202 h 945"/>
                <a:gd name="T38" fmla="*/ 2430 w 10493"/>
                <a:gd name="T39" fmla="*/ 444 h 945"/>
                <a:gd name="T40" fmla="*/ 2230 w 10493"/>
                <a:gd name="T41" fmla="*/ 789 h 945"/>
                <a:gd name="T42" fmla="*/ 3119 w 10493"/>
                <a:gd name="T43" fmla="*/ 728 h 945"/>
                <a:gd name="T44" fmla="*/ 2693 w 10493"/>
                <a:gd name="T45" fmla="*/ 776 h 945"/>
                <a:gd name="T46" fmla="*/ 2815 w 10493"/>
                <a:gd name="T47" fmla="*/ 173 h 945"/>
                <a:gd name="T48" fmla="*/ 3680 w 10493"/>
                <a:gd name="T49" fmla="*/ 173 h 945"/>
                <a:gd name="T50" fmla="*/ 3359 w 10493"/>
                <a:gd name="T51" fmla="*/ 779 h 945"/>
                <a:gd name="T52" fmla="*/ 3980 w 10493"/>
                <a:gd name="T53" fmla="*/ 203 h 945"/>
                <a:gd name="T54" fmla="*/ 4037 w 10493"/>
                <a:gd name="T55" fmla="*/ 776 h 945"/>
                <a:gd name="T56" fmla="*/ 4310 w 10493"/>
                <a:gd name="T57" fmla="*/ 753 h 945"/>
                <a:gd name="T58" fmla="*/ 4787 w 10493"/>
                <a:gd name="T59" fmla="*/ 746 h 945"/>
                <a:gd name="T60" fmla="*/ 4508 w 10493"/>
                <a:gd name="T61" fmla="*/ 539 h 945"/>
                <a:gd name="T62" fmla="*/ 4572 w 10493"/>
                <a:gd name="T63" fmla="*/ 66 h 945"/>
                <a:gd name="T64" fmla="*/ 4771 w 10493"/>
                <a:gd name="T65" fmla="*/ 14 h 945"/>
                <a:gd name="T66" fmla="*/ 5074 w 10493"/>
                <a:gd name="T67" fmla="*/ 250 h 945"/>
                <a:gd name="T68" fmla="*/ 5581 w 10493"/>
                <a:gd name="T69" fmla="*/ 177 h 945"/>
                <a:gd name="T70" fmla="*/ 5138 w 10493"/>
                <a:gd name="T71" fmla="*/ 748 h 945"/>
                <a:gd name="T72" fmla="*/ 6418 w 10493"/>
                <a:gd name="T73" fmla="*/ 269 h 945"/>
                <a:gd name="T74" fmla="*/ 6167 w 10493"/>
                <a:gd name="T75" fmla="*/ 741 h 945"/>
                <a:gd name="T76" fmla="*/ 6689 w 10493"/>
                <a:gd name="T77" fmla="*/ 218 h 945"/>
                <a:gd name="T78" fmla="*/ 6563 w 10493"/>
                <a:gd name="T79" fmla="*/ 756 h 945"/>
                <a:gd name="T80" fmla="*/ 7243 w 10493"/>
                <a:gd name="T81" fmla="*/ 206 h 945"/>
                <a:gd name="T82" fmla="*/ 7122 w 10493"/>
                <a:gd name="T83" fmla="*/ 744 h 945"/>
                <a:gd name="T84" fmla="*/ 7376 w 10493"/>
                <a:gd name="T85" fmla="*/ 335 h 945"/>
                <a:gd name="T86" fmla="*/ 7980 w 10493"/>
                <a:gd name="T87" fmla="*/ 362 h 945"/>
                <a:gd name="T88" fmla="*/ 7447 w 10493"/>
                <a:gd name="T89" fmla="*/ 720 h 945"/>
                <a:gd name="T90" fmla="*/ 7652 w 10493"/>
                <a:gd name="T91" fmla="*/ 752 h 945"/>
                <a:gd name="T92" fmla="*/ 7756 w 10493"/>
                <a:gd name="T93" fmla="*/ 215 h 945"/>
                <a:gd name="T94" fmla="*/ 8384 w 10493"/>
                <a:gd name="T95" fmla="*/ 176 h 945"/>
                <a:gd name="T96" fmla="*/ 8291 w 10493"/>
                <a:gd name="T97" fmla="*/ 490 h 945"/>
                <a:gd name="T98" fmla="*/ 8291 w 10493"/>
                <a:gd name="T99" fmla="*/ 204 h 945"/>
                <a:gd name="T100" fmla="*/ 8116 w 10493"/>
                <a:gd name="T101" fmla="*/ 723 h 945"/>
                <a:gd name="T102" fmla="*/ 8738 w 10493"/>
                <a:gd name="T103" fmla="*/ 213 h 945"/>
                <a:gd name="T104" fmla="*/ 8640 w 10493"/>
                <a:gd name="T105" fmla="*/ 734 h 945"/>
                <a:gd name="T106" fmla="*/ 8947 w 10493"/>
                <a:gd name="T107" fmla="*/ 734 h 945"/>
                <a:gd name="T108" fmla="*/ 9122 w 10493"/>
                <a:gd name="T109" fmla="*/ 513 h 945"/>
                <a:gd name="T110" fmla="*/ 9109 w 10493"/>
                <a:gd name="T111" fmla="*/ 162 h 945"/>
                <a:gd name="T112" fmla="*/ 8965 w 10493"/>
                <a:gd name="T113" fmla="*/ 243 h 945"/>
                <a:gd name="T114" fmla="*/ 9266 w 10493"/>
                <a:gd name="T115" fmla="*/ 536 h 945"/>
                <a:gd name="T116" fmla="*/ 9808 w 10493"/>
                <a:gd name="T117" fmla="*/ 173 h 945"/>
                <a:gd name="T118" fmla="*/ 9685 w 10493"/>
                <a:gd name="T119" fmla="*/ 776 h 945"/>
                <a:gd name="T120" fmla="*/ 9336 w 10493"/>
                <a:gd name="T121" fmla="*/ 314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493" h="945">
                  <a:moveTo>
                    <a:pt x="9936" y="454"/>
                  </a:moveTo>
                  <a:lnTo>
                    <a:pt x="9937" y="480"/>
                  </a:lnTo>
                  <a:lnTo>
                    <a:pt x="9941" y="508"/>
                  </a:lnTo>
                  <a:lnTo>
                    <a:pt x="9946" y="536"/>
                  </a:lnTo>
                  <a:lnTo>
                    <a:pt x="9954" y="566"/>
                  </a:lnTo>
                  <a:lnTo>
                    <a:pt x="9962" y="594"/>
                  </a:lnTo>
                  <a:lnTo>
                    <a:pt x="9974" y="621"/>
                  </a:lnTo>
                  <a:lnTo>
                    <a:pt x="9988" y="646"/>
                  </a:lnTo>
                  <a:lnTo>
                    <a:pt x="10003" y="668"/>
                  </a:lnTo>
                  <a:lnTo>
                    <a:pt x="10021" y="688"/>
                  </a:lnTo>
                  <a:lnTo>
                    <a:pt x="10039" y="706"/>
                  </a:lnTo>
                  <a:lnTo>
                    <a:pt x="10060" y="720"/>
                  </a:lnTo>
                  <a:lnTo>
                    <a:pt x="10081" y="731"/>
                  </a:lnTo>
                  <a:lnTo>
                    <a:pt x="10104" y="741"/>
                  </a:lnTo>
                  <a:lnTo>
                    <a:pt x="10128" y="748"/>
                  </a:lnTo>
                  <a:lnTo>
                    <a:pt x="10153" y="752"/>
                  </a:lnTo>
                  <a:lnTo>
                    <a:pt x="10181" y="753"/>
                  </a:lnTo>
                  <a:lnTo>
                    <a:pt x="10212" y="750"/>
                  </a:lnTo>
                  <a:lnTo>
                    <a:pt x="10243" y="746"/>
                  </a:lnTo>
                  <a:lnTo>
                    <a:pt x="10271" y="736"/>
                  </a:lnTo>
                  <a:lnTo>
                    <a:pt x="10298" y="723"/>
                  </a:lnTo>
                  <a:lnTo>
                    <a:pt x="10322" y="705"/>
                  </a:lnTo>
                  <a:lnTo>
                    <a:pt x="10343" y="683"/>
                  </a:lnTo>
                  <a:lnTo>
                    <a:pt x="10362" y="658"/>
                  </a:lnTo>
                  <a:lnTo>
                    <a:pt x="10369" y="644"/>
                  </a:lnTo>
                  <a:lnTo>
                    <a:pt x="10376" y="628"/>
                  </a:lnTo>
                  <a:lnTo>
                    <a:pt x="10388" y="596"/>
                  </a:lnTo>
                  <a:lnTo>
                    <a:pt x="10397" y="561"/>
                  </a:lnTo>
                  <a:lnTo>
                    <a:pt x="10402" y="524"/>
                  </a:lnTo>
                  <a:lnTo>
                    <a:pt x="10403" y="485"/>
                  </a:lnTo>
                  <a:lnTo>
                    <a:pt x="10402" y="443"/>
                  </a:lnTo>
                  <a:lnTo>
                    <a:pt x="10396" y="404"/>
                  </a:lnTo>
                  <a:lnTo>
                    <a:pt x="10386" y="365"/>
                  </a:lnTo>
                  <a:lnTo>
                    <a:pt x="10373" y="330"/>
                  </a:lnTo>
                  <a:lnTo>
                    <a:pt x="10356" y="298"/>
                  </a:lnTo>
                  <a:lnTo>
                    <a:pt x="10336" y="270"/>
                  </a:lnTo>
                  <a:lnTo>
                    <a:pt x="10312" y="248"/>
                  </a:lnTo>
                  <a:lnTo>
                    <a:pt x="10298" y="237"/>
                  </a:lnTo>
                  <a:lnTo>
                    <a:pt x="10285" y="228"/>
                  </a:lnTo>
                  <a:lnTo>
                    <a:pt x="10256" y="215"/>
                  </a:lnTo>
                  <a:lnTo>
                    <a:pt x="10225" y="206"/>
                  </a:lnTo>
                  <a:lnTo>
                    <a:pt x="10193" y="200"/>
                  </a:lnTo>
                  <a:lnTo>
                    <a:pt x="10159" y="197"/>
                  </a:lnTo>
                  <a:lnTo>
                    <a:pt x="10110" y="202"/>
                  </a:lnTo>
                  <a:lnTo>
                    <a:pt x="10088" y="207"/>
                  </a:lnTo>
                  <a:lnTo>
                    <a:pt x="10067" y="214"/>
                  </a:lnTo>
                  <a:lnTo>
                    <a:pt x="10048" y="222"/>
                  </a:lnTo>
                  <a:lnTo>
                    <a:pt x="10028" y="233"/>
                  </a:lnTo>
                  <a:lnTo>
                    <a:pt x="10012" y="246"/>
                  </a:lnTo>
                  <a:lnTo>
                    <a:pt x="9996" y="262"/>
                  </a:lnTo>
                  <a:lnTo>
                    <a:pt x="9983" y="279"/>
                  </a:lnTo>
                  <a:lnTo>
                    <a:pt x="9970" y="298"/>
                  </a:lnTo>
                  <a:lnTo>
                    <a:pt x="9960" y="320"/>
                  </a:lnTo>
                  <a:lnTo>
                    <a:pt x="9952" y="342"/>
                  </a:lnTo>
                  <a:lnTo>
                    <a:pt x="9944" y="368"/>
                  </a:lnTo>
                  <a:lnTo>
                    <a:pt x="9941" y="394"/>
                  </a:lnTo>
                  <a:lnTo>
                    <a:pt x="9937" y="423"/>
                  </a:lnTo>
                  <a:lnTo>
                    <a:pt x="9936" y="454"/>
                  </a:lnTo>
                  <a:close/>
                  <a:moveTo>
                    <a:pt x="9848" y="482"/>
                  </a:moveTo>
                  <a:lnTo>
                    <a:pt x="9850" y="450"/>
                  </a:lnTo>
                  <a:lnTo>
                    <a:pt x="9852" y="420"/>
                  </a:lnTo>
                  <a:lnTo>
                    <a:pt x="9858" y="390"/>
                  </a:lnTo>
                  <a:lnTo>
                    <a:pt x="9866" y="363"/>
                  </a:lnTo>
                  <a:lnTo>
                    <a:pt x="9877" y="335"/>
                  </a:lnTo>
                  <a:lnTo>
                    <a:pt x="9892" y="309"/>
                  </a:lnTo>
                  <a:lnTo>
                    <a:pt x="9908" y="284"/>
                  </a:lnTo>
                  <a:lnTo>
                    <a:pt x="9929" y="260"/>
                  </a:lnTo>
                  <a:lnTo>
                    <a:pt x="9952" y="238"/>
                  </a:lnTo>
                  <a:lnTo>
                    <a:pt x="9977" y="218"/>
                  </a:lnTo>
                  <a:lnTo>
                    <a:pt x="10006" y="201"/>
                  </a:lnTo>
                  <a:lnTo>
                    <a:pt x="10036" y="186"/>
                  </a:lnTo>
                  <a:lnTo>
                    <a:pt x="10067" y="176"/>
                  </a:lnTo>
                  <a:lnTo>
                    <a:pt x="10102" y="167"/>
                  </a:lnTo>
                  <a:lnTo>
                    <a:pt x="10138" y="162"/>
                  </a:lnTo>
                  <a:lnTo>
                    <a:pt x="10176" y="161"/>
                  </a:lnTo>
                  <a:lnTo>
                    <a:pt x="10211" y="162"/>
                  </a:lnTo>
                  <a:lnTo>
                    <a:pt x="10244" y="166"/>
                  </a:lnTo>
                  <a:lnTo>
                    <a:pt x="10277" y="172"/>
                  </a:lnTo>
                  <a:lnTo>
                    <a:pt x="10307" y="180"/>
                  </a:lnTo>
                  <a:lnTo>
                    <a:pt x="10334" y="192"/>
                  </a:lnTo>
                  <a:lnTo>
                    <a:pt x="10361" y="206"/>
                  </a:lnTo>
                  <a:lnTo>
                    <a:pt x="10385" y="221"/>
                  </a:lnTo>
                  <a:lnTo>
                    <a:pt x="10408" y="240"/>
                  </a:lnTo>
                  <a:lnTo>
                    <a:pt x="10427" y="261"/>
                  </a:lnTo>
                  <a:lnTo>
                    <a:pt x="10445" y="284"/>
                  </a:lnTo>
                  <a:lnTo>
                    <a:pt x="10459" y="308"/>
                  </a:lnTo>
                  <a:lnTo>
                    <a:pt x="10471" y="334"/>
                  </a:lnTo>
                  <a:lnTo>
                    <a:pt x="10481" y="362"/>
                  </a:lnTo>
                  <a:lnTo>
                    <a:pt x="10488" y="392"/>
                  </a:lnTo>
                  <a:lnTo>
                    <a:pt x="10492" y="423"/>
                  </a:lnTo>
                  <a:lnTo>
                    <a:pt x="10493" y="456"/>
                  </a:lnTo>
                  <a:lnTo>
                    <a:pt x="10490" y="503"/>
                  </a:lnTo>
                  <a:lnTo>
                    <a:pt x="10487" y="526"/>
                  </a:lnTo>
                  <a:lnTo>
                    <a:pt x="10483" y="548"/>
                  </a:lnTo>
                  <a:lnTo>
                    <a:pt x="10470" y="590"/>
                  </a:lnTo>
                  <a:lnTo>
                    <a:pt x="10451" y="629"/>
                  </a:lnTo>
                  <a:lnTo>
                    <a:pt x="10428" y="665"/>
                  </a:lnTo>
                  <a:lnTo>
                    <a:pt x="10399" y="698"/>
                  </a:lnTo>
                  <a:lnTo>
                    <a:pt x="10384" y="712"/>
                  </a:lnTo>
                  <a:lnTo>
                    <a:pt x="10367" y="725"/>
                  </a:lnTo>
                  <a:lnTo>
                    <a:pt x="10330" y="748"/>
                  </a:lnTo>
                  <a:lnTo>
                    <a:pt x="10290" y="767"/>
                  </a:lnTo>
                  <a:lnTo>
                    <a:pt x="10247" y="780"/>
                  </a:lnTo>
                  <a:lnTo>
                    <a:pt x="10201" y="789"/>
                  </a:lnTo>
                  <a:lnTo>
                    <a:pt x="10153" y="791"/>
                  </a:lnTo>
                  <a:lnTo>
                    <a:pt x="10120" y="790"/>
                  </a:lnTo>
                  <a:lnTo>
                    <a:pt x="10087" y="785"/>
                  </a:lnTo>
                  <a:lnTo>
                    <a:pt x="10056" y="778"/>
                  </a:lnTo>
                  <a:lnTo>
                    <a:pt x="10026" y="768"/>
                  </a:lnTo>
                  <a:lnTo>
                    <a:pt x="9997" y="755"/>
                  </a:lnTo>
                  <a:lnTo>
                    <a:pt x="9972" y="738"/>
                  </a:lnTo>
                  <a:lnTo>
                    <a:pt x="9948" y="720"/>
                  </a:lnTo>
                  <a:lnTo>
                    <a:pt x="9926" y="699"/>
                  </a:lnTo>
                  <a:lnTo>
                    <a:pt x="9907" y="675"/>
                  </a:lnTo>
                  <a:lnTo>
                    <a:pt x="9890" y="648"/>
                  </a:lnTo>
                  <a:lnTo>
                    <a:pt x="9877" y="621"/>
                  </a:lnTo>
                  <a:lnTo>
                    <a:pt x="9866" y="592"/>
                  </a:lnTo>
                  <a:lnTo>
                    <a:pt x="9852" y="534"/>
                  </a:lnTo>
                  <a:lnTo>
                    <a:pt x="9850" y="507"/>
                  </a:lnTo>
                  <a:lnTo>
                    <a:pt x="9848" y="482"/>
                  </a:lnTo>
                  <a:close/>
                  <a:moveTo>
                    <a:pt x="281" y="176"/>
                  </a:moveTo>
                  <a:lnTo>
                    <a:pt x="281" y="197"/>
                  </a:lnTo>
                  <a:lnTo>
                    <a:pt x="233" y="203"/>
                  </a:lnTo>
                  <a:lnTo>
                    <a:pt x="218" y="206"/>
                  </a:lnTo>
                  <a:lnTo>
                    <a:pt x="209" y="209"/>
                  </a:lnTo>
                  <a:lnTo>
                    <a:pt x="205" y="213"/>
                  </a:lnTo>
                  <a:lnTo>
                    <a:pt x="203" y="218"/>
                  </a:lnTo>
                  <a:lnTo>
                    <a:pt x="199" y="231"/>
                  </a:lnTo>
                  <a:lnTo>
                    <a:pt x="197" y="279"/>
                  </a:lnTo>
                  <a:lnTo>
                    <a:pt x="197" y="377"/>
                  </a:lnTo>
                  <a:lnTo>
                    <a:pt x="197" y="683"/>
                  </a:lnTo>
                  <a:lnTo>
                    <a:pt x="193" y="744"/>
                  </a:lnTo>
                  <a:lnTo>
                    <a:pt x="185" y="794"/>
                  </a:lnTo>
                  <a:lnTo>
                    <a:pt x="178" y="814"/>
                  </a:lnTo>
                  <a:lnTo>
                    <a:pt x="168" y="834"/>
                  </a:lnTo>
                  <a:lnTo>
                    <a:pt x="156" y="854"/>
                  </a:lnTo>
                  <a:lnTo>
                    <a:pt x="143" y="873"/>
                  </a:lnTo>
                  <a:lnTo>
                    <a:pt x="127" y="890"/>
                  </a:lnTo>
                  <a:lnTo>
                    <a:pt x="113" y="904"/>
                  </a:lnTo>
                  <a:lnTo>
                    <a:pt x="97" y="917"/>
                  </a:lnTo>
                  <a:lnTo>
                    <a:pt x="80" y="927"/>
                  </a:lnTo>
                  <a:lnTo>
                    <a:pt x="65" y="934"/>
                  </a:lnTo>
                  <a:lnTo>
                    <a:pt x="49" y="940"/>
                  </a:lnTo>
                  <a:lnTo>
                    <a:pt x="34" y="944"/>
                  </a:lnTo>
                  <a:lnTo>
                    <a:pt x="18" y="945"/>
                  </a:lnTo>
                  <a:lnTo>
                    <a:pt x="0" y="942"/>
                  </a:lnTo>
                  <a:lnTo>
                    <a:pt x="1" y="909"/>
                  </a:lnTo>
                  <a:lnTo>
                    <a:pt x="0" y="876"/>
                  </a:lnTo>
                  <a:lnTo>
                    <a:pt x="8" y="872"/>
                  </a:lnTo>
                  <a:lnTo>
                    <a:pt x="19" y="879"/>
                  </a:lnTo>
                  <a:lnTo>
                    <a:pt x="30" y="884"/>
                  </a:lnTo>
                  <a:lnTo>
                    <a:pt x="54" y="887"/>
                  </a:lnTo>
                  <a:lnTo>
                    <a:pt x="73" y="885"/>
                  </a:lnTo>
                  <a:lnTo>
                    <a:pt x="89" y="880"/>
                  </a:lnTo>
                  <a:lnTo>
                    <a:pt x="100" y="870"/>
                  </a:lnTo>
                  <a:lnTo>
                    <a:pt x="104" y="864"/>
                  </a:lnTo>
                  <a:lnTo>
                    <a:pt x="107" y="858"/>
                  </a:lnTo>
                  <a:lnTo>
                    <a:pt x="112" y="839"/>
                  </a:lnTo>
                  <a:lnTo>
                    <a:pt x="114" y="809"/>
                  </a:lnTo>
                  <a:lnTo>
                    <a:pt x="115" y="748"/>
                  </a:lnTo>
                  <a:lnTo>
                    <a:pt x="115" y="377"/>
                  </a:lnTo>
                  <a:lnTo>
                    <a:pt x="114" y="294"/>
                  </a:lnTo>
                  <a:lnTo>
                    <a:pt x="114" y="254"/>
                  </a:lnTo>
                  <a:lnTo>
                    <a:pt x="112" y="232"/>
                  </a:lnTo>
                  <a:lnTo>
                    <a:pt x="109" y="220"/>
                  </a:lnTo>
                  <a:lnTo>
                    <a:pt x="106" y="213"/>
                  </a:lnTo>
                  <a:lnTo>
                    <a:pt x="100" y="208"/>
                  </a:lnTo>
                  <a:lnTo>
                    <a:pt x="90" y="206"/>
                  </a:lnTo>
                  <a:lnTo>
                    <a:pt x="71" y="202"/>
                  </a:lnTo>
                  <a:lnTo>
                    <a:pt x="34" y="201"/>
                  </a:lnTo>
                  <a:lnTo>
                    <a:pt x="30" y="176"/>
                  </a:lnTo>
                  <a:lnTo>
                    <a:pt x="156" y="177"/>
                  </a:lnTo>
                  <a:lnTo>
                    <a:pt x="278" y="173"/>
                  </a:lnTo>
                  <a:lnTo>
                    <a:pt x="281" y="176"/>
                  </a:lnTo>
                  <a:close/>
                  <a:moveTo>
                    <a:pt x="307" y="213"/>
                  </a:moveTo>
                  <a:lnTo>
                    <a:pt x="304" y="209"/>
                  </a:lnTo>
                  <a:lnTo>
                    <a:pt x="304" y="191"/>
                  </a:lnTo>
                  <a:lnTo>
                    <a:pt x="307" y="188"/>
                  </a:lnTo>
                  <a:lnTo>
                    <a:pt x="428" y="167"/>
                  </a:lnTo>
                  <a:lnTo>
                    <a:pt x="440" y="178"/>
                  </a:lnTo>
                  <a:lnTo>
                    <a:pt x="454" y="190"/>
                  </a:lnTo>
                  <a:lnTo>
                    <a:pt x="468" y="209"/>
                  </a:lnTo>
                  <a:lnTo>
                    <a:pt x="488" y="242"/>
                  </a:lnTo>
                  <a:lnTo>
                    <a:pt x="548" y="345"/>
                  </a:lnTo>
                  <a:lnTo>
                    <a:pt x="619" y="479"/>
                  </a:lnTo>
                  <a:lnTo>
                    <a:pt x="662" y="410"/>
                  </a:lnTo>
                  <a:lnTo>
                    <a:pt x="712" y="328"/>
                  </a:lnTo>
                  <a:lnTo>
                    <a:pt x="802" y="173"/>
                  </a:lnTo>
                  <a:lnTo>
                    <a:pt x="834" y="174"/>
                  </a:lnTo>
                  <a:lnTo>
                    <a:pt x="864" y="173"/>
                  </a:lnTo>
                  <a:lnTo>
                    <a:pt x="868" y="184"/>
                  </a:lnTo>
                  <a:lnTo>
                    <a:pt x="840" y="218"/>
                  </a:lnTo>
                  <a:lnTo>
                    <a:pt x="802" y="269"/>
                  </a:lnTo>
                  <a:lnTo>
                    <a:pt x="734" y="366"/>
                  </a:lnTo>
                  <a:lnTo>
                    <a:pt x="680" y="453"/>
                  </a:lnTo>
                  <a:lnTo>
                    <a:pt x="655" y="496"/>
                  </a:lnTo>
                  <a:lnTo>
                    <a:pt x="646" y="516"/>
                  </a:lnTo>
                  <a:lnTo>
                    <a:pt x="643" y="528"/>
                  </a:lnTo>
                  <a:lnTo>
                    <a:pt x="642" y="542"/>
                  </a:lnTo>
                  <a:lnTo>
                    <a:pt x="642" y="604"/>
                  </a:lnTo>
                  <a:lnTo>
                    <a:pt x="643" y="669"/>
                  </a:lnTo>
                  <a:lnTo>
                    <a:pt x="646" y="720"/>
                  </a:lnTo>
                  <a:lnTo>
                    <a:pt x="648" y="732"/>
                  </a:lnTo>
                  <a:lnTo>
                    <a:pt x="652" y="740"/>
                  </a:lnTo>
                  <a:lnTo>
                    <a:pt x="658" y="743"/>
                  </a:lnTo>
                  <a:lnTo>
                    <a:pt x="667" y="747"/>
                  </a:lnTo>
                  <a:lnTo>
                    <a:pt x="688" y="749"/>
                  </a:lnTo>
                  <a:lnTo>
                    <a:pt x="724" y="752"/>
                  </a:lnTo>
                  <a:lnTo>
                    <a:pt x="727" y="776"/>
                  </a:lnTo>
                  <a:lnTo>
                    <a:pt x="649" y="776"/>
                  </a:lnTo>
                  <a:lnTo>
                    <a:pt x="601" y="776"/>
                  </a:lnTo>
                  <a:lnTo>
                    <a:pt x="480" y="779"/>
                  </a:lnTo>
                  <a:lnTo>
                    <a:pt x="476" y="754"/>
                  </a:lnTo>
                  <a:lnTo>
                    <a:pt x="512" y="749"/>
                  </a:lnTo>
                  <a:lnTo>
                    <a:pt x="533" y="747"/>
                  </a:lnTo>
                  <a:lnTo>
                    <a:pt x="544" y="744"/>
                  </a:lnTo>
                  <a:lnTo>
                    <a:pt x="551" y="741"/>
                  </a:lnTo>
                  <a:lnTo>
                    <a:pt x="557" y="725"/>
                  </a:lnTo>
                  <a:lnTo>
                    <a:pt x="560" y="677"/>
                  </a:lnTo>
                  <a:lnTo>
                    <a:pt x="562" y="604"/>
                  </a:lnTo>
                  <a:lnTo>
                    <a:pt x="562" y="522"/>
                  </a:lnTo>
                  <a:lnTo>
                    <a:pt x="541" y="484"/>
                  </a:lnTo>
                  <a:lnTo>
                    <a:pt x="498" y="412"/>
                  </a:lnTo>
                  <a:lnTo>
                    <a:pt x="461" y="352"/>
                  </a:lnTo>
                  <a:lnTo>
                    <a:pt x="416" y="284"/>
                  </a:lnTo>
                  <a:lnTo>
                    <a:pt x="392" y="251"/>
                  </a:lnTo>
                  <a:lnTo>
                    <a:pt x="374" y="232"/>
                  </a:lnTo>
                  <a:lnTo>
                    <a:pt x="361" y="221"/>
                  </a:lnTo>
                  <a:lnTo>
                    <a:pt x="350" y="215"/>
                  </a:lnTo>
                  <a:lnTo>
                    <a:pt x="336" y="214"/>
                  </a:lnTo>
                  <a:lnTo>
                    <a:pt x="307" y="213"/>
                  </a:lnTo>
                  <a:close/>
                  <a:moveTo>
                    <a:pt x="1176" y="783"/>
                  </a:moveTo>
                  <a:lnTo>
                    <a:pt x="1123" y="640"/>
                  </a:lnTo>
                  <a:lnTo>
                    <a:pt x="978" y="281"/>
                  </a:lnTo>
                  <a:lnTo>
                    <a:pt x="958" y="233"/>
                  </a:lnTo>
                  <a:lnTo>
                    <a:pt x="947" y="212"/>
                  </a:lnTo>
                  <a:lnTo>
                    <a:pt x="931" y="204"/>
                  </a:lnTo>
                  <a:lnTo>
                    <a:pt x="896" y="201"/>
                  </a:lnTo>
                  <a:lnTo>
                    <a:pt x="893" y="196"/>
                  </a:lnTo>
                  <a:lnTo>
                    <a:pt x="893" y="177"/>
                  </a:lnTo>
                  <a:lnTo>
                    <a:pt x="896" y="173"/>
                  </a:lnTo>
                  <a:lnTo>
                    <a:pt x="1007" y="177"/>
                  </a:lnTo>
                  <a:lnTo>
                    <a:pt x="1120" y="173"/>
                  </a:lnTo>
                  <a:lnTo>
                    <a:pt x="1123" y="200"/>
                  </a:lnTo>
                  <a:lnTo>
                    <a:pt x="1058" y="207"/>
                  </a:lnTo>
                  <a:lnTo>
                    <a:pt x="1051" y="212"/>
                  </a:lnTo>
                  <a:lnTo>
                    <a:pt x="1049" y="219"/>
                  </a:lnTo>
                  <a:lnTo>
                    <a:pt x="1062" y="264"/>
                  </a:lnTo>
                  <a:lnTo>
                    <a:pt x="1086" y="332"/>
                  </a:lnTo>
                  <a:lnTo>
                    <a:pt x="1219" y="669"/>
                  </a:lnTo>
                  <a:lnTo>
                    <a:pt x="1331" y="389"/>
                  </a:lnTo>
                  <a:lnTo>
                    <a:pt x="1364" y="298"/>
                  </a:lnTo>
                  <a:lnTo>
                    <a:pt x="1381" y="246"/>
                  </a:lnTo>
                  <a:lnTo>
                    <a:pt x="1387" y="221"/>
                  </a:lnTo>
                  <a:lnTo>
                    <a:pt x="1384" y="213"/>
                  </a:lnTo>
                  <a:lnTo>
                    <a:pt x="1381" y="209"/>
                  </a:lnTo>
                  <a:lnTo>
                    <a:pt x="1376" y="208"/>
                  </a:lnTo>
                  <a:lnTo>
                    <a:pt x="1355" y="204"/>
                  </a:lnTo>
                  <a:lnTo>
                    <a:pt x="1314" y="201"/>
                  </a:lnTo>
                  <a:lnTo>
                    <a:pt x="1310" y="197"/>
                  </a:lnTo>
                  <a:lnTo>
                    <a:pt x="1310" y="177"/>
                  </a:lnTo>
                  <a:lnTo>
                    <a:pt x="1314" y="173"/>
                  </a:lnTo>
                  <a:lnTo>
                    <a:pt x="1409" y="177"/>
                  </a:lnTo>
                  <a:lnTo>
                    <a:pt x="1495" y="173"/>
                  </a:lnTo>
                  <a:lnTo>
                    <a:pt x="1499" y="197"/>
                  </a:lnTo>
                  <a:lnTo>
                    <a:pt x="1471" y="202"/>
                  </a:lnTo>
                  <a:lnTo>
                    <a:pt x="1458" y="206"/>
                  </a:lnTo>
                  <a:lnTo>
                    <a:pt x="1452" y="210"/>
                  </a:lnTo>
                  <a:lnTo>
                    <a:pt x="1446" y="219"/>
                  </a:lnTo>
                  <a:lnTo>
                    <a:pt x="1416" y="286"/>
                  </a:lnTo>
                  <a:lnTo>
                    <a:pt x="1283" y="612"/>
                  </a:lnTo>
                  <a:lnTo>
                    <a:pt x="1244" y="710"/>
                  </a:lnTo>
                  <a:lnTo>
                    <a:pt x="1219" y="783"/>
                  </a:lnTo>
                  <a:lnTo>
                    <a:pt x="1176" y="783"/>
                  </a:lnTo>
                  <a:close/>
                  <a:moveTo>
                    <a:pt x="1428" y="779"/>
                  </a:moveTo>
                  <a:lnTo>
                    <a:pt x="1423" y="776"/>
                  </a:lnTo>
                  <a:lnTo>
                    <a:pt x="1423" y="753"/>
                  </a:lnTo>
                  <a:lnTo>
                    <a:pt x="1428" y="749"/>
                  </a:lnTo>
                  <a:lnTo>
                    <a:pt x="1453" y="749"/>
                  </a:lnTo>
                  <a:lnTo>
                    <a:pt x="1468" y="747"/>
                  </a:lnTo>
                  <a:lnTo>
                    <a:pt x="1476" y="742"/>
                  </a:lnTo>
                  <a:lnTo>
                    <a:pt x="1483" y="736"/>
                  </a:lnTo>
                  <a:lnTo>
                    <a:pt x="1494" y="718"/>
                  </a:lnTo>
                  <a:lnTo>
                    <a:pt x="1512" y="681"/>
                  </a:lnTo>
                  <a:lnTo>
                    <a:pt x="1556" y="584"/>
                  </a:lnTo>
                  <a:lnTo>
                    <a:pt x="1673" y="321"/>
                  </a:lnTo>
                  <a:lnTo>
                    <a:pt x="1738" y="167"/>
                  </a:lnTo>
                  <a:lnTo>
                    <a:pt x="1765" y="167"/>
                  </a:lnTo>
                  <a:lnTo>
                    <a:pt x="1948" y="594"/>
                  </a:lnTo>
                  <a:lnTo>
                    <a:pt x="1972" y="652"/>
                  </a:lnTo>
                  <a:lnTo>
                    <a:pt x="1997" y="705"/>
                  </a:lnTo>
                  <a:lnTo>
                    <a:pt x="2016" y="738"/>
                  </a:lnTo>
                  <a:lnTo>
                    <a:pt x="2029" y="747"/>
                  </a:lnTo>
                  <a:lnTo>
                    <a:pt x="2041" y="749"/>
                  </a:lnTo>
                  <a:lnTo>
                    <a:pt x="2064" y="749"/>
                  </a:lnTo>
                  <a:lnTo>
                    <a:pt x="2068" y="776"/>
                  </a:lnTo>
                  <a:lnTo>
                    <a:pt x="1982" y="774"/>
                  </a:lnTo>
                  <a:lnTo>
                    <a:pt x="1841" y="779"/>
                  </a:lnTo>
                  <a:lnTo>
                    <a:pt x="1837" y="753"/>
                  </a:lnTo>
                  <a:lnTo>
                    <a:pt x="1879" y="749"/>
                  </a:lnTo>
                  <a:lnTo>
                    <a:pt x="1901" y="746"/>
                  </a:lnTo>
                  <a:lnTo>
                    <a:pt x="1906" y="743"/>
                  </a:lnTo>
                  <a:lnTo>
                    <a:pt x="1909" y="741"/>
                  </a:lnTo>
                  <a:lnTo>
                    <a:pt x="1912" y="736"/>
                  </a:lnTo>
                  <a:lnTo>
                    <a:pt x="1913" y="731"/>
                  </a:lnTo>
                  <a:lnTo>
                    <a:pt x="1912" y="720"/>
                  </a:lnTo>
                  <a:lnTo>
                    <a:pt x="1907" y="706"/>
                  </a:lnTo>
                  <a:lnTo>
                    <a:pt x="1854" y="576"/>
                  </a:lnTo>
                  <a:lnTo>
                    <a:pt x="1608" y="576"/>
                  </a:lnTo>
                  <a:lnTo>
                    <a:pt x="1561" y="686"/>
                  </a:lnTo>
                  <a:lnTo>
                    <a:pt x="1552" y="711"/>
                  </a:lnTo>
                  <a:lnTo>
                    <a:pt x="1549" y="729"/>
                  </a:lnTo>
                  <a:lnTo>
                    <a:pt x="1552" y="737"/>
                  </a:lnTo>
                  <a:lnTo>
                    <a:pt x="1560" y="744"/>
                  </a:lnTo>
                  <a:lnTo>
                    <a:pt x="1568" y="747"/>
                  </a:lnTo>
                  <a:lnTo>
                    <a:pt x="1580" y="748"/>
                  </a:lnTo>
                  <a:lnTo>
                    <a:pt x="1618" y="749"/>
                  </a:lnTo>
                  <a:lnTo>
                    <a:pt x="1622" y="753"/>
                  </a:lnTo>
                  <a:lnTo>
                    <a:pt x="1622" y="776"/>
                  </a:lnTo>
                  <a:lnTo>
                    <a:pt x="1523" y="776"/>
                  </a:lnTo>
                  <a:lnTo>
                    <a:pt x="1428" y="779"/>
                  </a:lnTo>
                  <a:close/>
                  <a:moveTo>
                    <a:pt x="1622" y="539"/>
                  </a:moveTo>
                  <a:lnTo>
                    <a:pt x="1837" y="539"/>
                  </a:lnTo>
                  <a:lnTo>
                    <a:pt x="1730" y="282"/>
                  </a:lnTo>
                  <a:lnTo>
                    <a:pt x="1622" y="539"/>
                  </a:lnTo>
                  <a:close/>
                  <a:moveTo>
                    <a:pt x="1642" y="96"/>
                  </a:moveTo>
                  <a:lnTo>
                    <a:pt x="1632" y="95"/>
                  </a:lnTo>
                  <a:lnTo>
                    <a:pt x="1622" y="93"/>
                  </a:lnTo>
                  <a:lnTo>
                    <a:pt x="1614" y="88"/>
                  </a:lnTo>
                  <a:lnTo>
                    <a:pt x="1607" y="82"/>
                  </a:lnTo>
                  <a:lnTo>
                    <a:pt x="1601" y="75"/>
                  </a:lnTo>
                  <a:lnTo>
                    <a:pt x="1596" y="66"/>
                  </a:lnTo>
                  <a:lnTo>
                    <a:pt x="1592" y="48"/>
                  </a:lnTo>
                  <a:lnTo>
                    <a:pt x="1594" y="39"/>
                  </a:lnTo>
                  <a:lnTo>
                    <a:pt x="1596" y="29"/>
                  </a:lnTo>
                  <a:lnTo>
                    <a:pt x="1601" y="22"/>
                  </a:lnTo>
                  <a:lnTo>
                    <a:pt x="1607" y="14"/>
                  </a:lnTo>
                  <a:lnTo>
                    <a:pt x="1614" y="8"/>
                  </a:lnTo>
                  <a:lnTo>
                    <a:pt x="1622" y="4"/>
                  </a:lnTo>
                  <a:lnTo>
                    <a:pt x="1642" y="0"/>
                  </a:lnTo>
                  <a:lnTo>
                    <a:pt x="1651" y="0"/>
                  </a:lnTo>
                  <a:lnTo>
                    <a:pt x="1660" y="4"/>
                  </a:lnTo>
                  <a:lnTo>
                    <a:pt x="1668" y="8"/>
                  </a:lnTo>
                  <a:lnTo>
                    <a:pt x="1675" y="14"/>
                  </a:lnTo>
                  <a:lnTo>
                    <a:pt x="1681" y="22"/>
                  </a:lnTo>
                  <a:lnTo>
                    <a:pt x="1686" y="29"/>
                  </a:lnTo>
                  <a:lnTo>
                    <a:pt x="1688" y="48"/>
                  </a:lnTo>
                  <a:lnTo>
                    <a:pt x="1688" y="58"/>
                  </a:lnTo>
                  <a:lnTo>
                    <a:pt x="1686" y="66"/>
                  </a:lnTo>
                  <a:lnTo>
                    <a:pt x="1681" y="75"/>
                  </a:lnTo>
                  <a:lnTo>
                    <a:pt x="1675" y="82"/>
                  </a:lnTo>
                  <a:lnTo>
                    <a:pt x="1668" y="88"/>
                  </a:lnTo>
                  <a:lnTo>
                    <a:pt x="1660" y="93"/>
                  </a:lnTo>
                  <a:lnTo>
                    <a:pt x="1642" y="96"/>
                  </a:lnTo>
                  <a:close/>
                  <a:moveTo>
                    <a:pt x="1852" y="96"/>
                  </a:moveTo>
                  <a:lnTo>
                    <a:pt x="1842" y="95"/>
                  </a:lnTo>
                  <a:lnTo>
                    <a:pt x="1832" y="93"/>
                  </a:lnTo>
                  <a:lnTo>
                    <a:pt x="1824" y="88"/>
                  </a:lnTo>
                  <a:lnTo>
                    <a:pt x="1817" y="82"/>
                  </a:lnTo>
                  <a:lnTo>
                    <a:pt x="1811" y="75"/>
                  </a:lnTo>
                  <a:lnTo>
                    <a:pt x="1807" y="66"/>
                  </a:lnTo>
                  <a:lnTo>
                    <a:pt x="1804" y="48"/>
                  </a:lnTo>
                  <a:lnTo>
                    <a:pt x="1804" y="39"/>
                  </a:lnTo>
                  <a:lnTo>
                    <a:pt x="1807" y="29"/>
                  </a:lnTo>
                  <a:lnTo>
                    <a:pt x="1811" y="22"/>
                  </a:lnTo>
                  <a:lnTo>
                    <a:pt x="1817" y="14"/>
                  </a:lnTo>
                  <a:lnTo>
                    <a:pt x="1824" y="8"/>
                  </a:lnTo>
                  <a:lnTo>
                    <a:pt x="1832" y="4"/>
                  </a:lnTo>
                  <a:lnTo>
                    <a:pt x="1852" y="0"/>
                  </a:lnTo>
                  <a:lnTo>
                    <a:pt x="1861" y="0"/>
                  </a:lnTo>
                  <a:lnTo>
                    <a:pt x="1870" y="4"/>
                  </a:lnTo>
                  <a:lnTo>
                    <a:pt x="1878" y="8"/>
                  </a:lnTo>
                  <a:lnTo>
                    <a:pt x="1885" y="14"/>
                  </a:lnTo>
                  <a:lnTo>
                    <a:pt x="1891" y="22"/>
                  </a:lnTo>
                  <a:lnTo>
                    <a:pt x="1896" y="29"/>
                  </a:lnTo>
                  <a:lnTo>
                    <a:pt x="1898" y="48"/>
                  </a:lnTo>
                  <a:lnTo>
                    <a:pt x="1898" y="58"/>
                  </a:lnTo>
                  <a:lnTo>
                    <a:pt x="1896" y="66"/>
                  </a:lnTo>
                  <a:lnTo>
                    <a:pt x="1891" y="75"/>
                  </a:lnTo>
                  <a:lnTo>
                    <a:pt x="1885" y="82"/>
                  </a:lnTo>
                  <a:lnTo>
                    <a:pt x="1878" y="88"/>
                  </a:lnTo>
                  <a:lnTo>
                    <a:pt x="1870" y="93"/>
                  </a:lnTo>
                  <a:lnTo>
                    <a:pt x="1852" y="96"/>
                  </a:lnTo>
                  <a:close/>
                  <a:moveTo>
                    <a:pt x="2122" y="629"/>
                  </a:moveTo>
                  <a:lnTo>
                    <a:pt x="2146" y="626"/>
                  </a:lnTo>
                  <a:lnTo>
                    <a:pt x="2152" y="672"/>
                  </a:lnTo>
                  <a:lnTo>
                    <a:pt x="2155" y="695"/>
                  </a:lnTo>
                  <a:lnTo>
                    <a:pt x="2162" y="708"/>
                  </a:lnTo>
                  <a:lnTo>
                    <a:pt x="2178" y="720"/>
                  </a:lnTo>
                  <a:lnTo>
                    <a:pt x="2189" y="728"/>
                  </a:lnTo>
                  <a:lnTo>
                    <a:pt x="2201" y="734"/>
                  </a:lnTo>
                  <a:lnTo>
                    <a:pt x="2230" y="743"/>
                  </a:lnTo>
                  <a:lnTo>
                    <a:pt x="2262" y="749"/>
                  </a:lnTo>
                  <a:lnTo>
                    <a:pt x="2294" y="752"/>
                  </a:lnTo>
                  <a:lnTo>
                    <a:pt x="2316" y="750"/>
                  </a:lnTo>
                  <a:lnTo>
                    <a:pt x="2338" y="747"/>
                  </a:lnTo>
                  <a:lnTo>
                    <a:pt x="2357" y="742"/>
                  </a:lnTo>
                  <a:lnTo>
                    <a:pt x="2376" y="735"/>
                  </a:lnTo>
                  <a:lnTo>
                    <a:pt x="2393" y="725"/>
                  </a:lnTo>
                  <a:lnTo>
                    <a:pt x="2407" y="714"/>
                  </a:lnTo>
                  <a:lnTo>
                    <a:pt x="2420" y="701"/>
                  </a:lnTo>
                  <a:lnTo>
                    <a:pt x="2431" y="686"/>
                  </a:lnTo>
                  <a:lnTo>
                    <a:pt x="2441" y="670"/>
                  </a:lnTo>
                  <a:lnTo>
                    <a:pt x="2447" y="652"/>
                  </a:lnTo>
                  <a:lnTo>
                    <a:pt x="2450" y="633"/>
                  </a:lnTo>
                  <a:lnTo>
                    <a:pt x="2452" y="614"/>
                  </a:lnTo>
                  <a:lnTo>
                    <a:pt x="2449" y="587"/>
                  </a:lnTo>
                  <a:lnTo>
                    <a:pt x="2447" y="575"/>
                  </a:lnTo>
                  <a:lnTo>
                    <a:pt x="2442" y="564"/>
                  </a:lnTo>
                  <a:lnTo>
                    <a:pt x="2431" y="546"/>
                  </a:lnTo>
                  <a:lnTo>
                    <a:pt x="2424" y="538"/>
                  </a:lnTo>
                  <a:lnTo>
                    <a:pt x="2416" y="531"/>
                  </a:lnTo>
                  <a:lnTo>
                    <a:pt x="2396" y="520"/>
                  </a:lnTo>
                  <a:lnTo>
                    <a:pt x="2387" y="516"/>
                  </a:lnTo>
                  <a:lnTo>
                    <a:pt x="2376" y="513"/>
                  </a:lnTo>
                  <a:lnTo>
                    <a:pt x="2310" y="500"/>
                  </a:lnTo>
                  <a:lnTo>
                    <a:pt x="2243" y="486"/>
                  </a:lnTo>
                  <a:lnTo>
                    <a:pt x="2219" y="479"/>
                  </a:lnTo>
                  <a:lnTo>
                    <a:pt x="2195" y="470"/>
                  </a:lnTo>
                  <a:lnTo>
                    <a:pt x="2173" y="456"/>
                  </a:lnTo>
                  <a:lnTo>
                    <a:pt x="2155" y="441"/>
                  </a:lnTo>
                  <a:lnTo>
                    <a:pt x="2141" y="420"/>
                  </a:lnTo>
                  <a:lnTo>
                    <a:pt x="2135" y="410"/>
                  </a:lnTo>
                  <a:lnTo>
                    <a:pt x="2130" y="398"/>
                  </a:lnTo>
                  <a:lnTo>
                    <a:pt x="2123" y="370"/>
                  </a:lnTo>
                  <a:lnTo>
                    <a:pt x="2120" y="342"/>
                  </a:lnTo>
                  <a:lnTo>
                    <a:pt x="2122" y="322"/>
                  </a:lnTo>
                  <a:lnTo>
                    <a:pt x="2124" y="304"/>
                  </a:lnTo>
                  <a:lnTo>
                    <a:pt x="2128" y="286"/>
                  </a:lnTo>
                  <a:lnTo>
                    <a:pt x="2134" y="269"/>
                  </a:lnTo>
                  <a:lnTo>
                    <a:pt x="2152" y="238"/>
                  </a:lnTo>
                  <a:lnTo>
                    <a:pt x="2176" y="212"/>
                  </a:lnTo>
                  <a:lnTo>
                    <a:pt x="2206" y="189"/>
                  </a:lnTo>
                  <a:lnTo>
                    <a:pt x="2222" y="180"/>
                  </a:lnTo>
                  <a:lnTo>
                    <a:pt x="2240" y="173"/>
                  </a:lnTo>
                  <a:lnTo>
                    <a:pt x="2260" y="167"/>
                  </a:lnTo>
                  <a:lnTo>
                    <a:pt x="2280" y="164"/>
                  </a:lnTo>
                  <a:lnTo>
                    <a:pt x="2324" y="160"/>
                  </a:lnTo>
                  <a:lnTo>
                    <a:pt x="2363" y="162"/>
                  </a:lnTo>
                  <a:lnTo>
                    <a:pt x="2405" y="170"/>
                  </a:lnTo>
                  <a:lnTo>
                    <a:pt x="2447" y="180"/>
                  </a:lnTo>
                  <a:lnTo>
                    <a:pt x="2484" y="196"/>
                  </a:lnTo>
                  <a:lnTo>
                    <a:pt x="2488" y="202"/>
                  </a:lnTo>
                  <a:lnTo>
                    <a:pt x="2483" y="224"/>
                  </a:lnTo>
                  <a:lnTo>
                    <a:pt x="2480" y="249"/>
                  </a:lnTo>
                  <a:lnTo>
                    <a:pt x="2478" y="279"/>
                  </a:lnTo>
                  <a:lnTo>
                    <a:pt x="2476" y="314"/>
                  </a:lnTo>
                  <a:lnTo>
                    <a:pt x="2472" y="317"/>
                  </a:lnTo>
                  <a:lnTo>
                    <a:pt x="2450" y="317"/>
                  </a:lnTo>
                  <a:lnTo>
                    <a:pt x="2444" y="249"/>
                  </a:lnTo>
                  <a:lnTo>
                    <a:pt x="2441" y="243"/>
                  </a:lnTo>
                  <a:lnTo>
                    <a:pt x="2434" y="234"/>
                  </a:lnTo>
                  <a:lnTo>
                    <a:pt x="2422" y="226"/>
                  </a:lnTo>
                  <a:lnTo>
                    <a:pt x="2405" y="216"/>
                  </a:lnTo>
                  <a:lnTo>
                    <a:pt x="2387" y="208"/>
                  </a:lnTo>
                  <a:lnTo>
                    <a:pt x="2366" y="202"/>
                  </a:lnTo>
                  <a:lnTo>
                    <a:pt x="2346" y="198"/>
                  </a:lnTo>
                  <a:lnTo>
                    <a:pt x="2324" y="197"/>
                  </a:lnTo>
                  <a:lnTo>
                    <a:pt x="2290" y="201"/>
                  </a:lnTo>
                  <a:lnTo>
                    <a:pt x="2257" y="212"/>
                  </a:lnTo>
                  <a:lnTo>
                    <a:pt x="2242" y="220"/>
                  </a:lnTo>
                  <a:lnTo>
                    <a:pt x="2230" y="230"/>
                  </a:lnTo>
                  <a:lnTo>
                    <a:pt x="2219" y="243"/>
                  </a:lnTo>
                  <a:lnTo>
                    <a:pt x="2209" y="257"/>
                  </a:lnTo>
                  <a:lnTo>
                    <a:pt x="2202" y="273"/>
                  </a:lnTo>
                  <a:lnTo>
                    <a:pt x="2197" y="288"/>
                  </a:lnTo>
                  <a:lnTo>
                    <a:pt x="2194" y="321"/>
                  </a:lnTo>
                  <a:lnTo>
                    <a:pt x="2196" y="345"/>
                  </a:lnTo>
                  <a:lnTo>
                    <a:pt x="2198" y="354"/>
                  </a:lnTo>
                  <a:lnTo>
                    <a:pt x="2203" y="365"/>
                  </a:lnTo>
                  <a:lnTo>
                    <a:pt x="2214" y="382"/>
                  </a:lnTo>
                  <a:lnTo>
                    <a:pt x="2221" y="389"/>
                  </a:lnTo>
                  <a:lnTo>
                    <a:pt x="2228" y="395"/>
                  </a:lnTo>
                  <a:lnTo>
                    <a:pt x="2245" y="406"/>
                  </a:lnTo>
                  <a:lnTo>
                    <a:pt x="2264" y="412"/>
                  </a:lnTo>
                  <a:lnTo>
                    <a:pt x="2293" y="419"/>
                  </a:lnTo>
                  <a:lnTo>
                    <a:pt x="2340" y="426"/>
                  </a:lnTo>
                  <a:lnTo>
                    <a:pt x="2375" y="432"/>
                  </a:lnTo>
                  <a:lnTo>
                    <a:pt x="2405" y="438"/>
                  </a:lnTo>
                  <a:lnTo>
                    <a:pt x="2430" y="444"/>
                  </a:lnTo>
                  <a:lnTo>
                    <a:pt x="2450" y="452"/>
                  </a:lnTo>
                  <a:lnTo>
                    <a:pt x="2466" y="461"/>
                  </a:lnTo>
                  <a:lnTo>
                    <a:pt x="2480" y="472"/>
                  </a:lnTo>
                  <a:lnTo>
                    <a:pt x="2494" y="485"/>
                  </a:lnTo>
                  <a:lnTo>
                    <a:pt x="2504" y="500"/>
                  </a:lnTo>
                  <a:lnTo>
                    <a:pt x="2514" y="518"/>
                  </a:lnTo>
                  <a:lnTo>
                    <a:pt x="2520" y="536"/>
                  </a:lnTo>
                  <a:lnTo>
                    <a:pt x="2525" y="557"/>
                  </a:lnTo>
                  <a:lnTo>
                    <a:pt x="2526" y="579"/>
                  </a:lnTo>
                  <a:lnTo>
                    <a:pt x="2525" y="602"/>
                  </a:lnTo>
                  <a:lnTo>
                    <a:pt x="2521" y="623"/>
                  </a:lnTo>
                  <a:lnTo>
                    <a:pt x="2515" y="644"/>
                  </a:lnTo>
                  <a:lnTo>
                    <a:pt x="2507" y="663"/>
                  </a:lnTo>
                  <a:lnTo>
                    <a:pt x="2497" y="681"/>
                  </a:lnTo>
                  <a:lnTo>
                    <a:pt x="2484" y="699"/>
                  </a:lnTo>
                  <a:lnTo>
                    <a:pt x="2452" y="730"/>
                  </a:lnTo>
                  <a:lnTo>
                    <a:pt x="2432" y="744"/>
                  </a:lnTo>
                  <a:lnTo>
                    <a:pt x="2413" y="756"/>
                  </a:lnTo>
                  <a:lnTo>
                    <a:pt x="2392" y="767"/>
                  </a:lnTo>
                  <a:lnTo>
                    <a:pt x="2370" y="776"/>
                  </a:lnTo>
                  <a:lnTo>
                    <a:pt x="2347" y="783"/>
                  </a:lnTo>
                  <a:lnTo>
                    <a:pt x="2323" y="788"/>
                  </a:lnTo>
                  <a:lnTo>
                    <a:pt x="2273" y="791"/>
                  </a:lnTo>
                  <a:lnTo>
                    <a:pt x="2230" y="789"/>
                  </a:lnTo>
                  <a:lnTo>
                    <a:pt x="2190" y="783"/>
                  </a:lnTo>
                  <a:lnTo>
                    <a:pt x="2153" y="773"/>
                  </a:lnTo>
                  <a:lnTo>
                    <a:pt x="2118" y="760"/>
                  </a:lnTo>
                  <a:lnTo>
                    <a:pt x="2116" y="754"/>
                  </a:lnTo>
                  <a:lnTo>
                    <a:pt x="2119" y="710"/>
                  </a:lnTo>
                  <a:lnTo>
                    <a:pt x="2122" y="629"/>
                  </a:lnTo>
                  <a:close/>
                  <a:moveTo>
                    <a:pt x="2734" y="467"/>
                  </a:moveTo>
                  <a:lnTo>
                    <a:pt x="2888" y="322"/>
                  </a:lnTo>
                  <a:lnTo>
                    <a:pt x="2966" y="244"/>
                  </a:lnTo>
                  <a:lnTo>
                    <a:pt x="3004" y="204"/>
                  </a:lnTo>
                  <a:lnTo>
                    <a:pt x="3004" y="177"/>
                  </a:lnTo>
                  <a:lnTo>
                    <a:pt x="3008" y="173"/>
                  </a:lnTo>
                  <a:lnTo>
                    <a:pt x="3079" y="174"/>
                  </a:lnTo>
                  <a:lnTo>
                    <a:pt x="3146" y="173"/>
                  </a:lnTo>
                  <a:lnTo>
                    <a:pt x="3150" y="177"/>
                  </a:lnTo>
                  <a:lnTo>
                    <a:pt x="3150" y="197"/>
                  </a:lnTo>
                  <a:lnTo>
                    <a:pt x="3114" y="202"/>
                  </a:lnTo>
                  <a:lnTo>
                    <a:pt x="3092" y="206"/>
                  </a:lnTo>
                  <a:lnTo>
                    <a:pt x="3074" y="214"/>
                  </a:lnTo>
                  <a:lnTo>
                    <a:pt x="3050" y="232"/>
                  </a:lnTo>
                  <a:lnTo>
                    <a:pt x="2987" y="288"/>
                  </a:lnTo>
                  <a:lnTo>
                    <a:pt x="2814" y="447"/>
                  </a:lnTo>
                  <a:lnTo>
                    <a:pt x="3070" y="683"/>
                  </a:lnTo>
                  <a:lnTo>
                    <a:pt x="3119" y="728"/>
                  </a:lnTo>
                  <a:lnTo>
                    <a:pt x="3132" y="741"/>
                  </a:lnTo>
                  <a:lnTo>
                    <a:pt x="3139" y="747"/>
                  </a:lnTo>
                  <a:lnTo>
                    <a:pt x="3144" y="748"/>
                  </a:lnTo>
                  <a:lnTo>
                    <a:pt x="3151" y="750"/>
                  </a:lnTo>
                  <a:lnTo>
                    <a:pt x="3170" y="753"/>
                  </a:lnTo>
                  <a:lnTo>
                    <a:pt x="3173" y="773"/>
                  </a:lnTo>
                  <a:lnTo>
                    <a:pt x="3145" y="776"/>
                  </a:lnTo>
                  <a:lnTo>
                    <a:pt x="3119" y="776"/>
                  </a:lnTo>
                  <a:lnTo>
                    <a:pt x="3050" y="777"/>
                  </a:lnTo>
                  <a:lnTo>
                    <a:pt x="2982" y="712"/>
                  </a:lnTo>
                  <a:lnTo>
                    <a:pt x="2734" y="484"/>
                  </a:lnTo>
                  <a:lnTo>
                    <a:pt x="2734" y="574"/>
                  </a:lnTo>
                  <a:lnTo>
                    <a:pt x="2735" y="658"/>
                  </a:lnTo>
                  <a:lnTo>
                    <a:pt x="2735" y="698"/>
                  </a:lnTo>
                  <a:lnTo>
                    <a:pt x="2737" y="720"/>
                  </a:lnTo>
                  <a:lnTo>
                    <a:pt x="2740" y="731"/>
                  </a:lnTo>
                  <a:lnTo>
                    <a:pt x="2743" y="738"/>
                  </a:lnTo>
                  <a:lnTo>
                    <a:pt x="2749" y="743"/>
                  </a:lnTo>
                  <a:lnTo>
                    <a:pt x="2759" y="747"/>
                  </a:lnTo>
                  <a:lnTo>
                    <a:pt x="2778" y="749"/>
                  </a:lnTo>
                  <a:lnTo>
                    <a:pt x="2815" y="752"/>
                  </a:lnTo>
                  <a:lnTo>
                    <a:pt x="2819" y="776"/>
                  </a:lnTo>
                  <a:lnTo>
                    <a:pt x="2741" y="776"/>
                  </a:lnTo>
                  <a:lnTo>
                    <a:pt x="2693" y="776"/>
                  </a:lnTo>
                  <a:lnTo>
                    <a:pt x="2572" y="779"/>
                  </a:lnTo>
                  <a:lnTo>
                    <a:pt x="2568" y="754"/>
                  </a:lnTo>
                  <a:lnTo>
                    <a:pt x="2604" y="749"/>
                  </a:lnTo>
                  <a:lnTo>
                    <a:pt x="2624" y="747"/>
                  </a:lnTo>
                  <a:lnTo>
                    <a:pt x="2635" y="744"/>
                  </a:lnTo>
                  <a:lnTo>
                    <a:pt x="2641" y="741"/>
                  </a:lnTo>
                  <a:lnTo>
                    <a:pt x="2648" y="723"/>
                  </a:lnTo>
                  <a:lnTo>
                    <a:pt x="2651" y="702"/>
                  </a:lnTo>
                  <a:lnTo>
                    <a:pt x="2652" y="664"/>
                  </a:lnTo>
                  <a:lnTo>
                    <a:pt x="2652" y="574"/>
                  </a:lnTo>
                  <a:lnTo>
                    <a:pt x="2652" y="377"/>
                  </a:lnTo>
                  <a:lnTo>
                    <a:pt x="2652" y="294"/>
                  </a:lnTo>
                  <a:lnTo>
                    <a:pt x="2651" y="254"/>
                  </a:lnTo>
                  <a:lnTo>
                    <a:pt x="2650" y="232"/>
                  </a:lnTo>
                  <a:lnTo>
                    <a:pt x="2647" y="220"/>
                  </a:lnTo>
                  <a:lnTo>
                    <a:pt x="2644" y="213"/>
                  </a:lnTo>
                  <a:lnTo>
                    <a:pt x="2638" y="208"/>
                  </a:lnTo>
                  <a:lnTo>
                    <a:pt x="2628" y="206"/>
                  </a:lnTo>
                  <a:lnTo>
                    <a:pt x="2608" y="202"/>
                  </a:lnTo>
                  <a:lnTo>
                    <a:pt x="2572" y="201"/>
                  </a:lnTo>
                  <a:lnTo>
                    <a:pt x="2568" y="176"/>
                  </a:lnTo>
                  <a:lnTo>
                    <a:pt x="2624" y="174"/>
                  </a:lnTo>
                  <a:lnTo>
                    <a:pt x="2693" y="177"/>
                  </a:lnTo>
                  <a:lnTo>
                    <a:pt x="2815" y="173"/>
                  </a:lnTo>
                  <a:lnTo>
                    <a:pt x="2819" y="197"/>
                  </a:lnTo>
                  <a:lnTo>
                    <a:pt x="2770" y="203"/>
                  </a:lnTo>
                  <a:lnTo>
                    <a:pt x="2756" y="206"/>
                  </a:lnTo>
                  <a:lnTo>
                    <a:pt x="2747" y="209"/>
                  </a:lnTo>
                  <a:lnTo>
                    <a:pt x="2743" y="213"/>
                  </a:lnTo>
                  <a:lnTo>
                    <a:pt x="2741" y="218"/>
                  </a:lnTo>
                  <a:lnTo>
                    <a:pt x="2737" y="231"/>
                  </a:lnTo>
                  <a:lnTo>
                    <a:pt x="2735" y="279"/>
                  </a:lnTo>
                  <a:lnTo>
                    <a:pt x="2734" y="377"/>
                  </a:lnTo>
                  <a:lnTo>
                    <a:pt x="2734" y="467"/>
                  </a:lnTo>
                  <a:close/>
                  <a:moveTo>
                    <a:pt x="3186" y="213"/>
                  </a:moveTo>
                  <a:lnTo>
                    <a:pt x="3182" y="209"/>
                  </a:lnTo>
                  <a:lnTo>
                    <a:pt x="3182" y="191"/>
                  </a:lnTo>
                  <a:lnTo>
                    <a:pt x="3186" y="188"/>
                  </a:lnTo>
                  <a:lnTo>
                    <a:pt x="3307" y="167"/>
                  </a:lnTo>
                  <a:lnTo>
                    <a:pt x="3319" y="178"/>
                  </a:lnTo>
                  <a:lnTo>
                    <a:pt x="3331" y="190"/>
                  </a:lnTo>
                  <a:lnTo>
                    <a:pt x="3347" y="209"/>
                  </a:lnTo>
                  <a:lnTo>
                    <a:pt x="3367" y="242"/>
                  </a:lnTo>
                  <a:lnTo>
                    <a:pt x="3427" y="345"/>
                  </a:lnTo>
                  <a:lnTo>
                    <a:pt x="3497" y="479"/>
                  </a:lnTo>
                  <a:lnTo>
                    <a:pt x="3541" y="410"/>
                  </a:lnTo>
                  <a:lnTo>
                    <a:pt x="3589" y="328"/>
                  </a:lnTo>
                  <a:lnTo>
                    <a:pt x="3680" y="173"/>
                  </a:lnTo>
                  <a:lnTo>
                    <a:pt x="3713" y="174"/>
                  </a:lnTo>
                  <a:lnTo>
                    <a:pt x="3743" y="173"/>
                  </a:lnTo>
                  <a:lnTo>
                    <a:pt x="3745" y="184"/>
                  </a:lnTo>
                  <a:lnTo>
                    <a:pt x="3719" y="218"/>
                  </a:lnTo>
                  <a:lnTo>
                    <a:pt x="3679" y="269"/>
                  </a:lnTo>
                  <a:lnTo>
                    <a:pt x="3613" y="366"/>
                  </a:lnTo>
                  <a:lnTo>
                    <a:pt x="3559" y="453"/>
                  </a:lnTo>
                  <a:lnTo>
                    <a:pt x="3534" y="496"/>
                  </a:lnTo>
                  <a:lnTo>
                    <a:pt x="3524" y="516"/>
                  </a:lnTo>
                  <a:lnTo>
                    <a:pt x="3522" y="528"/>
                  </a:lnTo>
                  <a:lnTo>
                    <a:pt x="3521" y="542"/>
                  </a:lnTo>
                  <a:lnTo>
                    <a:pt x="3521" y="604"/>
                  </a:lnTo>
                  <a:lnTo>
                    <a:pt x="3522" y="669"/>
                  </a:lnTo>
                  <a:lnTo>
                    <a:pt x="3524" y="720"/>
                  </a:lnTo>
                  <a:lnTo>
                    <a:pt x="3527" y="732"/>
                  </a:lnTo>
                  <a:lnTo>
                    <a:pt x="3530" y="740"/>
                  </a:lnTo>
                  <a:lnTo>
                    <a:pt x="3536" y="743"/>
                  </a:lnTo>
                  <a:lnTo>
                    <a:pt x="3546" y="747"/>
                  </a:lnTo>
                  <a:lnTo>
                    <a:pt x="3565" y="749"/>
                  </a:lnTo>
                  <a:lnTo>
                    <a:pt x="3602" y="752"/>
                  </a:lnTo>
                  <a:lnTo>
                    <a:pt x="3606" y="776"/>
                  </a:lnTo>
                  <a:lnTo>
                    <a:pt x="3528" y="776"/>
                  </a:lnTo>
                  <a:lnTo>
                    <a:pt x="3480" y="776"/>
                  </a:lnTo>
                  <a:lnTo>
                    <a:pt x="3359" y="779"/>
                  </a:lnTo>
                  <a:lnTo>
                    <a:pt x="3355" y="754"/>
                  </a:lnTo>
                  <a:lnTo>
                    <a:pt x="3391" y="749"/>
                  </a:lnTo>
                  <a:lnTo>
                    <a:pt x="3412" y="747"/>
                  </a:lnTo>
                  <a:lnTo>
                    <a:pt x="3422" y="744"/>
                  </a:lnTo>
                  <a:lnTo>
                    <a:pt x="3428" y="741"/>
                  </a:lnTo>
                  <a:lnTo>
                    <a:pt x="3436" y="725"/>
                  </a:lnTo>
                  <a:lnTo>
                    <a:pt x="3439" y="677"/>
                  </a:lnTo>
                  <a:lnTo>
                    <a:pt x="3439" y="604"/>
                  </a:lnTo>
                  <a:lnTo>
                    <a:pt x="3439" y="522"/>
                  </a:lnTo>
                  <a:lnTo>
                    <a:pt x="3419" y="484"/>
                  </a:lnTo>
                  <a:lnTo>
                    <a:pt x="3377" y="412"/>
                  </a:lnTo>
                  <a:lnTo>
                    <a:pt x="3340" y="352"/>
                  </a:lnTo>
                  <a:lnTo>
                    <a:pt x="3294" y="284"/>
                  </a:lnTo>
                  <a:lnTo>
                    <a:pt x="3270" y="251"/>
                  </a:lnTo>
                  <a:lnTo>
                    <a:pt x="3252" y="232"/>
                  </a:lnTo>
                  <a:lnTo>
                    <a:pt x="3239" y="221"/>
                  </a:lnTo>
                  <a:lnTo>
                    <a:pt x="3229" y="215"/>
                  </a:lnTo>
                  <a:lnTo>
                    <a:pt x="3215" y="214"/>
                  </a:lnTo>
                  <a:lnTo>
                    <a:pt x="3186" y="213"/>
                  </a:lnTo>
                  <a:close/>
                  <a:moveTo>
                    <a:pt x="3778" y="176"/>
                  </a:moveTo>
                  <a:lnTo>
                    <a:pt x="3902" y="177"/>
                  </a:lnTo>
                  <a:lnTo>
                    <a:pt x="4025" y="173"/>
                  </a:lnTo>
                  <a:lnTo>
                    <a:pt x="4028" y="197"/>
                  </a:lnTo>
                  <a:lnTo>
                    <a:pt x="3980" y="203"/>
                  </a:lnTo>
                  <a:lnTo>
                    <a:pt x="3966" y="206"/>
                  </a:lnTo>
                  <a:lnTo>
                    <a:pt x="3956" y="209"/>
                  </a:lnTo>
                  <a:lnTo>
                    <a:pt x="3953" y="213"/>
                  </a:lnTo>
                  <a:lnTo>
                    <a:pt x="3950" y="218"/>
                  </a:lnTo>
                  <a:lnTo>
                    <a:pt x="3947" y="231"/>
                  </a:lnTo>
                  <a:lnTo>
                    <a:pt x="3944" y="279"/>
                  </a:lnTo>
                  <a:lnTo>
                    <a:pt x="3944" y="377"/>
                  </a:lnTo>
                  <a:lnTo>
                    <a:pt x="3944" y="566"/>
                  </a:lnTo>
                  <a:lnTo>
                    <a:pt x="3944" y="664"/>
                  </a:lnTo>
                  <a:lnTo>
                    <a:pt x="3947" y="738"/>
                  </a:lnTo>
                  <a:lnTo>
                    <a:pt x="4034" y="738"/>
                  </a:lnTo>
                  <a:lnTo>
                    <a:pt x="4118" y="737"/>
                  </a:lnTo>
                  <a:lnTo>
                    <a:pt x="4164" y="736"/>
                  </a:lnTo>
                  <a:lnTo>
                    <a:pt x="4189" y="731"/>
                  </a:lnTo>
                  <a:lnTo>
                    <a:pt x="4213" y="723"/>
                  </a:lnTo>
                  <a:lnTo>
                    <a:pt x="4219" y="706"/>
                  </a:lnTo>
                  <a:lnTo>
                    <a:pt x="4226" y="675"/>
                  </a:lnTo>
                  <a:lnTo>
                    <a:pt x="4236" y="630"/>
                  </a:lnTo>
                  <a:lnTo>
                    <a:pt x="4240" y="627"/>
                  </a:lnTo>
                  <a:lnTo>
                    <a:pt x="4260" y="627"/>
                  </a:lnTo>
                  <a:lnTo>
                    <a:pt x="4260" y="654"/>
                  </a:lnTo>
                  <a:lnTo>
                    <a:pt x="4256" y="696"/>
                  </a:lnTo>
                  <a:lnTo>
                    <a:pt x="4253" y="776"/>
                  </a:lnTo>
                  <a:lnTo>
                    <a:pt x="4037" y="776"/>
                  </a:lnTo>
                  <a:lnTo>
                    <a:pt x="3912" y="776"/>
                  </a:lnTo>
                  <a:lnTo>
                    <a:pt x="3826" y="779"/>
                  </a:lnTo>
                  <a:lnTo>
                    <a:pt x="3822" y="761"/>
                  </a:lnTo>
                  <a:lnTo>
                    <a:pt x="3826" y="756"/>
                  </a:lnTo>
                  <a:lnTo>
                    <a:pt x="3846" y="746"/>
                  </a:lnTo>
                  <a:lnTo>
                    <a:pt x="3854" y="741"/>
                  </a:lnTo>
                  <a:lnTo>
                    <a:pt x="3857" y="725"/>
                  </a:lnTo>
                  <a:lnTo>
                    <a:pt x="3859" y="686"/>
                  </a:lnTo>
                  <a:lnTo>
                    <a:pt x="3862" y="628"/>
                  </a:lnTo>
                  <a:lnTo>
                    <a:pt x="3863" y="560"/>
                  </a:lnTo>
                  <a:lnTo>
                    <a:pt x="3863" y="377"/>
                  </a:lnTo>
                  <a:lnTo>
                    <a:pt x="3862" y="294"/>
                  </a:lnTo>
                  <a:lnTo>
                    <a:pt x="3860" y="254"/>
                  </a:lnTo>
                  <a:lnTo>
                    <a:pt x="3859" y="232"/>
                  </a:lnTo>
                  <a:lnTo>
                    <a:pt x="3857" y="220"/>
                  </a:lnTo>
                  <a:lnTo>
                    <a:pt x="3853" y="213"/>
                  </a:lnTo>
                  <a:lnTo>
                    <a:pt x="3847" y="208"/>
                  </a:lnTo>
                  <a:lnTo>
                    <a:pt x="3838" y="206"/>
                  </a:lnTo>
                  <a:lnTo>
                    <a:pt x="3818" y="202"/>
                  </a:lnTo>
                  <a:lnTo>
                    <a:pt x="3781" y="201"/>
                  </a:lnTo>
                  <a:lnTo>
                    <a:pt x="3778" y="176"/>
                  </a:lnTo>
                  <a:close/>
                  <a:moveTo>
                    <a:pt x="4314" y="779"/>
                  </a:moveTo>
                  <a:lnTo>
                    <a:pt x="4310" y="776"/>
                  </a:lnTo>
                  <a:lnTo>
                    <a:pt x="4310" y="753"/>
                  </a:lnTo>
                  <a:lnTo>
                    <a:pt x="4314" y="749"/>
                  </a:lnTo>
                  <a:lnTo>
                    <a:pt x="4339" y="749"/>
                  </a:lnTo>
                  <a:lnTo>
                    <a:pt x="4354" y="747"/>
                  </a:lnTo>
                  <a:lnTo>
                    <a:pt x="4362" y="742"/>
                  </a:lnTo>
                  <a:lnTo>
                    <a:pt x="4370" y="736"/>
                  </a:lnTo>
                  <a:lnTo>
                    <a:pt x="4380" y="718"/>
                  </a:lnTo>
                  <a:lnTo>
                    <a:pt x="4398" y="681"/>
                  </a:lnTo>
                  <a:lnTo>
                    <a:pt x="4442" y="584"/>
                  </a:lnTo>
                  <a:lnTo>
                    <a:pt x="4559" y="321"/>
                  </a:lnTo>
                  <a:lnTo>
                    <a:pt x="4624" y="167"/>
                  </a:lnTo>
                  <a:lnTo>
                    <a:pt x="4651" y="167"/>
                  </a:lnTo>
                  <a:lnTo>
                    <a:pt x="4834" y="594"/>
                  </a:lnTo>
                  <a:lnTo>
                    <a:pt x="4858" y="652"/>
                  </a:lnTo>
                  <a:lnTo>
                    <a:pt x="4883" y="705"/>
                  </a:lnTo>
                  <a:lnTo>
                    <a:pt x="4902" y="738"/>
                  </a:lnTo>
                  <a:lnTo>
                    <a:pt x="4915" y="747"/>
                  </a:lnTo>
                  <a:lnTo>
                    <a:pt x="4927" y="749"/>
                  </a:lnTo>
                  <a:lnTo>
                    <a:pt x="4950" y="749"/>
                  </a:lnTo>
                  <a:lnTo>
                    <a:pt x="4954" y="776"/>
                  </a:lnTo>
                  <a:lnTo>
                    <a:pt x="4868" y="774"/>
                  </a:lnTo>
                  <a:lnTo>
                    <a:pt x="4727" y="779"/>
                  </a:lnTo>
                  <a:lnTo>
                    <a:pt x="4724" y="753"/>
                  </a:lnTo>
                  <a:lnTo>
                    <a:pt x="4765" y="749"/>
                  </a:lnTo>
                  <a:lnTo>
                    <a:pt x="4787" y="746"/>
                  </a:lnTo>
                  <a:lnTo>
                    <a:pt x="4792" y="743"/>
                  </a:lnTo>
                  <a:lnTo>
                    <a:pt x="4796" y="741"/>
                  </a:lnTo>
                  <a:lnTo>
                    <a:pt x="4798" y="736"/>
                  </a:lnTo>
                  <a:lnTo>
                    <a:pt x="4799" y="731"/>
                  </a:lnTo>
                  <a:lnTo>
                    <a:pt x="4798" y="720"/>
                  </a:lnTo>
                  <a:lnTo>
                    <a:pt x="4793" y="706"/>
                  </a:lnTo>
                  <a:lnTo>
                    <a:pt x="4740" y="576"/>
                  </a:lnTo>
                  <a:lnTo>
                    <a:pt x="4494" y="576"/>
                  </a:lnTo>
                  <a:lnTo>
                    <a:pt x="4447" y="686"/>
                  </a:lnTo>
                  <a:lnTo>
                    <a:pt x="4438" y="711"/>
                  </a:lnTo>
                  <a:lnTo>
                    <a:pt x="4435" y="729"/>
                  </a:lnTo>
                  <a:lnTo>
                    <a:pt x="4438" y="737"/>
                  </a:lnTo>
                  <a:lnTo>
                    <a:pt x="4446" y="744"/>
                  </a:lnTo>
                  <a:lnTo>
                    <a:pt x="4454" y="747"/>
                  </a:lnTo>
                  <a:lnTo>
                    <a:pt x="4466" y="748"/>
                  </a:lnTo>
                  <a:lnTo>
                    <a:pt x="4505" y="749"/>
                  </a:lnTo>
                  <a:lnTo>
                    <a:pt x="4508" y="753"/>
                  </a:lnTo>
                  <a:lnTo>
                    <a:pt x="4508" y="776"/>
                  </a:lnTo>
                  <a:lnTo>
                    <a:pt x="4409" y="776"/>
                  </a:lnTo>
                  <a:lnTo>
                    <a:pt x="4314" y="779"/>
                  </a:lnTo>
                  <a:close/>
                  <a:moveTo>
                    <a:pt x="4508" y="539"/>
                  </a:moveTo>
                  <a:lnTo>
                    <a:pt x="4724" y="539"/>
                  </a:lnTo>
                  <a:lnTo>
                    <a:pt x="4616" y="282"/>
                  </a:lnTo>
                  <a:lnTo>
                    <a:pt x="4508" y="539"/>
                  </a:lnTo>
                  <a:close/>
                  <a:moveTo>
                    <a:pt x="4528" y="96"/>
                  </a:moveTo>
                  <a:lnTo>
                    <a:pt x="4518" y="95"/>
                  </a:lnTo>
                  <a:lnTo>
                    <a:pt x="4508" y="93"/>
                  </a:lnTo>
                  <a:lnTo>
                    <a:pt x="4501" y="88"/>
                  </a:lnTo>
                  <a:lnTo>
                    <a:pt x="4493" y="82"/>
                  </a:lnTo>
                  <a:lnTo>
                    <a:pt x="4487" y="75"/>
                  </a:lnTo>
                  <a:lnTo>
                    <a:pt x="4483" y="66"/>
                  </a:lnTo>
                  <a:lnTo>
                    <a:pt x="4480" y="48"/>
                  </a:lnTo>
                  <a:lnTo>
                    <a:pt x="4480" y="39"/>
                  </a:lnTo>
                  <a:lnTo>
                    <a:pt x="4483" y="29"/>
                  </a:lnTo>
                  <a:lnTo>
                    <a:pt x="4487" y="22"/>
                  </a:lnTo>
                  <a:lnTo>
                    <a:pt x="4493" y="14"/>
                  </a:lnTo>
                  <a:lnTo>
                    <a:pt x="4501" y="8"/>
                  </a:lnTo>
                  <a:lnTo>
                    <a:pt x="4508" y="4"/>
                  </a:lnTo>
                  <a:lnTo>
                    <a:pt x="4528" y="0"/>
                  </a:lnTo>
                  <a:lnTo>
                    <a:pt x="4537" y="0"/>
                  </a:lnTo>
                  <a:lnTo>
                    <a:pt x="4546" y="4"/>
                  </a:lnTo>
                  <a:lnTo>
                    <a:pt x="4554" y="8"/>
                  </a:lnTo>
                  <a:lnTo>
                    <a:pt x="4561" y="14"/>
                  </a:lnTo>
                  <a:lnTo>
                    <a:pt x="4567" y="22"/>
                  </a:lnTo>
                  <a:lnTo>
                    <a:pt x="4572" y="29"/>
                  </a:lnTo>
                  <a:lnTo>
                    <a:pt x="4576" y="48"/>
                  </a:lnTo>
                  <a:lnTo>
                    <a:pt x="4574" y="58"/>
                  </a:lnTo>
                  <a:lnTo>
                    <a:pt x="4572" y="66"/>
                  </a:lnTo>
                  <a:lnTo>
                    <a:pt x="4567" y="75"/>
                  </a:lnTo>
                  <a:lnTo>
                    <a:pt x="4561" y="82"/>
                  </a:lnTo>
                  <a:lnTo>
                    <a:pt x="4554" y="88"/>
                  </a:lnTo>
                  <a:lnTo>
                    <a:pt x="4546" y="93"/>
                  </a:lnTo>
                  <a:lnTo>
                    <a:pt x="4528" y="96"/>
                  </a:lnTo>
                  <a:close/>
                  <a:moveTo>
                    <a:pt x="4738" y="96"/>
                  </a:moveTo>
                  <a:lnTo>
                    <a:pt x="4728" y="95"/>
                  </a:lnTo>
                  <a:lnTo>
                    <a:pt x="4718" y="93"/>
                  </a:lnTo>
                  <a:lnTo>
                    <a:pt x="4711" y="88"/>
                  </a:lnTo>
                  <a:lnTo>
                    <a:pt x="4703" y="82"/>
                  </a:lnTo>
                  <a:lnTo>
                    <a:pt x="4697" y="75"/>
                  </a:lnTo>
                  <a:lnTo>
                    <a:pt x="4693" y="66"/>
                  </a:lnTo>
                  <a:lnTo>
                    <a:pt x="4690" y="48"/>
                  </a:lnTo>
                  <a:lnTo>
                    <a:pt x="4690" y="39"/>
                  </a:lnTo>
                  <a:lnTo>
                    <a:pt x="4693" y="29"/>
                  </a:lnTo>
                  <a:lnTo>
                    <a:pt x="4697" y="22"/>
                  </a:lnTo>
                  <a:lnTo>
                    <a:pt x="4703" y="14"/>
                  </a:lnTo>
                  <a:lnTo>
                    <a:pt x="4711" y="8"/>
                  </a:lnTo>
                  <a:lnTo>
                    <a:pt x="4718" y="4"/>
                  </a:lnTo>
                  <a:lnTo>
                    <a:pt x="4738" y="0"/>
                  </a:lnTo>
                  <a:lnTo>
                    <a:pt x="4747" y="0"/>
                  </a:lnTo>
                  <a:lnTo>
                    <a:pt x="4756" y="4"/>
                  </a:lnTo>
                  <a:lnTo>
                    <a:pt x="4764" y="8"/>
                  </a:lnTo>
                  <a:lnTo>
                    <a:pt x="4771" y="14"/>
                  </a:lnTo>
                  <a:lnTo>
                    <a:pt x="4777" y="22"/>
                  </a:lnTo>
                  <a:lnTo>
                    <a:pt x="4782" y="29"/>
                  </a:lnTo>
                  <a:lnTo>
                    <a:pt x="4786" y="48"/>
                  </a:lnTo>
                  <a:lnTo>
                    <a:pt x="4784" y="58"/>
                  </a:lnTo>
                  <a:lnTo>
                    <a:pt x="4782" y="66"/>
                  </a:lnTo>
                  <a:lnTo>
                    <a:pt x="4777" y="75"/>
                  </a:lnTo>
                  <a:lnTo>
                    <a:pt x="4771" y="82"/>
                  </a:lnTo>
                  <a:lnTo>
                    <a:pt x="4764" y="88"/>
                  </a:lnTo>
                  <a:lnTo>
                    <a:pt x="4756" y="93"/>
                  </a:lnTo>
                  <a:lnTo>
                    <a:pt x="4738" y="96"/>
                  </a:lnTo>
                  <a:close/>
                  <a:moveTo>
                    <a:pt x="5002" y="778"/>
                  </a:moveTo>
                  <a:lnTo>
                    <a:pt x="4998" y="774"/>
                  </a:lnTo>
                  <a:lnTo>
                    <a:pt x="4998" y="755"/>
                  </a:lnTo>
                  <a:lnTo>
                    <a:pt x="5002" y="752"/>
                  </a:lnTo>
                  <a:lnTo>
                    <a:pt x="5026" y="750"/>
                  </a:lnTo>
                  <a:lnTo>
                    <a:pt x="5044" y="748"/>
                  </a:lnTo>
                  <a:lnTo>
                    <a:pt x="5057" y="746"/>
                  </a:lnTo>
                  <a:lnTo>
                    <a:pt x="5064" y="740"/>
                  </a:lnTo>
                  <a:lnTo>
                    <a:pt x="5068" y="732"/>
                  </a:lnTo>
                  <a:lnTo>
                    <a:pt x="5070" y="720"/>
                  </a:lnTo>
                  <a:lnTo>
                    <a:pt x="5071" y="699"/>
                  </a:lnTo>
                  <a:lnTo>
                    <a:pt x="5072" y="662"/>
                  </a:lnTo>
                  <a:lnTo>
                    <a:pt x="5074" y="594"/>
                  </a:lnTo>
                  <a:lnTo>
                    <a:pt x="5074" y="250"/>
                  </a:lnTo>
                  <a:lnTo>
                    <a:pt x="5072" y="231"/>
                  </a:lnTo>
                  <a:lnTo>
                    <a:pt x="5066" y="218"/>
                  </a:lnTo>
                  <a:lnTo>
                    <a:pt x="5057" y="209"/>
                  </a:lnTo>
                  <a:lnTo>
                    <a:pt x="5045" y="204"/>
                  </a:lnTo>
                  <a:lnTo>
                    <a:pt x="5027" y="203"/>
                  </a:lnTo>
                  <a:lnTo>
                    <a:pt x="4998" y="202"/>
                  </a:lnTo>
                  <a:lnTo>
                    <a:pt x="4994" y="178"/>
                  </a:lnTo>
                  <a:lnTo>
                    <a:pt x="4998" y="174"/>
                  </a:lnTo>
                  <a:lnTo>
                    <a:pt x="5076" y="177"/>
                  </a:lnTo>
                  <a:lnTo>
                    <a:pt x="5146" y="174"/>
                  </a:lnTo>
                  <a:lnTo>
                    <a:pt x="5282" y="351"/>
                  </a:lnTo>
                  <a:lnTo>
                    <a:pt x="5482" y="602"/>
                  </a:lnTo>
                  <a:lnTo>
                    <a:pt x="5556" y="688"/>
                  </a:lnTo>
                  <a:lnTo>
                    <a:pt x="5556" y="358"/>
                  </a:lnTo>
                  <a:lnTo>
                    <a:pt x="5555" y="293"/>
                  </a:lnTo>
                  <a:lnTo>
                    <a:pt x="5551" y="230"/>
                  </a:lnTo>
                  <a:lnTo>
                    <a:pt x="5548" y="218"/>
                  </a:lnTo>
                  <a:lnTo>
                    <a:pt x="5543" y="210"/>
                  </a:lnTo>
                  <a:lnTo>
                    <a:pt x="5536" y="207"/>
                  </a:lnTo>
                  <a:lnTo>
                    <a:pt x="5524" y="204"/>
                  </a:lnTo>
                  <a:lnTo>
                    <a:pt x="5483" y="201"/>
                  </a:lnTo>
                  <a:lnTo>
                    <a:pt x="5480" y="178"/>
                  </a:lnTo>
                  <a:lnTo>
                    <a:pt x="5483" y="174"/>
                  </a:lnTo>
                  <a:lnTo>
                    <a:pt x="5581" y="177"/>
                  </a:lnTo>
                  <a:lnTo>
                    <a:pt x="5666" y="174"/>
                  </a:lnTo>
                  <a:lnTo>
                    <a:pt x="5670" y="178"/>
                  </a:lnTo>
                  <a:lnTo>
                    <a:pt x="5670" y="197"/>
                  </a:lnTo>
                  <a:lnTo>
                    <a:pt x="5623" y="204"/>
                  </a:lnTo>
                  <a:lnTo>
                    <a:pt x="5611" y="208"/>
                  </a:lnTo>
                  <a:lnTo>
                    <a:pt x="5604" y="214"/>
                  </a:lnTo>
                  <a:lnTo>
                    <a:pt x="5602" y="221"/>
                  </a:lnTo>
                  <a:lnTo>
                    <a:pt x="5599" y="232"/>
                  </a:lnTo>
                  <a:lnTo>
                    <a:pt x="5598" y="254"/>
                  </a:lnTo>
                  <a:lnTo>
                    <a:pt x="5596" y="291"/>
                  </a:lnTo>
                  <a:lnTo>
                    <a:pt x="5594" y="358"/>
                  </a:lnTo>
                  <a:lnTo>
                    <a:pt x="5594" y="561"/>
                  </a:lnTo>
                  <a:lnTo>
                    <a:pt x="5594" y="677"/>
                  </a:lnTo>
                  <a:lnTo>
                    <a:pt x="5597" y="794"/>
                  </a:lnTo>
                  <a:lnTo>
                    <a:pt x="5522" y="776"/>
                  </a:lnTo>
                  <a:lnTo>
                    <a:pt x="5492" y="740"/>
                  </a:lnTo>
                  <a:lnTo>
                    <a:pt x="5402" y="629"/>
                  </a:lnTo>
                  <a:lnTo>
                    <a:pt x="5113" y="268"/>
                  </a:lnTo>
                  <a:lnTo>
                    <a:pt x="5113" y="594"/>
                  </a:lnTo>
                  <a:lnTo>
                    <a:pt x="5114" y="664"/>
                  </a:lnTo>
                  <a:lnTo>
                    <a:pt x="5118" y="725"/>
                  </a:lnTo>
                  <a:lnTo>
                    <a:pt x="5120" y="735"/>
                  </a:lnTo>
                  <a:lnTo>
                    <a:pt x="5124" y="740"/>
                  </a:lnTo>
                  <a:lnTo>
                    <a:pt x="5138" y="748"/>
                  </a:lnTo>
                  <a:lnTo>
                    <a:pt x="5155" y="750"/>
                  </a:lnTo>
                  <a:lnTo>
                    <a:pt x="5185" y="752"/>
                  </a:lnTo>
                  <a:lnTo>
                    <a:pt x="5189" y="774"/>
                  </a:lnTo>
                  <a:lnTo>
                    <a:pt x="5113" y="776"/>
                  </a:lnTo>
                  <a:lnTo>
                    <a:pt x="5002" y="778"/>
                  </a:lnTo>
                  <a:close/>
                  <a:moveTo>
                    <a:pt x="5924" y="213"/>
                  </a:moveTo>
                  <a:lnTo>
                    <a:pt x="5920" y="209"/>
                  </a:lnTo>
                  <a:lnTo>
                    <a:pt x="5920" y="191"/>
                  </a:lnTo>
                  <a:lnTo>
                    <a:pt x="5924" y="188"/>
                  </a:lnTo>
                  <a:lnTo>
                    <a:pt x="6044" y="167"/>
                  </a:lnTo>
                  <a:lnTo>
                    <a:pt x="6058" y="178"/>
                  </a:lnTo>
                  <a:lnTo>
                    <a:pt x="6070" y="190"/>
                  </a:lnTo>
                  <a:lnTo>
                    <a:pt x="6084" y="209"/>
                  </a:lnTo>
                  <a:lnTo>
                    <a:pt x="6104" y="242"/>
                  </a:lnTo>
                  <a:lnTo>
                    <a:pt x="6164" y="345"/>
                  </a:lnTo>
                  <a:lnTo>
                    <a:pt x="6235" y="479"/>
                  </a:lnTo>
                  <a:lnTo>
                    <a:pt x="6278" y="410"/>
                  </a:lnTo>
                  <a:lnTo>
                    <a:pt x="6328" y="328"/>
                  </a:lnTo>
                  <a:lnTo>
                    <a:pt x="6418" y="173"/>
                  </a:lnTo>
                  <a:lnTo>
                    <a:pt x="6450" y="174"/>
                  </a:lnTo>
                  <a:lnTo>
                    <a:pt x="6480" y="173"/>
                  </a:lnTo>
                  <a:lnTo>
                    <a:pt x="6484" y="184"/>
                  </a:lnTo>
                  <a:lnTo>
                    <a:pt x="6456" y="218"/>
                  </a:lnTo>
                  <a:lnTo>
                    <a:pt x="6418" y="269"/>
                  </a:lnTo>
                  <a:lnTo>
                    <a:pt x="6350" y="366"/>
                  </a:lnTo>
                  <a:lnTo>
                    <a:pt x="6296" y="453"/>
                  </a:lnTo>
                  <a:lnTo>
                    <a:pt x="6272" y="496"/>
                  </a:lnTo>
                  <a:lnTo>
                    <a:pt x="6262" y="516"/>
                  </a:lnTo>
                  <a:lnTo>
                    <a:pt x="6259" y="528"/>
                  </a:lnTo>
                  <a:lnTo>
                    <a:pt x="6259" y="542"/>
                  </a:lnTo>
                  <a:lnTo>
                    <a:pt x="6259" y="604"/>
                  </a:lnTo>
                  <a:lnTo>
                    <a:pt x="6259" y="669"/>
                  </a:lnTo>
                  <a:lnTo>
                    <a:pt x="6262" y="720"/>
                  </a:lnTo>
                  <a:lnTo>
                    <a:pt x="6265" y="732"/>
                  </a:lnTo>
                  <a:lnTo>
                    <a:pt x="6269" y="740"/>
                  </a:lnTo>
                  <a:lnTo>
                    <a:pt x="6275" y="743"/>
                  </a:lnTo>
                  <a:lnTo>
                    <a:pt x="6284" y="747"/>
                  </a:lnTo>
                  <a:lnTo>
                    <a:pt x="6304" y="749"/>
                  </a:lnTo>
                  <a:lnTo>
                    <a:pt x="6341" y="752"/>
                  </a:lnTo>
                  <a:lnTo>
                    <a:pt x="6343" y="776"/>
                  </a:lnTo>
                  <a:lnTo>
                    <a:pt x="6265" y="776"/>
                  </a:lnTo>
                  <a:lnTo>
                    <a:pt x="6218" y="776"/>
                  </a:lnTo>
                  <a:lnTo>
                    <a:pt x="6096" y="779"/>
                  </a:lnTo>
                  <a:lnTo>
                    <a:pt x="6092" y="754"/>
                  </a:lnTo>
                  <a:lnTo>
                    <a:pt x="6130" y="749"/>
                  </a:lnTo>
                  <a:lnTo>
                    <a:pt x="6150" y="747"/>
                  </a:lnTo>
                  <a:lnTo>
                    <a:pt x="6160" y="744"/>
                  </a:lnTo>
                  <a:lnTo>
                    <a:pt x="6167" y="741"/>
                  </a:lnTo>
                  <a:lnTo>
                    <a:pt x="6170" y="735"/>
                  </a:lnTo>
                  <a:lnTo>
                    <a:pt x="6174" y="725"/>
                  </a:lnTo>
                  <a:lnTo>
                    <a:pt x="6176" y="677"/>
                  </a:lnTo>
                  <a:lnTo>
                    <a:pt x="6178" y="604"/>
                  </a:lnTo>
                  <a:lnTo>
                    <a:pt x="6178" y="522"/>
                  </a:lnTo>
                  <a:lnTo>
                    <a:pt x="6157" y="484"/>
                  </a:lnTo>
                  <a:lnTo>
                    <a:pt x="6115" y="412"/>
                  </a:lnTo>
                  <a:lnTo>
                    <a:pt x="6077" y="352"/>
                  </a:lnTo>
                  <a:lnTo>
                    <a:pt x="6032" y="284"/>
                  </a:lnTo>
                  <a:lnTo>
                    <a:pt x="6008" y="251"/>
                  </a:lnTo>
                  <a:lnTo>
                    <a:pt x="5990" y="232"/>
                  </a:lnTo>
                  <a:lnTo>
                    <a:pt x="5977" y="221"/>
                  </a:lnTo>
                  <a:lnTo>
                    <a:pt x="5968" y="215"/>
                  </a:lnTo>
                  <a:lnTo>
                    <a:pt x="5952" y="214"/>
                  </a:lnTo>
                  <a:lnTo>
                    <a:pt x="5924" y="213"/>
                  </a:lnTo>
                  <a:close/>
                  <a:moveTo>
                    <a:pt x="6516" y="176"/>
                  </a:moveTo>
                  <a:lnTo>
                    <a:pt x="6641" y="177"/>
                  </a:lnTo>
                  <a:lnTo>
                    <a:pt x="6763" y="173"/>
                  </a:lnTo>
                  <a:lnTo>
                    <a:pt x="6767" y="197"/>
                  </a:lnTo>
                  <a:lnTo>
                    <a:pt x="6718" y="203"/>
                  </a:lnTo>
                  <a:lnTo>
                    <a:pt x="6704" y="206"/>
                  </a:lnTo>
                  <a:lnTo>
                    <a:pt x="6695" y="209"/>
                  </a:lnTo>
                  <a:lnTo>
                    <a:pt x="6691" y="213"/>
                  </a:lnTo>
                  <a:lnTo>
                    <a:pt x="6689" y="218"/>
                  </a:lnTo>
                  <a:lnTo>
                    <a:pt x="6685" y="231"/>
                  </a:lnTo>
                  <a:lnTo>
                    <a:pt x="6683" y="279"/>
                  </a:lnTo>
                  <a:lnTo>
                    <a:pt x="6682" y="377"/>
                  </a:lnTo>
                  <a:lnTo>
                    <a:pt x="6682" y="566"/>
                  </a:lnTo>
                  <a:lnTo>
                    <a:pt x="6683" y="664"/>
                  </a:lnTo>
                  <a:lnTo>
                    <a:pt x="6685" y="738"/>
                  </a:lnTo>
                  <a:lnTo>
                    <a:pt x="6772" y="738"/>
                  </a:lnTo>
                  <a:lnTo>
                    <a:pt x="6856" y="737"/>
                  </a:lnTo>
                  <a:lnTo>
                    <a:pt x="6901" y="736"/>
                  </a:lnTo>
                  <a:lnTo>
                    <a:pt x="6926" y="731"/>
                  </a:lnTo>
                  <a:lnTo>
                    <a:pt x="6952" y="723"/>
                  </a:lnTo>
                  <a:lnTo>
                    <a:pt x="6956" y="706"/>
                  </a:lnTo>
                  <a:lnTo>
                    <a:pt x="6965" y="675"/>
                  </a:lnTo>
                  <a:lnTo>
                    <a:pt x="6973" y="630"/>
                  </a:lnTo>
                  <a:lnTo>
                    <a:pt x="6978" y="627"/>
                  </a:lnTo>
                  <a:lnTo>
                    <a:pt x="6998" y="627"/>
                  </a:lnTo>
                  <a:lnTo>
                    <a:pt x="6997" y="654"/>
                  </a:lnTo>
                  <a:lnTo>
                    <a:pt x="6995" y="696"/>
                  </a:lnTo>
                  <a:lnTo>
                    <a:pt x="6991" y="776"/>
                  </a:lnTo>
                  <a:lnTo>
                    <a:pt x="6775" y="776"/>
                  </a:lnTo>
                  <a:lnTo>
                    <a:pt x="6650" y="776"/>
                  </a:lnTo>
                  <a:lnTo>
                    <a:pt x="6563" y="779"/>
                  </a:lnTo>
                  <a:lnTo>
                    <a:pt x="6560" y="761"/>
                  </a:lnTo>
                  <a:lnTo>
                    <a:pt x="6563" y="756"/>
                  </a:lnTo>
                  <a:lnTo>
                    <a:pt x="6583" y="746"/>
                  </a:lnTo>
                  <a:lnTo>
                    <a:pt x="6593" y="741"/>
                  </a:lnTo>
                  <a:lnTo>
                    <a:pt x="6595" y="725"/>
                  </a:lnTo>
                  <a:lnTo>
                    <a:pt x="6598" y="686"/>
                  </a:lnTo>
                  <a:lnTo>
                    <a:pt x="6600" y="628"/>
                  </a:lnTo>
                  <a:lnTo>
                    <a:pt x="6600" y="560"/>
                  </a:lnTo>
                  <a:lnTo>
                    <a:pt x="6600" y="377"/>
                  </a:lnTo>
                  <a:lnTo>
                    <a:pt x="6600" y="294"/>
                  </a:lnTo>
                  <a:lnTo>
                    <a:pt x="6599" y="254"/>
                  </a:lnTo>
                  <a:lnTo>
                    <a:pt x="6598" y="232"/>
                  </a:lnTo>
                  <a:lnTo>
                    <a:pt x="6595" y="220"/>
                  </a:lnTo>
                  <a:lnTo>
                    <a:pt x="6592" y="213"/>
                  </a:lnTo>
                  <a:lnTo>
                    <a:pt x="6586" y="208"/>
                  </a:lnTo>
                  <a:lnTo>
                    <a:pt x="6576" y="206"/>
                  </a:lnTo>
                  <a:lnTo>
                    <a:pt x="6556" y="202"/>
                  </a:lnTo>
                  <a:lnTo>
                    <a:pt x="6518" y="201"/>
                  </a:lnTo>
                  <a:lnTo>
                    <a:pt x="6516" y="176"/>
                  </a:lnTo>
                  <a:close/>
                  <a:moveTo>
                    <a:pt x="7058" y="173"/>
                  </a:moveTo>
                  <a:lnTo>
                    <a:pt x="7111" y="174"/>
                  </a:lnTo>
                  <a:lnTo>
                    <a:pt x="7180" y="177"/>
                  </a:lnTo>
                  <a:lnTo>
                    <a:pt x="7302" y="173"/>
                  </a:lnTo>
                  <a:lnTo>
                    <a:pt x="7306" y="197"/>
                  </a:lnTo>
                  <a:lnTo>
                    <a:pt x="7256" y="203"/>
                  </a:lnTo>
                  <a:lnTo>
                    <a:pt x="7243" y="206"/>
                  </a:lnTo>
                  <a:lnTo>
                    <a:pt x="7234" y="209"/>
                  </a:lnTo>
                  <a:lnTo>
                    <a:pt x="7230" y="213"/>
                  </a:lnTo>
                  <a:lnTo>
                    <a:pt x="7228" y="218"/>
                  </a:lnTo>
                  <a:lnTo>
                    <a:pt x="7224" y="231"/>
                  </a:lnTo>
                  <a:lnTo>
                    <a:pt x="7222" y="279"/>
                  </a:lnTo>
                  <a:lnTo>
                    <a:pt x="7220" y="377"/>
                  </a:lnTo>
                  <a:lnTo>
                    <a:pt x="7220" y="574"/>
                  </a:lnTo>
                  <a:lnTo>
                    <a:pt x="7222" y="658"/>
                  </a:lnTo>
                  <a:lnTo>
                    <a:pt x="7222" y="698"/>
                  </a:lnTo>
                  <a:lnTo>
                    <a:pt x="7224" y="720"/>
                  </a:lnTo>
                  <a:lnTo>
                    <a:pt x="7226" y="731"/>
                  </a:lnTo>
                  <a:lnTo>
                    <a:pt x="7230" y="738"/>
                  </a:lnTo>
                  <a:lnTo>
                    <a:pt x="7236" y="743"/>
                  </a:lnTo>
                  <a:lnTo>
                    <a:pt x="7246" y="747"/>
                  </a:lnTo>
                  <a:lnTo>
                    <a:pt x="7266" y="749"/>
                  </a:lnTo>
                  <a:lnTo>
                    <a:pt x="7302" y="752"/>
                  </a:lnTo>
                  <a:lnTo>
                    <a:pt x="7306" y="776"/>
                  </a:lnTo>
                  <a:lnTo>
                    <a:pt x="7228" y="776"/>
                  </a:lnTo>
                  <a:lnTo>
                    <a:pt x="7180" y="776"/>
                  </a:lnTo>
                  <a:lnTo>
                    <a:pt x="7058" y="779"/>
                  </a:lnTo>
                  <a:lnTo>
                    <a:pt x="7055" y="754"/>
                  </a:lnTo>
                  <a:lnTo>
                    <a:pt x="7091" y="749"/>
                  </a:lnTo>
                  <a:lnTo>
                    <a:pt x="7111" y="747"/>
                  </a:lnTo>
                  <a:lnTo>
                    <a:pt x="7122" y="744"/>
                  </a:lnTo>
                  <a:lnTo>
                    <a:pt x="7129" y="741"/>
                  </a:lnTo>
                  <a:lnTo>
                    <a:pt x="7133" y="734"/>
                  </a:lnTo>
                  <a:lnTo>
                    <a:pt x="7136" y="723"/>
                  </a:lnTo>
                  <a:lnTo>
                    <a:pt x="7138" y="702"/>
                  </a:lnTo>
                  <a:lnTo>
                    <a:pt x="7139" y="664"/>
                  </a:lnTo>
                  <a:lnTo>
                    <a:pt x="7140" y="574"/>
                  </a:lnTo>
                  <a:lnTo>
                    <a:pt x="7140" y="377"/>
                  </a:lnTo>
                  <a:lnTo>
                    <a:pt x="7139" y="294"/>
                  </a:lnTo>
                  <a:lnTo>
                    <a:pt x="7138" y="254"/>
                  </a:lnTo>
                  <a:lnTo>
                    <a:pt x="7136" y="232"/>
                  </a:lnTo>
                  <a:lnTo>
                    <a:pt x="7134" y="220"/>
                  </a:lnTo>
                  <a:lnTo>
                    <a:pt x="7130" y="213"/>
                  </a:lnTo>
                  <a:lnTo>
                    <a:pt x="7124" y="208"/>
                  </a:lnTo>
                  <a:lnTo>
                    <a:pt x="7115" y="206"/>
                  </a:lnTo>
                  <a:lnTo>
                    <a:pt x="7094" y="202"/>
                  </a:lnTo>
                  <a:lnTo>
                    <a:pt x="7058" y="201"/>
                  </a:lnTo>
                  <a:lnTo>
                    <a:pt x="7055" y="176"/>
                  </a:lnTo>
                  <a:lnTo>
                    <a:pt x="7058" y="173"/>
                  </a:lnTo>
                  <a:close/>
                  <a:moveTo>
                    <a:pt x="7348" y="482"/>
                  </a:moveTo>
                  <a:lnTo>
                    <a:pt x="7349" y="450"/>
                  </a:lnTo>
                  <a:lnTo>
                    <a:pt x="7352" y="420"/>
                  </a:lnTo>
                  <a:lnTo>
                    <a:pt x="7357" y="390"/>
                  </a:lnTo>
                  <a:lnTo>
                    <a:pt x="7366" y="363"/>
                  </a:lnTo>
                  <a:lnTo>
                    <a:pt x="7376" y="335"/>
                  </a:lnTo>
                  <a:lnTo>
                    <a:pt x="7391" y="309"/>
                  </a:lnTo>
                  <a:lnTo>
                    <a:pt x="7408" y="284"/>
                  </a:lnTo>
                  <a:lnTo>
                    <a:pt x="7428" y="260"/>
                  </a:lnTo>
                  <a:lnTo>
                    <a:pt x="7452" y="238"/>
                  </a:lnTo>
                  <a:lnTo>
                    <a:pt x="7477" y="218"/>
                  </a:lnTo>
                  <a:lnTo>
                    <a:pt x="7505" y="201"/>
                  </a:lnTo>
                  <a:lnTo>
                    <a:pt x="7535" y="186"/>
                  </a:lnTo>
                  <a:lnTo>
                    <a:pt x="7567" y="176"/>
                  </a:lnTo>
                  <a:lnTo>
                    <a:pt x="7601" y="167"/>
                  </a:lnTo>
                  <a:lnTo>
                    <a:pt x="7637" y="162"/>
                  </a:lnTo>
                  <a:lnTo>
                    <a:pt x="7675" y="161"/>
                  </a:lnTo>
                  <a:lnTo>
                    <a:pt x="7711" y="162"/>
                  </a:lnTo>
                  <a:lnTo>
                    <a:pt x="7744" y="166"/>
                  </a:lnTo>
                  <a:lnTo>
                    <a:pt x="7776" y="172"/>
                  </a:lnTo>
                  <a:lnTo>
                    <a:pt x="7806" y="180"/>
                  </a:lnTo>
                  <a:lnTo>
                    <a:pt x="7834" y="192"/>
                  </a:lnTo>
                  <a:lnTo>
                    <a:pt x="7860" y="206"/>
                  </a:lnTo>
                  <a:lnTo>
                    <a:pt x="7884" y="221"/>
                  </a:lnTo>
                  <a:lnTo>
                    <a:pt x="7907" y="240"/>
                  </a:lnTo>
                  <a:lnTo>
                    <a:pt x="7927" y="261"/>
                  </a:lnTo>
                  <a:lnTo>
                    <a:pt x="7944" y="284"/>
                  </a:lnTo>
                  <a:lnTo>
                    <a:pt x="7960" y="308"/>
                  </a:lnTo>
                  <a:lnTo>
                    <a:pt x="7972" y="334"/>
                  </a:lnTo>
                  <a:lnTo>
                    <a:pt x="7980" y="362"/>
                  </a:lnTo>
                  <a:lnTo>
                    <a:pt x="7987" y="392"/>
                  </a:lnTo>
                  <a:lnTo>
                    <a:pt x="7991" y="423"/>
                  </a:lnTo>
                  <a:lnTo>
                    <a:pt x="7993" y="456"/>
                  </a:lnTo>
                  <a:lnTo>
                    <a:pt x="7990" y="503"/>
                  </a:lnTo>
                  <a:lnTo>
                    <a:pt x="7987" y="526"/>
                  </a:lnTo>
                  <a:lnTo>
                    <a:pt x="7982" y="548"/>
                  </a:lnTo>
                  <a:lnTo>
                    <a:pt x="7969" y="590"/>
                  </a:lnTo>
                  <a:lnTo>
                    <a:pt x="7950" y="629"/>
                  </a:lnTo>
                  <a:lnTo>
                    <a:pt x="7927" y="665"/>
                  </a:lnTo>
                  <a:lnTo>
                    <a:pt x="7900" y="698"/>
                  </a:lnTo>
                  <a:lnTo>
                    <a:pt x="7884" y="712"/>
                  </a:lnTo>
                  <a:lnTo>
                    <a:pt x="7867" y="725"/>
                  </a:lnTo>
                  <a:lnTo>
                    <a:pt x="7830" y="748"/>
                  </a:lnTo>
                  <a:lnTo>
                    <a:pt x="7789" y="767"/>
                  </a:lnTo>
                  <a:lnTo>
                    <a:pt x="7746" y="780"/>
                  </a:lnTo>
                  <a:lnTo>
                    <a:pt x="7700" y="789"/>
                  </a:lnTo>
                  <a:lnTo>
                    <a:pt x="7654" y="791"/>
                  </a:lnTo>
                  <a:lnTo>
                    <a:pt x="7619" y="790"/>
                  </a:lnTo>
                  <a:lnTo>
                    <a:pt x="7586" y="785"/>
                  </a:lnTo>
                  <a:lnTo>
                    <a:pt x="7555" y="778"/>
                  </a:lnTo>
                  <a:lnTo>
                    <a:pt x="7525" y="768"/>
                  </a:lnTo>
                  <a:lnTo>
                    <a:pt x="7498" y="755"/>
                  </a:lnTo>
                  <a:lnTo>
                    <a:pt x="7471" y="738"/>
                  </a:lnTo>
                  <a:lnTo>
                    <a:pt x="7447" y="720"/>
                  </a:lnTo>
                  <a:lnTo>
                    <a:pt x="7426" y="699"/>
                  </a:lnTo>
                  <a:lnTo>
                    <a:pt x="7406" y="675"/>
                  </a:lnTo>
                  <a:lnTo>
                    <a:pt x="7390" y="648"/>
                  </a:lnTo>
                  <a:lnTo>
                    <a:pt x="7376" y="621"/>
                  </a:lnTo>
                  <a:lnTo>
                    <a:pt x="7366" y="592"/>
                  </a:lnTo>
                  <a:lnTo>
                    <a:pt x="7352" y="534"/>
                  </a:lnTo>
                  <a:lnTo>
                    <a:pt x="7349" y="507"/>
                  </a:lnTo>
                  <a:lnTo>
                    <a:pt x="7348" y="482"/>
                  </a:lnTo>
                  <a:close/>
                  <a:moveTo>
                    <a:pt x="7436" y="454"/>
                  </a:moveTo>
                  <a:lnTo>
                    <a:pt x="7438" y="480"/>
                  </a:lnTo>
                  <a:lnTo>
                    <a:pt x="7440" y="508"/>
                  </a:lnTo>
                  <a:lnTo>
                    <a:pt x="7446" y="536"/>
                  </a:lnTo>
                  <a:lnTo>
                    <a:pt x="7453" y="566"/>
                  </a:lnTo>
                  <a:lnTo>
                    <a:pt x="7463" y="594"/>
                  </a:lnTo>
                  <a:lnTo>
                    <a:pt x="7474" y="621"/>
                  </a:lnTo>
                  <a:lnTo>
                    <a:pt x="7488" y="646"/>
                  </a:lnTo>
                  <a:lnTo>
                    <a:pt x="7504" y="668"/>
                  </a:lnTo>
                  <a:lnTo>
                    <a:pt x="7520" y="688"/>
                  </a:lnTo>
                  <a:lnTo>
                    <a:pt x="7540" y="706"/>
                  </a:lnTo>
                  <a:lnTo>
                    <a:pt x="7559" y="720"/>
                  </a:lnTo>
                  <a:lnTo>
                    <a:pt x="7580" y="731"/>
                  </a:lnTo>
                  <a:lnTo>
                    <a:pt x="7603" y="741"/>
                  </a:lnTo>
                  <a:lnTo>
                    <a:pt x="7627" y="748"/>
                  </a:lnTo>
                  <a:lnTo>
                    <a:pt x="7652" y="752"/>
                  </a:lnTo>
                  <a:lnTo>
                    <a:pt x="7680" y="753"/>
                  </a:lnTo>
                  <a:lnTo>
                    <a:pt x="7712" y="750"/>
                  </a:lnTo>
                  <a:lnTo>
                    <a:pt x="7742" y="746"/>
                  </a:lnTo>
                  <a:lnTo>
                    <a:pt x="7771" y="736"/>
                  </a:lnTo>
                  <a:lnTo>
                    <a:pt x="7798" y="723"/>
                  </a:lnTo>
                  <a:lnTo>
                    <a:pt x="7822" y="705"/>
                  </a:lnTo>
                  <a:lnTo>
                    <a:pt x="7843" y="683"/>
                  </a:lnTo>
                  <a:lnTo>
                    <a:pt x="7861" y="658"/>
                  </a:lnTo>
                  <a:lnTo>
                    <a:pt x="7868" y="644"/>
                  </a:lnTo>
                  <a:lnTo>
                    <a:pt x="7876" y="628"/>
                  </a:lnTo>
                  <a:lnTo>
                    <a:pt x="7888" y="596"/>
                  </a:lnTo>
                  <a:lnTo>
                    <a:pt x="7896" y="561"/>
                  </a:lnTo>
                  <a:lnTo>
                    <a:pt x="7901" y="524"/>
                  </a:lnTo>
                  <a:lnTo>
                    <a:pt x="7903" y="485"/>
                  </a:lnTo>
                  <a:lnTo>
                    <a:pt x="7901" y="443"/>
                  </a:lnTo>
                  <a:lnTo>
                    <a:pt x="7895" y="404"/>
                  </a:lnTo>
                  <a:lnTo>
                    <a:pt x="7885" y="365"/>
                  </a:lnTo>
                  <a:lnTo>
                    <a:pt x="7872" y="330"/>
                  </a:lnTo>
                  <a:lnTo>
                    <a:pt x="7855" y="298"/>
                  </a:lnTo>
                  <a:lnTo>
                    <a:pt x="7835" y="270"/>
                  </a:lnTo>
                  <a:lnTo>
                    <a:pt x="7812" y="248"/>
                  </a:lnTo>
                  <a:lnTo>
                    <a:pt x="7799" y="237"/>
                  </a:lnTo>
                  <a:lnTo>
                    <a:pt x="7784" y="228"/>
                  </a:lnTo>
                  <a:lnTo>
                    <a:pt x="7756" y="215"/>
                  </a:lnTo>
                  <a:lnTo>
                    <a:pt x="7724" y="206"/>
                  </a:lnTo>
                  <a:lnTo>
                    <a:pt x="7693" y="200"/>
                  </a:lnTo>
                  <a:lnTo>
                    <a:pt x="7660" y="197"/>
                  </a:lnTo>
                  <a:lnTo>
                    <a:pt x="7610" y="202"/>
                  </a:lnTo>
                  <a:lnTo>
                    <a:pt x="7588" y="207"/>
                  </a:lnTo>
                  <a:lnTo>
                    <a:pt x="7566" y="214"/>
                  </a:lnTo>
                  <a:lnTo>
                    <a:pt x="7547" y="222"/>
                  </a:lnTo>
                  <a:lnTo>
                    <a:pt x="7529" y="233"/>
                  </a:lnTo>
                  <a:lnTo>
                    <a:pt x="7511" y="246"/>
                  </a:lnTo>
                  <a:lnTo>
                    <a:pt x="7495" y="262"/>
                  </a:lnTo>
                  <a:lnTo>
                    <a:pt x="7482" y="279"/>
                  </a:lnTo>
                  <a:lnTo>
                    <a:pt x="7470" y="298"/>
                  </a:lnTo>
                  <a:lnTo>
                    <a:pt x="7459" y="320"/>
                  </a:lnTo>
                  <a:lnTo>
                    <a:pt x="7451" y="342"/>
                  </a:lnTo>
                  <a:lnTo>
                    <a:pt x="7445" y="368"/>
                  </a:lnTo>
                  <a:lnTo>
                    <a:pt x="7440" y="394"/>
                  </a:lnTo>
                  <a:lnTo>
                    <a:pt x="7438" y="423"/>
                  </a:lnTo>
                  <a:lnTo>
                    <a:pt x="7436" y="454"/>
                  </a:lnTo>
                  <a:close/>
                  <a:moveTo>
                    <a:pt x="8039" y="173"/>
                  </a:moveTo>
                  <a:lnTo>
                    <a:pt x="8176" y="177"/>
                  </a:lnTo>
                  <a:lnTo>
                    <a:pt x="8266" y="174"/>
                  </a:lnTo>
                  <a:lnTo>
                    <a:pt x="8330" y="173"/>
                  </a:lnTo>
                  <a:lnTo>
                    <a:pt x="8359" y="173"/>
                  </a:lnTo>
                  <a:lnTo>
                    <a:pt x="8384" y="176"/>
                  </a:lnTo>
                  <a:lnTo>
                    <a:pt x="8408" y="179"/>
                  </a:lnTo>
                  <a:lnTo>
                    <a:pt x="8429" y="185"/>
                  </a:lnTo>
                  <a:lnTo>
                    <a:pt x="8448" y="192"/>
                  </a:lnTo>
                  <a:lnTo>
                    <a:pt x="8465" y="202"/>
                  </a:lnTo>
                  <a:lnTo>
                    <a:pt x="8480" y="215"/>
                  </a:lnTo>
                  <a:lnTo>
                    <a:pt x="8494" y="230"/>
                  </a:lnTo>
                  <a:lnTo>
                    <a:pt x="8504" y="248"/>
                  </a:lnTo>
                  <a:lnTo>
                    <a:pt x="8513" y="267"/>
                  </a:lnTo>
                  <a:lnTo>
                    <a:pt x="8518" y="287"/>
                  </a:lnTo>
                  <a:lnTo>
                    <a:pt x="8519" y="310"/>
                  </a:lnTo>
                  <a:lnTo>
                    <a:pt x="8518" y="328"/>
                  </a:lnTo>
                  <a:lnTo>
                    <a:pt x="8514" y="347"/>
                  </a:lnTo>
                  <a:lnTo>
                    <a:pt x="8509" y="365"/>
                  </a:lnTo>
                  <a:lnTo>
                    <a:pt x="8501" y="383"/>
                  </a:lnTo>
                  <a:lnTo>
                    <a:pt x="8491" y="401"/>
                  </a:lnTo>
                  <a:lnTo>
                    <a:pt x="8479" y="417"/>
                  </a:lnTo>
                  <a:lnTo>
                    <a:pt x="8466" y="431"/>
                  </a:lnTo>
                  <a:lnTo>
                    <a:pt x="8452" y="444"/>
                  </a:lnTo>
                  <a:lnTo>
                    <a:pt x="8419" y="466"/>
                  </a:lnTo>
                  <a:lnTo>
                    <a:pt x="8387" y="480"/>
                  </a:lnTo>
                  <a:lnTo>
                    <a:pt x="8353" y="489"/>
                  </a:lnTo>
                  <a:lnTo>
                    <a:pt x="8336" y="491"/>
                  </a:lnTo>
                  <a:lnTo>
                    <a:pt x="8318" y="491"/>
                  </a:lnTo>
                  <a:lnTo>
                    <a:pt x="8291" y="490"/>
                  </a:lnTo>
                  <a:lnTo>
                    <a:pt x="8260" y="485"/>
                  </a:lnTo>
                  <a:lnTo>
                    <a:pt x="8252" y="460"/>
                  </a:lnTo>
                  <a:lnTo>
                    <a:pt x="8256" y="455"/>
                  </a:lnTo>
                  <a:lnTo>
                    <a:pt x="8285" y="461"/>
                  </a:lnTo>
                  <a:lnTo>
                    <a:pt x="8308" y="462"/>
                  </a:lnTo>
                  <a:lnTo>
                    <a:pt x="8335" y="460"/>
                  </a:lnTo>
                  <a:lnTo>
                    <a:pt x="8347" y="458"/>
                  </a:lnTo>
                  <a:lnTo>
                    <a:pt x="8358" y="453"/>
                  </a:lnTo>
                  <a:lnTo>
                    <a:pt x="8380" y="442"/>
                  </a:lnTo>
                  <a:lnTo>
                    <a:pt x="8389" y="435"/>
                  </a:lnTo>
                  <a:lnTo>
                    <a:pt x="8398" y="425"/>
                  </a:lnTo>
                  <a:lnTo>
                    <a:pt x="8413" y="406"/>
                  </a:lnTo>
                  <a:lnTo>
                    <a:pt x="8423" y="383"/>
                  </a:lnTo>
                  <a:lnTo>
                    <a:pt x="8430" y="359"/>
                  </a:lnTo>
                  <a:lnTo>
                    <a:pt x="8431" y="332"/>
                  </a:lnTo>
                  <a:lnTo>
                    <a:pt x="8430" y="304"/>
                  </a:lnTo>
                  <a:lnTo>
                    <a:pt x="8423" y="279"/>
                  </a:lnTo>
                  <a:lnTo>
                    <a:pt x="8412" y="257"/>
                  </a:lnTo>
                  <a:lnTo>
                    <a:pt x="8396" y="239"/>
                  </a:lnTo>
                  <a:lnTo>
                    <a:pt x="8377" y="224"/>
                  </a:lnTo>
                  <a:lnTo>
                    <a:pt x="8365" y="218"/>
                  </a:lnTo>
                  <a:lnTo>
                    <a:pt x="8352" y="213"/>
                  </a:lnTo>
                  <a:lnTo>
                    <a:pt x="8323" y="207"/>
                  </a:lnTo>
                  <a:lnTo>
                    <a:pt x="8291" y="204"/>
                  </a:lnTo>
                  <a:lnTo>
                    <a:pt x="8250" y="208"/>
                  </a:lnTo>
                  <a:lnTo>
                    <a:pt x="8204" y="219"/>
                  </a:lnTo>
                  <a:lnTo>
                    <a:pt x="8202" y="275"/>
                  </a:lnTo>
                  <a:lnTo>
                    <a:pt x="8201" y="377"/>
                  </a:lnTo>
                  <a:lnTo>
                    <a:pt x="8201" y="574"/>
                  </a:lnTo>
                  <a:lnTo>
                    <a:pt x="8202" y="658"/>
                  </a:lnTo>
                  <a:lnTo>
                    <a:pt x="8202" y="698"/>
                  </a:lnTo>
                  <a:lnTo>
                    <a:pt x="8204" y="720"/>
                  </a:lnTo>
                  <a:lnTo>
                    <a:pt x="8207" y="731"/>
                  </a:lnTo>
                  <a:lnTo>
                    <a:pt x="8210" y="738"/>
                  </a:lnTo>
                  <a:lnTo>
                    <a:pt x="8216" y="743"/>
                  </a:lnTo>
                  <a:lnTo>
                    <a:pt x="8226" y="747"/>
                  </a:lnTo>
                  <a:lnTo>
                    <a:pt x="8245" y="749"/>
                  </a:lnTo>
                  <a:lnTo>
                    <a:pt x="8282" y="752"/>
                  </a:lnTo>
                  <a:lnTo>
                    <a:pt x="8286" y="776"/>
                  </a:lnTo>
                  <a:lnTo>
                    <a:pt x="8160" y="776"/>
                  </a:lnTo>
                  <a:lnTo>
                    <a:pt x="8039" y="779"/>
                  </a:lnTo>
                  <a:lnTo>
                    <a:pt x="8035" y="754"/>
                  </a:lnTo>
                  <a:lnTo>
                    <a:pt x="8071" y="749"/>
                  </a:lnTo>
                  <a:lnTo>
                    <a:pt x="8092" y="747"/>
                  </a:lnTo>
                  <a:lnTo>
                    <a:pt x="8102" y="744"/>
                  </a:lnTo>
                  <a:lnTo>
                    <a:pt x="8108" y="741"/>
                  </a:lnTo>
                  <a:lnTo>
                    <a:pt x="8113" y="734"/>
                  </a:lnTo>
                  <a:lnTo>
                    <a:pt x="8116" y="723"/>
                  </a:lnTo>
                  <a:lnTo>
                    <a:pt x="8118" y="702"/>
                  </a:lnTo>
                  <a:lnTo>
                    <a:pt x="8119" y="664"/>
                  </a:lnTo>
                  <a:lnTo>
                    <a:pt x="8119" y="574"/>
                  </a:lnTo>
                  <a:lnTo>
                    <a:pt x="8119" y="377"/>
                  </a:lnTo>
                  <a:lnTo>
                    <a:pt x="8119" y="294"/>
                  </a:lnTo>
                  <a:lnTo>
                    <a:pt x="8118" y="254"/>
                  </a:lnTo>
                  <a:lnTo>
                    <a:pt x="8117" y="232"/>
                  </a:lnTo>
                  <a:lnTo>
                    <a:pt x="8114" y="220"/>
                  </a:lnTo>
                  <a:lnTo>
                    <a:pt x="8111" y="213"/>
                  </a:lnTo>
                  <a:lnTo>
                    <a:pt x="8105" y="208"/>
                  </a:lnTo>
                  <a:lnTo>
                    <a:pt x="8095" y="206"/>
                  </a:lnTo>
                  <a:lnTo>
                    <a:pt x="8075" y="202"/>
                  </a:lnTo>
                  <a:lnTo>
                    <a:pt x="8039" y="201"/>
                  </a:lnTo>
                  <a:lnTo>
                    <a:pt x="8035" y="176"/>
                  </a:lnTo>
                  <a:lnTo>
                    <a:pt x="8039" y="173"/>
                  </a:lnTo>
                  <a:close/>
                  <a:moveTo>
                    <a:pt x="8566" y="173"/>
                  </a:moveTo>
                  <a:lnTo>
                    <a:pt x="8618" y="174"/>
                  </a:lnTo>
                  <a:lnTo>
                    <a:pt x="8688" y="177"/>
                  </a:lnTo>
                  <a:lnTo>
                    <a:pt x="8809" y="173"/>
                  </a:lnTo>
                  <a:lnTo>
                    <a:pt x="8813" y="197"/>
                  </a:lnTo>
                  <a:lnTo>
                    <a:pt x="8765" y="203"/>
                  </a:lnTo>
                  <a:lnTo>
                    <a:pt x="8750" y="206"/>
                  </a:lnTo>
                  <a:lnTo>
                    <a:pt x="8741" y="209"/>
                  </a:lnTo>
                  <a:lnTo>
                    <a:pt x="8738" y="213"/>
                  </a:lnTo>
                  <a:lnTo>
                    <a:pt x="8735" y="218"/>
                  </a:lnTo>
                  <a:lnTo>
                    <a:pt x="8731" y="231"/>
                  </a:lnTo>
                  <a:lnTo>
                    <a:pt x="8729" y="279"/>
                  </a:lnTo>
                  <a:lnTo>
                    <a:pt x="8729" y="377"/>
                  </a:lnTo>
                  <a:lnTo>
                    <a:pt x="8729" y="574"/>
                  </a:lnTo>
                  <a:lnTo>
                    <a:pt x="8729" y="658"/>
                  </a:lnTo>
                  <a:lnTo>
                    <a:pt x="8730" y="698"/>
                  </a:lnTo>
                  <a:lnTo>
                    <a:pt x="8731" y="720"/>
                  </a:lnTo>
                  <a:lnTo>
                    <a:pt x="8734" y="731"/>
                  </a:lnTo>
                  <a:lnTo>
                    <a:pt x="8737" y="738"/>
                  </a:lnTo>
                  <a:lnTo>
                    <a:pt x="8743" y="743"/>
                  </a:lnTo>
                  <a:lnTo>
                    <a:pt x="8753" y="747"/>
                  </a:lnTo>
                  <a:lnTo>
                    <a:pt x="8773" y="749"/>
                  </a:lnTo>
                  <a:lnTo>
                    <a:pt x="8809" y="752"/>
                  </a:lnTo>
                  <a:lnTo>
                    <a:pt x="8813" y="776"/>
                  </a:lnTo>
                  <a:lnTo>
                    <a:pt x="8735" y="776"/>
                  </a:lnTo>
                  <a:lnTo>
                    <a:pt x="8688" y="776"/>
                  </a:lnTo>
                  <a:lnTo>
                    <a:pt x="8566" y="779"/>
                  </a:lnTo>
                  <a:lnTo>
                    <a:pt x="8562" y="754"/>
                  </a:lnTo>
                  <a:lnTo>
                    <a:pt x="8598" y="749"/>
                  </a:lnTo>
                  <a:lnTo>
                    <a:pt x="8618" y="747"/>
                  </a:lnTo>
                  <a:lnTo>
                    <a:pt x="8629" y="744"/>
                  </a:lnTo>
                  <a:lnTo>
                    <a:pt x="8636" y="741"/>
                  </a:lnTo>
                  <a:lnTo>
                    <a:pt x="8640" y="734"/>
                  </a:lnTo>
                  <a:lnTo>
                    <a:pt x="8644" y="723"/>
                  </a:lnTo>
                  <a:lnTo>
                    <a:pt x="8646" y="702"/>
                  </a:lnTo>
                  <a:lnTo>
                    <a:pt x="8646" y="664"/>
                  </a:lnTo>
                  <a:lnTo>
                    <a:pt x="8647" y="574"/>
                  </a:lnTo>
                  <a:lnTo>
                    <a:pt x="8647" y="377"/>
                  </a:lnTo>
                  <a:lnTo>
                    <a:pt x="8646" y="294"/>
                  </a:lnTo>
                  <a:lnTo>
                    <a:pt x="8645" y="254"/>
                  </a:lnTo>
                  <a:lnTo>
                    <a:pt x="8644" y="232"/>
                  </a:lnTo>
                  <a:lnTo>
                    <a:pt x="8641" y="220"/>
                  </a:lnTo>
                  <a:lnTo>
                    <a:pt x="8638" y="213"/>
                  </a:lnTo>
                  <a:lnTo>
                    <a:pt x="8632" y="208"/>
                  </a:lnTo>
                  <a:lnTo>
                    <a:pt x="8622" y="206"/>
                  </a:lnTo>
                  <a:lnTo>
                    <a:pt x="8603" y="202"/>
                  </a:lnTo>
                  <a:lnTo>
                    <a:pt x="8566" y="201"/>
                  </a:lnTo>
                  <a:lnTo>
                    <a:pt x="8562" y="176"/>
                  </a:lnTo>
                  <a:lnTo>
                    <a:pt x="8566" y="173"/>
                  </a:lnTo>
                  <a:close/>
                  <a:moveTo>
                    <a:pt x="8868" y="629"/>
                  </a:moveTo>
                  <a:lnTo>
                    <a:pt x="8892" y="626"/>
                  </a:lnTo>
                  <a:lnTo>
                    <a:pt x="8898" y="672"/>
                  </a:lnTo>
                  <a:lnTo>
                    <a:pt x="8902" y="695"/>
                  </a:lnTo>
                  <a:lnTo>
                    <a:pt x="8909" y="708"/>
                  </a:lnTo>
                  <a:lnTo>
                    <a:pt x="8924" y="720"/>
                  </a:lnTo>
                  <a:lnTo>
                    <a:pt x="8935" y="728"/>
                  </a:lnTo>
                  <a:lnTo>
                    <a:pt x="8947" y="734"/>
                  </a:lnTo>
                  <a:lnTo>
                    <a:pt x="8976" y="743"/>
                  </a:lnTo>
                  <a:lnTo>
                    <a:pt x="9008" y="749"/>
                  </a:lnTo>
                  <a:lnTo>
                    <a:pt x="9041" y="752"/>
                  </a:lnTo>
                  <a:lnTo>
                    <a:pt x="9064" y="750"/>
                  </a:lnTo>
                  <a:lnTo>
                    <a:pt x="9084" y="747"/>
                  </a:lnTo>
                  <a:lnTo>
                    <a:pt x="9103" y="742"/>
                  </a:lnTo>
                  <a:lnTo>
                    <a:pt x="9122" y="735"/>
                  </a:lnTo>
                  <a:lnTo>
                    <a:pt x="9139" y="725"/>
                  </a:lnTo>
                  <a:lnTo>
                    <a:pt x="9155" y="714"/>
                  </a:lnTo>
                  <a:lnTo>
                    <a:pt x="9167" y="701"/>
                  </a:lnTo>
                  <a:lnTo>
                    <a:pt x="9179" y="686"/>
                  </a:lnTo>
                  <a:lnTo>
                    <a:pt x="9187" y="670"/>
                  </a:lnTo>
                  <a:lnTo>
                    <a:pt x="9193" y="652"/>
                  </a:lnTo>
                  <a:lnTo>
                    <a:pt x="9197" y="633"/>
                  </a:lnTo>
                  <a:lnTo>
                    <a:pt x="9198" y="614"/>
                  </a:lnTo>
                  <a:lnTo>
                    <a:pt x="9196" y="587"/>
                  </a:lnTo>
                  <a:lnTo>
                    <a:pt x="9193" y="575"/>
                  </a:lnTo>
                  <a:lnTo>
                    <a:pt x="9188" y="564"/>
                  </a:lnTo>
                  <a:lnTo>
                    <a:pt x="9178" y="546"/>
                  </a:lnTo>
                  <a:lnTo>
                    <a:pt x="9170" y="538"/>
                  </a:lnTo>
                  <a:lnTo>
                    <a:pt x="9162" y="531"/>
                  </a:lnTo>
                  <a:lnTo>
                    <a:pt x="9144" y="520"/>
                  </a:lnTo>
                  <a:lnTo>
                    <a:pt x="9133" y="516"/>
                  </a:lnTo>
                  <a:lnTo>
                    <a:pt x="9122" y="513"/>
                  </a:lnTo>
                  <a:lnTo>
                    <a:pt x="9056" y="500"/>
                  </a:lnTo>
                  <a:lnTo>
                    <a:pt x="8989" y="486"/>
                  </a:lnTo>
                  <a:lnTo>
                    <a:pt x="8965" y="479"/>
                  </a:lnTo>
                  <a:lnTo>
                    <a:pt x="8942" y="470"/>
                  </a:lnTo>
                  <a:lnTo>
                    <a:pt x="8920" y="456"/>
                  </a:lnTo>
                  <a:lnTo>
                    <a:pt x="8902" y="441"/>
                  </a:lnTo>
                  <a:lnTo>
                    <a:pt x="8887" y="420"/>
                  </a:lnTo>
                  <a:lnTo>
                    <a:pt x="8881" y="410"/>
                  </a:lnTo>
                  <a:lnTo>
                    <a:pt x="8876" y="398"/>
                  </a:lnTo>
                  <a:lnTo>
                    <a:pt x="8869" y="370"/>
                  </a:lnTo>
                  <a:lnTo>
                    <a:pt x="8867" y="342"/>
                  </a:lnTo>
                  <a:lnTo>
                    <a:pt x="8868" y="322"/>
                  </a:lnTo>
                  <a:lnTo>
                    <a:pt x="8870" y="304"/>
                  </a:lnTo>
                  <a:lnTo>
                    <a:pt x="8875" y="286"/>
                  </a:lnTo>
                  <a:lnTo>
                    <a:pt x="8881" y="269"/>
                  </a:lnTo>
                  <a:lnTo>
                    <a:pt x="8898" y="238"/>
                  </a:lnTo>
                  <a:lnTo>
                    <a:pt x="8922" y="212"/>
                  </a:lnTo>
                  <a:lnTo>
                    <a:pt x="8952" y="189"/>
                  </a:lnTo>
                  <a:lnTo>
                    <a:pt x="8969" y="180"/>
                  </a:lnTo>
                  <a:lnTo>
                    <a:pt x="8987" y="173"/>
                  </a:lnTo>
                  <a:lnTo>
                    <a:pt x="9006" y="167"/>
                  </a:lnTo>
                  <a:lnTo>
                    <a:pt x="9026" y="164"/>
                  </a:lnTo>
                  <a:lnTo>
                    <a:pt x="9071" y="160"/>
                  </a:lnTo>
                  <a:lnTo>
                    <a:pt x="9109" y="162"/>
                  </a:lnTo>
                  <a:lnTo>
                    <a:pt x="9151" y="170"/>
                  </a:lnTo>
                  <a:lnTo>
                    <a:pt x="9193" y="180"/>
                  </a:lnTo>
                  <a:lnTo>
                    <a:pt x="9232" y="196"/>
                  </a:lnTo>
                  <a:lnTo>
                    <a:pt x="9234" y="202"/>
                  </a:lnTo>
                  <a:lnTo>
                    <a:pt x="9230" y="224"/>
                  </a:lnTo>
                  <a:lnTo>
                    <a:pt x="9227" y="249"/>
                  </a:lnTo>
                  <a:lnTo>
                    <a:pt x="9224" y="279"/>
                  </a:lnTo>
                  <a:lnTo>
                    <a:pt x="9223" y="314"/>
                  </a:lnTo>
                  <a:lnTo>
                    <a:pt x="9218" y="317"/>
                  </a:lnTo>
                  <a:lnTo>
                    <a:pt x="9197" y="317"/>
                  </a:lnTo>
                  <a:lnTo>
                    <a:pt x="9191" y="249"/>
                  </a:lnTo>
                  <a:lnTo>
                    <a:pt x="9187" y="243"/>
                  </a:lnTo>
                  <a:lnTo>
                    <a:pt x="9180" y="234"/>
                  </a:lnTo>
                  <a:lnTo>
                    <a:pt x="9168" y="226"/>
                  </a:lnTo>
                  <a:lnTo>
                    <a:pt x="9152" y="216"/>
                  </a:lnTo>
                  <a:lnTo>
                    <a:pt x="9133" y="208"/>
                  </a:lnTo>
                  <a:lnTo>
                    <a:pt x="9113" y="202"/>
                  </a:lnTo>
                  <a:lnTo>
                    <a:pt x="9092" y="198"/>
                  </a:lnTo>
                  <a:lnTo>
                    <a:pt x="9072" y="197"/>
                  </a:lnTo>
                  <a:lnTo>
                    <a:pt x="9036" y="201"/>
                  </a:lnTo>
                  <a:lnTo>
                    <a:pt x="9004" y="212"/>
                  </a:lnTo>
                  <a:lnTo>
                    <a:pt x="8989" y="220"/>
                  </a:lnTo>
                  <a:lnTo>
                    <a:pt x="8976" y="230"/>
                  </a:lnTo>
                  <a:lnTo>
                    <a:pt x="8965" y="243"/>
                  </a:lnTo>
                  <a:lnTo>
                    <a:pt x="8956" y="257"/>
                  </a:lnTo>
                  <a:lnTo>
                    <a:pt x="8948" y="273"/>
                  </a:lnTo>
                  <a:lnTo>
                    <a:pt x="8944" y="288"/>
                  </a:lnTo>
                  <a:lnTo>
                    <a:pt x="8940" y="321"/>
                  </a:lnTo>
                  <a:lnTo>
                    <a:pt x="8942" y="345"/>
                  </a:lnTo>
                  <a:lnTo>
                    <a:pt x="8945" y="354"/>
                  </a:lnTo>
                  <a:lnTo>
                    <a:pt x="8950" y="365"/>
                  </a:lnTo>
                  <a:lnTo>
                    <a:pt x="8960" y="382"/>
                  </a:lnTo>
                  <a:lnTo>
                    <a:pt x="8968" y="389"/>
                  </a:lnTo>
                  <a:lnTo>
                    <a:pt x="8975" y="395"/>
                  </a:lnTo>
                  <a:lnTo>
                    <a:pt x="8992" y="406"/>
                  </a:lnTo>
                  <a:lnTo>
                    <a:pt x="9011" y="412"/>
                  </a:lnTo>
                  <a:lnTo>
                    <a:pt x="9041" y="419"/>
                  </a:lnTo>
                  <a:lnTo>
                    <a:pt x="9086" y="426"/>
                  </a:lnTo>
                  <a:lnTo>
                    <a:pt x="9122" y="432"/>
                  </a:lnTo>
                  <a:lnTo>
                    <a:pt x="9152" y="438"/>
                  </a:lnTo>
                  <a:lnTo>
                    <a:pt x="9176" y="444"/>
                  </a:lnTo>
                  <a:lnTo>
                    <a:pt x="9197" y="452"/>
                  </a:lnTo>
                  <a:lnTo>
                    <a:pt x="9212" y="461"/>
                  </a:lnTo>
                  <a:lnTo>
                    <a:pt x="9227" y="472"/>
                  </a:lnTo>
                  <a:lnTo>
                    <a:pt x="9240" y="485"/>
                  </a:lnTo>
                  <a:lnTo>
                    <a:pt x="9252" y="500"/>
                  </a:lnTo>
                  <a:lnTo>
                    <a:pt x="9260" y="518"/>
                  </a:lnTo>
                  <a:lnTo>
                    <a:pt x="9266" y="536"/>
                  </a:lnTo>
                  <a:lnTo>
                    <a:pt x="9271" y="557"/>
                  </a:lnTo>
                  <a:lnTo>
                    <a:pt x="9272" y="579"/>
                  </a:lnTo>
                  <a:lnTo>
                    <a:pt x="9271" y="602"/>
                  </a:lnTo>
                  <a:lnTo>
                    <a:pt x="9268" y="623"/>
                  </a:lnTo>
                  <a:lnTo>
                    <a:pt x="9262" y="644"/>
                  </a:lnTo>
                  <a:lnTo>
                    <a:pt x="9253" y="663"/>
                  </a:lnTo>
                  <a:lnTo>
                    <a:pt x="9244" y="681"/>
                  </a:lnTo>
                  <a:lnTo>
                    <a:pt x="9230" y="699"/>
                  </a:lnTo>
                  <a:lnTo>
                    <a:pt x="9198" y="730"/>
                  </a:lnTo>
                  <a:lnTo>
                    <a:pt x="9179" y="744"/>
                  </a:lnTo>
                  <a:lnTo>
                    <a:pt x="9160" y="756"/>
                  </a:lnTo>
                  <a:lnTo>
                    <a:pt x="9138" y="767"/>
                  </a:lnTo>
                  <a:lnTo>
                    <a:pt x="9116" y="776"/>
                  </a:lnTo>
                  <a:lnTo>
                    <a:pt x="9094" y="783"/>
                  </a:lnTo>
                  <a:lnTo>
                    <a:pt x="9070" y="788"/>
                  </a:lnTo>
                  <a:lnTo>
                    <a:pt x="9019" y="791"/>
                  </a:lnTo>
                  <a:lnTo>
                    <a:pt x="8976" y="789"/>
                  </a:lnTo>
                  <a:lnTo>
                    <a:pt x="8936" y="783"/>
                  </a:lnTo>
                  <a:lnTo>
                    <a:pt x="8899" y="773"/>
                  </a:lnTo>
                  <a:lnTo>
                    <a:pt x="8864" y="760"/>
                  </a:lnTo>
                  <a:lnTo>
                    <a:pt x="8862" y="754"/>
                  </a:lnTo>
                  <a:lnTo>
                    <a:pt x="8866" y="710"/>
                  </a:lnTo>
                  <a:lnTo>
                    <a:pt x="8868" y="629"/>
                  </a:lnTo>
                  <a:close/>
                  <a:moveTo>
                    <a:pt x="9808" y="173"/>
                  </a:moveTo>
                  <a:lnTo>
                    <a:pt x="9811" y="177"/>
                  </a:lnTo>
                  <a:lnTo>
                    <a:pt x="9808" y="230"/>
                  </a:lnTo>
                  <a:lnTo>
                    <a:pt x="9808" y="311"/>
                  </a:lnTo>
                  <a:lnTo>
                    <a:pt x="9784" y="314"/>
                  </a:lnTo>
                  <a:lnTo>
                    <a:pt x="9780" y="310"/>
                  </a:lnTo>
                  <a:lnTo>
                    <a:pt x="9775" y="272"/>
                  </a:lnTo>
                  <a:lnTo>
                    <a:pt x="9770" y="232"/>
                  </a:lnTo>
                  <a:lnTo>
                    <a:pt x="9764" y="222"/>
                  </a:lnTo>
                  <a:lnTo>
                    <a:pt x="9755" y="219"/>
                  </a:lnTo>
                  <a:lnTo>
                    <a:pt x="9737" y="216"/>
                  </a:lnTo>
                  <a:lnTo>
                    <a:pt x="9684" y="215"/>
                  </a:lnTo>
                  <a:lnTo>
                    <a:pt x="9604" y="215"/>
                  </a:lnTo>
                  <a:lnTo>
                    <a:pt x="9600" y="326"/>
                  </a:lnTo>
                  <a:lnTo>
                    <a:pt x="9600" y="574"/>
                  </a:lnTo>
                  <a:lnTo>
                    <a:pt x="9601" y="658"/>
                  </a:lnTo>
                  <a:lnTo>
                    <a:pt x="9601" y="698"/>
                  </a:lnTo>
                  <a:lnTo>
                    <a:pt x="9604" y="720"/>
                  </a:lnTo>
                  <a:lnTo>
                    <a:pt x="9606" y="732"/>
                  </a:lnTo>
                  <a:lnTo>
                    <a:pt x="9610" y="738"/>
                  </a:lnTo>
                  <a:lnTo>
                    <a:pt x="9614" y="743"/>
                  </a:lnTo>
                  <a:lnTo>
                    <a:pt x="9625" y="747"/>
                  </a:lnTo>
                  <a:lnTo>
                    <a:pt x="9644" y="749"/>
                  </a:lnTo>
                  <a:lnTo>
                    <a:pt x="9682" y="752"/>
                  </a:lnTo>
                  <a:lnTo>
                    <a:pt x="9685" y="776"/>
                  </a:lnTo>
                  <a:lnTo>
                    <a:pt x="9560" y="776"/>
                  </a:lnTo>
                  <a:lnTo>
                    <a:pt x="9438" y="779"/>
                  </a:lnTo>
                  <a:lnTo>
                    <a:pt x="9434" y="754"/>
                  </a:lnTo>
                  <a:lnTo>
                    <a:pt x="9472" y="749"/>
                  </a:lnTo>
                  <a:lnTo>
                    <a:pt x="9492" y="747"/>
                  </a:lnTo>
                  <a:lnTo>
                    <a:pt x="9503" y="744"/>
                  </a:lnTo>
                  <a:lnTo>
                    <a:pt x="9509" y="741"/>
                  </a:lnTo>
                  <a:lnTo>
                    <a:pt x="9514" y="734"/>
                  </a:lnTo>
                  <a:lnTo>
                    <a:pt x="9516" y="723"/>
                  </a:lnTo>
                  <a:lnTo>
                    <a:pt x="9518" y="702"/>
                  </a:lnTo>
                  <a:lnTo>
                    <a:pt x="9520" y="664"/>
                  </a:lnTo>
                  <a:lnTo>
                    <a:pt x="9521" y="574"/>
                  </a:lnTo>
                  <a:lnTo>
                    <a:pt x="9521" y="326"/>
                  </a:lnTo>
                  <a:lnTo>
                    <a:pt x="9517" y="215"/>
                  </a:lnTo>
                  <a:lnTo>
                    <a:pt x="9454" y="215"/>
                  </a:lnTo>
                  <a:lnTo>
                    <a:pt x="9385" y="216"/>
                  </a:lnTo>
                  <a:lnTo>
                    <a:pt x="9373" y="218"/>
                  </a:lnTo>
                  <a:lnTo>
                    <a:pt x="9364" y="220"/>
                  </a:lnTo>
                  <a:lnTo>
                    <a:pt x="9356" y="222"/>
                  </a:lnTo>
                  <a:lnTo>
                    <a:pt x="9353" y="225"/>
                  </a:lnTo>
                  <a:lnTo>
                    <a:pt x="9348" y="240"/>
                  </a:lnTo>
                  <a:lnTo>
                    <a:pt x="9344" y="272"/>
                  </a:lnTo>
                  <a:lnTo>
                    <a:pt x="9340" y="310"/>
                  </a:lnTo>
                  <a:lnTo>
                    <a:pt x="9336" y="314"/>
                  </a:lnTo>
                  <a:lnTo>
                    <a:pt x="9317" y="314"/>
                  </a:lnTo>
                  <a:lnTo>
                    <a:pt x="9312" y="226"/>
                  </a:lnTo>
                  <a:lnTo>
                    <a:pt x="9310" y="177"/>
                  </a:lnTo>
                  <a:lnTo>
                    <a:pt x="9313" y="173"/>
                  </a:lnTo>
                  <a:lnTo>
                    <a:pt x="9412" y="176"/>
                  </a:lnTo>
                  <a:lnTo>
                    <a:pt x="9560" y="177"/>
                  </a:lnTo>
                  <a:lnTo>
                    <a:pt x="9709" y="176"/>
                  </a:lnTo>
                  <a:lnTo>
                    <a:pt x="9808" y="17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8"/>
            <p:cNvSpPr>
              <a:spLocks noEditPoints="1"/>
            </p:cNvSpPr>
            <p:nvPr/>
          </p:nvSpPr>
          <p:spPr bwMode="auto">
            <a:xfrm>
              <a:off x="4527550" y="4124326"/>
              <a:ext cx="3135313" cy="249238"/>
            </a:xfrm>
            <a:custGeom>
              <a:avLst/>
              <a:gdLst>
                <a:gd name="T0" fmla="*/ 11670 w 11852"/>
                <a:gd name="T1" fmla="*/ 81 h 944"/>
                <a:gd name="T2" fmla="*/ 11473 w 11852"/>
                <a:gd name="T3" fmla="*/ 57 h 944"/>
                <a:gd name="T4" fmla="*/ 11758 w 11852"/>
                <a:gd name="T5" fmla="*/ 651 h 944"/>
                <a:gd name="T6" fmla="*/ 11365 w 11852"/>
                <a:gd name="T7" fmla="*/ 747 h 944"/>
                <a:gd name="T8" fmla="*/ 246 w 11852"/>
                <a:gd name="T9" fmla="*/ 721 h 944"/>
                <a:gd name="T10" fmla="*/ 546 w 11852"/>
                <a:gd name="T11" fmla="*/ 176 h 944"/>
                <a:gd name="T12" fmla="*/ 366 w 11852"/>
                <a:gd name="T13" fmla="*/ 788 h 944"/>
                <a:gd name="T14" fmla="*/ 695 w 11852"/>
                <a:gd name="T15" fmla="*/ 777 h 944"/>
                <a:gd name="T16" fmla="*/ 1248 w 11852"/>
                <a:gd name="T17" fmla="*/ 687 h 944"/>
                <a:gd name="T18" fmla="*/ 1216 w 11852"/>
                <a:gd name="T19" fmla="*/ 775 h 944"/>
                <a:gd name="T20" fmla="*/ 1580 w 11852"/>
                <a:gd name="T21" fmla="*/ 279 h 944"/>
                <a:gd name="T22" fmla="*/ 1498 w 11852"/>
                <a:gd name="T23" fmla="*/ 294 h 944"/>
                <a:gd name="T24" fmla="*/ 1850 w 11852"/>
                <a:gd name="T25" fmla="*/ 218 h 944"/>
                <a:gd name="T26" fmla="*/ 2022 w 11852"/>
                <a:gd name="T27" fmla="*/ 782 h 944"/>
                <a:gd name="T28" fmla="*/ 2696 w 11852"/>
                <a:gd name="T29" fmla="*/ 403 h 944"/>
                <a:gd name="T30" fmla="*/ 2809 w 11852"/>
                <a:gd name="T31" fmla="*/ 630 h 944"/>
                <a:gd name="T32" fmla="*/ 3215 w 11852"/>
                <a:gd name="T33" fmla="*/ 175 h 944"/>
                <a:gd name="T34" fmla="*/ 3385 w 11852"/>
                <a:gd name="T35" fmla="*/ 741 h 944"/>
                <a:gd name="T36" fmla="*/ 3253 w 11852"/>
                <a:gd name="T37" fmla="*/ 268 h 944"/>
                <a:gd name="T38" fmla="*/ 3040 w 11852"/>
                <a:gd name="T39" fmla="*/ 776 h 944"/>
                <a:gd name="T40" fmla="*/ 3499 w 11852"/>
                <a:gd name="T41" fmla="*/ 694 h 944"/>
                <a:gd name="T42" fmla="*/ 3742 w 11852"/>
                <a:gd name="T43" fmla="*/ 520 h 944"/>
                <a:gd name="T44" fmla="*/ 3707 w 11852"/>
                <a:gd name="T45" fmla="*/ 162 h 944"/>
                <a:gd name="T46" fmla="*/ 3546 w 11852"/>
                <a:gd name="T47" fmla="*/ 272 h 944"/>
                <a:gd name="T48" fmla="*/ 3865 w 11852"/>
                <a:gd name="T49" fmla="*/ 622 h 944"/>
                <a:gd name="T50" fmla="*/ 4100 w 11852"/>
                <a:gd name="T51" fmla="*/ 205 h 944"/>
                <a:gd name="T52" fmla="*/ 3994 w 11852"/>
                <a:gd name="T53" fmla="*/ 723 h 944"/>
                <a:gd name="T54" fmla="*/ 4628 w 11852"/>
                <a:gd name="T55" fmla="*/ 217 h 944"/>
                <a:gd name="T56" fmla="*/ 4412 w 11852"/>
                <a:gd name="T57" fmla="*/ 574 h 944"/>
                <a:gd name="T58" fmla="*/ 4859 w 11852"/>
                <a:gd name="T59" fmla="*/ 177 h 944"/>
                <a:gd name="T60" fmla="*/ 5086 w 11852"/>
                <a:gd name="T61" fmla="*/ 746 h 944"/>
                <a:gd name="T62" fmla="*/ 5540 w 11852"/>
                <a:gd name="T63" fmla="*/ 481 h 944"/>
                <a:gd name="T64" fmla="*/ 6137 w 11852"/>
                <a:gd name="T65" fmla="*/ 283 h 944"/>
                <a:gd name="T66" fmla="*/ 5664 w 11852"/>
                <a:gd name="T67" fmla="*/ 739 h 944"/>
                <a:gd name="T68" fmla="*/ 5873 w 11852"/>
                <a:gd name="T69" fmla="*/ 752 h 944"/>
                <a:gd name="T70" fmla="*/ 5851 w 11852"/>
                <a:gd name="T71" fmla="*/ 196 h 944"/>
                <a:gd name="T72" fmla="*/ 6476 w 11852"/>
                <a:gd name="T73" fmla="*/ 775 h 944"/>
                <a:gd name="T74" fmla="*/ 6642 w 11852"/>
                <a:gd name="T75" fmla="*/ 224 h 944"/>
                <a:gd name="T76" fmla="*/ 6600 w 11852"/>
                <a:gd name="T77" fmla="*/ 474 h 944"/>
                <a:gd name="T78" fmla="*/ 7076 w 11852"/>
                <a:gd name="T79" fmla="*/ 814 h 944"/>
                <a:gd name="T80" fmla="*/ 7014 w 11852"/>
                <a:gd name="T81" fmla="*/ 747 h 944"/>
                <a:gd name="T82" fmla="*/ 7561 w 11852"/>
                <a:gd name="T83" fmla="*/ 409 h 944"/>
                <a:gd name="T84" fmla="*/ 7379 w 11852"/>
                <a:gd name="T85" fmla="*/ 778 h 944"/>
                <a:gd name="T86" fmla="*/ 7830 w 11852"/>
                <a:gd name="T87" fmla="*/ 204 h 944"/>
                <a:gd name="T88" fmla="*/ 8308 w 11852"/>
                <a:gd name="T89" fmla="*/ 176 h 944"/>
                <a:gd name="T90" fmla="*/ 8846 w 11852"/>
                <a:gd name="T91" fmla="*/ 595 h 944"/>
                <a:gd name="T92" fmla="*/ 8467 w 11852"/>
                <a:gd name="T93" fmla="*/ 746 h 944"/>
                <a:gd name="T94" fmla="*/ 8550 w 11852"/>
                <a:gd name="T95" fmla="*/ 1 h 944"/>
                <a:gd name="T96" fmla="*/ 8724 w 11852"/>
                <a:gd name="T97" fmla="*/ 8 h 944"/>
                <a:gd name="T98" fmla="*/ 9161 w 11852"/>
                <a:gd name="T99" fmla="*/ 748 h 944"/>
                <a:gd name="T100" fmla="*/ 9095 w 11852"/>
                <a:gd name="T101" fmla="*/ 469 h 944"/>
                <a:gd name="T102" fmla="*/ 9379 w 11852"/>
                <a:gd name="T103" fmla="*/ 249 h 944"/>
                <a:gd name="T104" fmla="*/ 9113 w 11852"/>
                <a:gd name="T105" fmla="*/ 382 h 944"/>
                <a:gd name="T106" fmla="*/ 9331 w 11852"/>
                <a:gd name="T107" fmla="*/ 745 h 944"/>
                <a:gd name="T108" fmla="*/ 9974 w 11852"/>
                <a:gd name="T109" fmla="*/ 214 h 944"/>
                <a:gd name="T110" fmla="*/ 9714 w 11852"/>
                <a:gd name="T111" fmla="*/ 751 h 944"/>
                <a:gd name="T112" fmla="*/ 9523 w 11852"/>
                <a:gd name="T113" fmla="*/ 175 h 944"/>
                <a:gd name="T114" fmla="*/ 10579 w 11852"/>
                <a:gd name="T115" fmla="*/ 172 h 944"/>
                <a:gd name="T116" fmla="*/ 10290 w 11852"/>
                <a:gd name="T117" fmla="*/ 750 h 944"/>
                <a:gd name="T118" fmla="*/ 10853 w 11852"/>
                <a:gd name="T119" fmla="*/ 212 h 944"/>
                <a:gd name="T120" fmla="*/ 10745 w 11852"/>
                <a:gd name="T121" fmla="*/ 746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852" h="944">
                  <a:moveTo>
                    <a:pt x="11636" y="96"/>
                  </a:moveTo>
                  <a:lnTo>
                    <a:pt x="11627" y="94"/>
                  </a:lnTo>
                  <a:lnTo>
                    <a:pt x="11618" y="92"/>
                  </a:lnTo>
                  <a:lnTo>
                    <a:pt x="11610" y="87"/>
                  </a:lnTo>
                  <a:lnTo>
                    <a:pt x="11603" y="81"/>
                  </a:lnTo>
                  <a:lnTo>
                    <a:pt x="11597" y="74"/>
                  </a:lnTo>
                  <a:lnTo>
                    <a:pt x="11592" y="67"/>
                  </a:lnTo>
                  <a:lnTo>
                    <a:pt x="11588" y="48"/>
                  </a:lnTo>
                  <a:lnTo>
                    <a:pt x="11590" y="38"/>
                  </a:lnTo>
                  <a:lnTo>
                    <a:pt x="11592" y="30"/>
                  </a:lnTo>
                  <a:lnTo>
                    <a:pt x="11597" y="21"/>
                  </a:lnTo>
                  <a:lnTo>
                    <a:pt x="11603" y="14"/>
                  </a:lnTo>
                  <a:lnTo>
                    <a:pt x="11610" y="8"/>
                  </a:lnTo>
                  <a:lnTo>
                    <a:pt x="11618" y="3"/>
                  </a:lnTo>
                  <a:lnTo>
                    <a:pt x="11636" y="0"/>
                  </a:lnTo>
                  <a:lnTo>
                    <a:pt x="11646" y="1"/>
                  </a:lnTo>
                  <a:lnTo>
                    <a:pt x="11654" y="3"/>
                  </a:lnTo>
                  <a:lnTo>
                    <a:pt x="11663" y="8"/>
                  </a:lnTo>
                  <a:lnTo>
                    <a:pt x="11670" y="14"/>
                  </a:lnTo>
                  <a:lnTo>
                    <a:pt x="11676" y="21"/>
                  </a:lnTo>
                  <a:lnTo>
                    <a:pt x="11681" y="30"/>
                  </a:lnTo>
                  <a:lnTo>
                    <a:pt x="11684" y="48"/>
                  </a:lnTo>
                  <a:lnTo>
                    <a:pt x="11683" y="57"/>
                  </a:lnTo>
                  <a:lnTo>
                    <a:pt x="11681" y="67"/>
                  </a:lnTo>
                  <a:lnTo>
                    <a:pt x="11676" y="74"/>
                  </a:lnTo>
                  <a:lnTo>
                    <a:pt x="11670" y="81"/>
                  </a:lnTo>
                  <a:lnTo>
                    <a:pt x="11663" y="87"/>
                  </a:lnTo>
                  <a:lnTo>
                    <a:pt x="11654" y="92"/>
                  </a:lnTo>
                  <a:lnTo>
                    <a:pt x="11636" y="96"/>
                  </a:lnTo>
                  <a:close/>
                  <a:moveTo>
                    <a:pt x="11426" y="96"/>
                  </a:moveTo>
                  <a:lnTo>
                    <a:pt x="11417" y="94"/>
                  </a:lnTo>
                  <a:lnTo>
                    <a:pt x="11408" y="92"/>
                  </a:lnTo>
                  <a:lnTo>
                    <a:pt x="11400" y="87"/>
                  </a:lnTo>
                  <a:lnTo>
                    <a:pt x="11393" y="81"/>
                  </a:lnTo>
                  <a:lnTo>
                    <a:pt x="11386" y="74"/>
                  </a:lnTo>
                  <a:lnTo>
                    <a:pt x="11382" y="67"/>
                  </a:lnTo>
                  <a:lnTo>
                    <a:pt x="11378" y="48"/>
                  </a:lnTo>
                  <a:lnTo>
                    <a:pt x="11380" y="38"/>
                  </a:lnTo>
                  <a:lnTo>
                    <a:pt x="11382" y="30"/>
                  </a:lnTo>
                  <a:lnTo>
                    <a:pt x="11386" y="21"/>
                  </a:lnTo>
                  <a:lnTo>
                    <a:pt x="11393" y="14"/>
                  </a:lnTo>
                  <a:lnTo>
                    <a:pt x="11400" y="8"/>
                  </a:lnTo>
                  <a:lnTo>
                    <a:pt x="11408" y="3"/>
                  </a:lnTo>
                  <a:lnTo>
                    <a:pt x="11426" y="0"/>
                  </a:lnTo>
                  <a:lnTo>
                    <a:pt x="11436" y="1"/>
                  </a:lnTo>
                  <a:lnTo>
                    <a:pt x="11444" y="3"/>
                  </a:lnTo>
                  <a:lnTo>
                    <a:pt x="11453" y="8"/>
                  </a:lnTo>
                  <a:lnTo>
                    <a:pt x="11460" y="14"/>
                  </a:lnTo>
                  <a:lnTo>
                    <a:pt x="11466" y="21"/>
                  </a:lnTo>
                  <a:lnTo>
                    <a:pt x="11471" y="30"/>
                  </a:lnTo>
                  <a:lnTo>
                    <a:pt x="11474" y="48"/>
                  </a:lnTo>
                  <a:lnTo>
                    <a:pt x="11473" y="57"/>
                  </a:lnTo>
                  <a:lnTo>
                    <a:pt x="11471" y="67"/>
                  </a:lnTo>
                  <a:lnTo>
                    <a:pt x="11466" y="74"/>
                  </a:lnTo>
                  <a:lnTo>
                    <a:pt x="11460" y="81"/>
                  </a:lnTo>
                  <a:lnTo>
                    <a:pt x="11453" y="87"/>
                  </a:lnTo>
                  <a:lnTo>
                    <a:pt x="11444" y="92"/>
                  </a:lnTo>
                  <a:lnTo>
                    <a:pt x="11426" y="96"/>
                  </a:lnTo>
                  <a:close/>
                  <a:moveTo>
                    <a:pt x="11407" y="540"/>
                  </a:moveTo>
                  <a:lnTo>
                    <a:pt x="11623" y="540"/>
                  </a:lnTo>
                  <a:lnTo>
                    <a:pt x="11516" y="282"/>
                  </a:lnTo>
                  <a:lnTo>
                    <a:pt x="11407" y="540"/>
                  </a:lnTo>
                  <a:close/>
                  <a:moveTo>
                    <a:pt x="11213" y="778"/>
                  </a:moveTo>
                  <a:lnTo>
                    <a:pt x="11209" y="775"/>
                  </a:lnTo>
                  <a:lnTo>
                    <a:pt x="11209" y="753"/>
                  </a:lnTo>
                  <a:lnTo>
                    <a:pt x="11213" y="750"/>
                  </a:lnTo>
                  <a:lnTo>
                    <a:pt x="11238" y="748"/>
                  </a:lnTo>
                  <a:lnTo>
                    <a:pt x="11252" y="746"/>
                  </a:lnTo>
                  <a:lnTo>
                    <a:pt x="11261" y="742"/>
                  </a:lnTo>
                  <a:lnTo>
                    <a:pt x="11269" y="735"/>
                  </a:lnTo>
                  <a:lnTo>
                    <a:pt x="11280" y="717"/>
                  </a:lnTo>
                  <a:lnTo>
                    <a:pt x="11297" y="681"/>
                  </a:lnTo>
                  <a:lnTo>
                    <a:pt x="11342" y="584"/>
                  </a:lnTo>
                  <a:lnTo>
                    <a:pt x="11458" y="321"/>
                  </a:lnTo>
                  <a:lnTo>
                    <a:pt x="11524" y="166"/>
                  </a:lnTo>
                  <a:lnTo>
                    <a:pt x="11551" y="166"/>
                  </a:lnTo>
                  <a:lnTo>
                    <a:pt x="11732" y="595"/>
                  </a:lnTo>
                  <a:lnTo>
                    <a:pt x="11758" y="651"/>
                  </a:lnTo>
                  <a:lnTo>
                    <a:pt x="11782" y="704"/>
                  </a:lnTo>
                  <a:lnTo>
                    <a:pt x="11801" y="738"/>
                  </a:lnTo>
                  <a:lnTo>
                    <a:pt x="11814" y="746"/>
                  </a:lnTo>
                  <a:lnTo>
                    <a:pt x="11827" y="748"/>
                  </a:lnTo>
                  <a:lnTo>
                    <a:pt x="11849" y="750"/>
                  </a:lnTo>
                  <a:lnTo>
                    <a:pt x="11852" y="775"/>
                  </a:lnTo>
                  <a:lnTo>
                    <a:pt x="11767" y="775"/>
                  </a:lnTo>
                  <a:lnTo>
                    <a:pt x="11627" y="778"/>
                  </a:lnTo>
                  <a:lnTo>
                    <a:pt x="11623" y="753"/>
                  </a:lnTo>
                  <a:lnTo>
                    <a:pt x="11665" y="748"/>
                  </a:lnTo>
                  <a:lnTo>
                    <a:pt x="11686" y="745"/>
                  </a:lnTo>
                  <a:lnTo>
                    <a:pt x="11692" y="744"/>
                  </a:lnTo>
                  <a:lnTo>
                    <a:pt x="11695" y="740"/>
                  </a:lnTo>
                  <a:lnTo>
                    <a:pt x="11698" y="735"/>
                  </a:lnTo>
                  <a:lnTo>
                    <a:pt x="11698" y="730"/>
                  </a:lnTo>
                  <a:lnTo>
                    <a:pt x="11696" y="720"/>
                  </a:lnTo>
                  <a:lnTo>
                    <a:pt x="11692" y="705"/>
                  </a:lnTo>
                  <a:lnTo>
                    <a:pt x="11640" y="576"/>
                  </a:lnTo>
                  <a:lnTo>
                    <a:pt x="11393" y="576"/>
                  </a:lnTo>
                  <a:lnTo>
                    <a:pt x="11346" y="685"/>
                  </a:lnTo>
                  <a:lnTo>
                    <a:pt x="11336" y="710"/>
                  </a:lnTo>
                  <a:lnTo>
                    <a:pt x="11334" y="728"/>
                  </a:lnTo>
                  <a:lnTo>
                    <a:pt x="11336" y="738"/>
                  </a:lnTo>
                  <a:lnTo>
                    <a:pt x="11345" y="744"/>
                  </a:lnTo>
                  <a:lnTo>
                    <a:pt x="11353" y="746"/>
                  </a:lnTo>
                  <a:lnTo>
                    <a:pt x="11365" y="747"/>
                  </a:lnTo>
                  <a:lnTo>
                    <a:pt x="11404" y="750"/>
                  </a:lnTo>
                  <a:lnTo>
                    <a:pt x="11407" y="753"/>
                  </a:lnTo>
                  <a:lnTo>
                    <a:pt x="11407" y="775"/>
                  </a:lnTo>
                  <a:lnTo>
                    <a:pt x="11308" y="775"/>
                  </a:lnTo>
                  <a:lnTo>
                    <a:pt x="11213" y="778"/>
                  </a:lnTo>
                  <a:close/>
                  <a:moveTo>
                    <a:pt x="0" y="176"/>
                  </a:moveTo>
                  <a:lnTo>
                    <a:pt x="125" y="176"/>
                  </a:lnTo>
                  <a:lnTo>
                    <a:pt x="247" y="172"/>
                  </a:lnTo>
                  <a:lnTo>
                    <a:pt x="251" y="196"/>
                  </a:lnTo>
                  <a:lnTo>
                    <a:pt x="203" y="202"/>
                  </a:lnTo>
                  <a:lnTo>
                    <a:pt x="188" y="205"/>
                  </a:lnTo>
                  <a:lnTo>
                    <a:pt x="179" y="208"/>
                  </a:lnTo>
                  <a:lnTo>
                    <a:pt x="175" y="212"/>
                  </a:lnTo>
                  <a:lnTo>
                    <a:pt x="173" y="217"/>
                  </a:lnTo>
                  <a:lnTo>
                    <a:pt x="169" y="231"/>
                  </a:lnTo>
                  <a:lnTo>
                    <a:pt x="167" y="279"/>
                  </a:lnTo>
                  <a:lnTo>
                    <a:pt x="167" y="376"/>
                  </a:lnTo>
                  <a:lnTo>
                    <a:pt x="167" y="512"/>
                  </a:lnTo>
                  <a:lnTo>
                    <a:pt x="169" y="610"/>
                  </a:lnTo>
                  <a:lnTo>
                    <a:pt x="173" y="639"/>
                  </a:lnTo>
                  <a:lnTo>
                    <a:pt x="181" y="663"/>
                  </a:lnTo>
                  <a:lnTo>
                    <a:pt x="192" y="684"/>
                  </a:lnTo>
                  <a:lnTo>
                    <a:pt x="200" y="692"/>
                  </a:lnTo>
                  <a:lnTo>
                    <a:pt x="209" y="700"/>
                  </a:lnTo>
                  <a:lnTo>
                    <a:pt x="232" y="715"/>
                  </a:lnTo>
                  <a:lnTo>
                    <a:pt x="246" y="721"/>
                  </a:lnTo>
                  <a:lnTo>
                    <a:pt x="263" y="726"/>
                  </a:lnTo>
                  <a:lnTo>
                    <a:pt x="281" y="730"/>
                  </a:lnTo>
                  <a:lnTo>
                    <a:pt x="300" y="733"/>
                  </a:lnTo>
                  <a:lnTo>
                    <a:pt x="342" y="735"/>
                  </a:lnTo>
                  <a:lnTo>
                    <a:pt x="388" y="733"/>
                  </a:lnTo>
                  <a:lnTo>
                    <a:pt x="430" y="722"/>
                  </a:lnTo>
                  <a:lnTo>
                    <a:pt x="466" y="706"/>
                  </a:lnTo>
                  <a:lnTo>
                    <a:pt x="480" y="697"/>
                  </a:lnTo>
                  <a:lnTo>
                    <a:pt x="491" y="685"/>
                  </a:lnTo>
                  <a:lnTo>
                    <a:pt x="502" y="672"/>
                  </a:lnTo>
                  <a:lnTo>
                    <a:pt x="509" y="656"/>
                  </a:lnTo>
                  <a:lnTo>
                    <a:pt x="515" y="639"/>
                  </a:lnTo>
                  <a:lnTo>
                    <a:pt x="520" y="620"/>
                  </a:lnTo>
                  <a:lnTo>
                    <a:pt x="524" y="572"/>
                  </a:lnTo>
                  <a:lnTo>
                    <a:pt x="526" y="508"/>
                  </a:lnTo>
                  <a:lnTo>
                    <a:pt x="526" y="376"/>
                  </a:lnTo>
                  <a:lnTo>
                    <a:pt x="524" y="285"/>
                  </a:lnTo>
                  <a:lnTo>
                    <a:pt x="523" y="240"/>
                  </a:lnTo>
                  <a:lnTo>
                    <a:pt x="520" y="218"/>
                  </a:lnTo>
                  <a:lnTo>
                    <a:pt x="514" y="211"/>
                  </a:lnTo>
                  <a:lnTo>
                    <a:pt x="505" y="205"/>
                  </a:lnTo>
                  <a:lnTo>
                    <a:pt x="485" y="201"/>
                  </a:lnTo>
                  <a:lnTo>
                    <a:pt x="444" y="200"/>
                  </a:lnTo>
                  <a:lnTo>
                    <a:pt x="442" y="176"/>
                  </a:lnTo>
                  <a:lnTo>
                    <a:pt x="444" y="172"/>
                  </a:lnTo>
                  <a:lnTo>
                    <a:pt x="546" y="176"/>
                  </a:lnTo>
                  <a:lnTo>
                    <a:pt x="646" y="172"/>
                  </a:lnTo>
                  <a:lnTo>
                    <a:pt x="650" y="176"/>
                  </a:lnTo>
                  <a:lnTo>
                    <a:pt x="650" y="196"/>
                  </a:lnTo>
                  <a:lnTo>
                    <a:pt x="646" y="200"/>
                  </a:lnTo>
                  <a:lnTo>
                    <a:pt x="613" y="201"/>
                  </a:lnTo>
                  <a:lnTo>
                    <a:pt x="594" y="204"/>
                  </a:lnTo>
                  <a:lnTo>
                    <a:pt x="583" y="206"/>
                  </a:lnTo>
                  <a:lnTo>
                    <a:pt x="577" y="210"/>
                  </a:lnTo>
                  <a:lnTo>
                    <a:pt x="572" y="216"/>
                  </a:lnTo>
                  <a:lnTo>
                    <a:pt x="570" y="224"/>
                  </a:lnTo>
                  <a:lnTo>
                    <a:pt x="566" y="280"/>
                  </a:lnTo>
                  <a:lnTo>
                    <a:pt x="565" y="376"/>
                  </a:lnTo>
                  <a:lnTo>
                    <a:pt x="565" y="506"/>
                  </a:lnTo>
                  <a:lnTo>
                    <a:pt x="564" y="576"/>
                  </a:lnTo>
                  <a:lnTo>
                    <a:pt x="559" y="628"/>
                  </a:lnTo>
                  <a:lnTo>
                    <a:pt x="556" y="650"/>
                  </a:lnTo>
                  <a:lnTo>
                    <a:pt x="550" y="669"/>
                  </a:lnTo>
                  <a:lnTo>
                    <a:pt x="542" y="687"/>
                  </a:lnTo>
                  <a:lnTo>
                    <a:pt x="533" y="702"/>
                  </a:lnTo>
                  <a:lnTo>
                    <a:pt x="510" y="728"/>
                  </a:lnTo>
                  <a:lnTo>
                    <a:pt x="497" y="740"/>
                  </a:lnTo>
                  <a:lnTo>
                    <a:pt x="484" y="751"/>
                  </a:lnTo>
                  <a:lnTo>
                    <a:pt x="451" y="768"/>
                  </a:lnTo>
                  <a:lnTo>
                    <a:pt x="432" y="775"/>
                  </a:lnTo>
                  <a:lnTo>
                    <a:pt x="410" y="780"/>
                  </a:lnTo>
                  <a:lnTo>
                    <a:pt x="366" y="788"/>
                  </a:lnTo>
                  <a:lnTo>
                    <a:pt x="319" y="790"/>
                  </a:lnTo>
                  <a:lnTo>
                    <a:pt x="290" y="789"/>
                  </a:lnTo>
                  <a:lnTo>
                    <a:pt x="263" y="787"/>
                  </a:lnTo>
                  <a:lnTo>
                    <a:pt x="214" y="777"/>
                  </a:lnTo>
                  <a:lnTo>
                    <a:pt x="173" y="762"/>
                  </a:lnTo>
                  <a:lnTo>
                    <a:pt x="156" y="753"/>
                  </a:lnTo>
                  <a:lnTo>
                    <a:pt x="142" y="742"/>
                  </a:lnTo>
                  <a:lnTo>
                    <a:pt x="128" y="732"/>
                  </a:lnTo>
                  <a:lnTo>
                    <a:pt x="119" y="720"/>
                  </a:lnTo>
                  <a:lnTo>
                    <a:pt x="103" y="697"/>
                  </a:lnTo>
                  <a:lnTo>
                    <a:pt x="94" y="670"/>
                  </a:lnTo>
                  <a:lnTo>
                    <a:pt x="89" y="640"/>
                  </a:lnTo>
                  <a:lnTo>
                    <a:pt x="85" y="598"/>
                  </a:lnTo>
                  <a:lnTo>
                    <a:pt x="85" y="541"/>
                  </a:lnTo>
                  <a:lnTo>
                    <a:pt x="85" y="376"/>
                  </a:lnTo>
                  <a:lnTo>
                    <a:pt x="84" y="294"/>
                  </a:lnTo>
                  <a:lnTo>
                    <a:pt x="83" y="254"/>
                  </a:lnTo>
                  <a:lnTo>
                    <a:pt x="82" y="231"/>
                  </a:lnTo>
                  <a:lnTo>
                    <a:pt x="79" y="219"/>
                  </a:lnTo>
                  <a:lnTo>
                    <a:pt x="76" y="212"/>
                  </a:lnTo>
                  <a:lnTo>
                    <a:pt x="70" y="208"/>
                  </a:lnTo>
                  <a:lnTo>
                    <a:pt x="60" y="205"/>
                  </a:lnTo>
                  <a:lnTo>
                    <a:pt x="40" y="202"/>
                  </a:lnTo>
                  <a:lnTo>
                    <a:pt x="4" y="200"/>
                  </a:lnTo>
                  <a:lnTo>
                    <a:pt x="0" y="176"/>
                  </a:lnTo>
                  <a:close/>
                  <a:moveTo>
                    <a:pt x="695" y="777"/>
                  </a:moveTo>
                  <a:lnTo>
                    <a:pt x="690" y="774"/>
                  </a:lnTo>
                  <a:lnTo>
                    <a:pt x="690" y="754"/>
                  </a:lnTo>
                  <a:lnTo>
                    <a:pt x="695" y="751"/>
                  </a:lnTo>
                  <a:lnTo>
                    <a:pt x="718" y="750"/>
                  </a:lnTo>
                  <a:lnTo>
                    <a:pt x="736" y="748"/>
                  </a:lnTo>
                  <a:lnTo>
                    <a:pt x="749" y="745"/>
                  </a:lnTo>
                  <a:lnTo>
                    <a:pt x="756" y="740"/>
                  </a:lnTo>
                  <a:lnTo>
                    <a:pt x="760" y="732"/>
                  </a:lnTo>
                  <a:lnTo>
                    <a:pt x="762" y="721"/>
                  </a:lnTo>
                  <a:lnTo>
                    <a:pt x="763" y="699"/>
                  </a:lnTo>
                  <a:lnTo>
                    <a:pt x="764" y="661"/>
                  </a:lnTo>
                  <a:lnTo>
                    <a:pt x="767" y="594"/>
                  </a:lnTo>
                  <a:lnTo>
                    <a:pt x="767" y="249"/>
                  </a:lnTo>
                  <a:lnTo>
                    <a:pt x="764" y="231"/>
                  </a:lnTo>
                  <a:lnTo>
                    <a:pt x="758" y="218"/>
                  </a:lnTo>
                  <a:lnTo>
                    <a:pt x="749" y="210"/>
                  </a:lnTo>
                  <a:lnTo>
                    <a:pt x="737" y="205"/>
                  </a:lnTo>
                  <a:lnTo>
                    <a:pt x="719" y="202"/>
                  </a:lnTo>
                  <a:lnTo>
                    <a:pt x="690" y="201"/>
                  </a:lnTo>
                  <a:lnTo>
                    <a:pt x="688" y="177"/>
                  </a:lnTo>
                  <a:lnTo>
                    <a:pt x="690" y="174"/>
                  </a:lnTo>
                  <a:lnTo>
                    <a:pt x="768" y="176"/>
                  </a:lnTo>
                  <a:lnTo>
                    <a:pt x="839" y="174"/>
                  </a:lnTo>
                  <a:lnTo>
                    <a:pt x="974" y="350"/>
                  </a:lnTo>
                  <a:lnTo>
                    <a:pt x="1174" y="601"/>
                  </a:lnTo>
                  <a:lnTo>
                    <a:pt x="1248" y="687"/>
                  </a:lnTo>
                  <a:lnTo>
                    <a:pt x="1248" y="357"/>
                  </a:lnTo>
                  <a:lnTo>
                    <a:pt x="1247" y="292"/>
                  </a:lnTo>
                  <a:lnTo>
                    <a:pt x="1243" y="229"/>
                  </a:lnTo>
                  <a:lnTo>
                    <a:pt x="1240" y="217"/>
                  </a:lnTo>
                  <a:lnTo>
                    <a:pt x="1235" y="211"/>
                  </a:lnTo>
                  <a:lnTo>
                    <a:pt x="1228" y="206"/>
                  </a:lnTo>
                  <a:lnTo>
                    <a:pt x="1216" y="204"/>
                  </a:lnTo>
                  <a:lnTo>
                    <a:pt x="1176" y="201"/>
                  </a:lnTo>
                  <a:lnTo>
                    <a:pt x="1172" y="177"/>
                  </a:lnTo>
                  <a:lnTo>
                    <a:pt x="1176" y="174"/>
                  </a:lnTo>
                  <a:lnTo>
                    <a:pt x="1274" y="176"/>
                  </a:lnTo>
                  <a:lnTo>
                    <a:pt x="1358" y="174"/>
                  </a:lnTo>
                  <a:lnTo>
                    <a:pt x="1362" y="177"/>
                  </a:lnTo>
                  <a:lnTo>
                    <a:pt x="1362" y="198"/>
                  </a:lnTo>
                  <a:lnTo>
                    <a:pt x="1315" y="204"/>
                  </a:lnTo>
                  <a:lnTo>
                    <a:pt x="1303" y="207"/>
                  </a:lnTo>
                  <a:lnTo>
                    <a:pt x="1296" y="213"/>
                  </a:lnTo>
                  <a:lnTo>
                    <a:pt x="1294" y="220"/>
                  </a:lnTo>
                  <a:lnTo>
                    <a:pt x="1291" y="232"/>
                  </a:lnTo>
                  <a:lnTo>
                    <a:pt x="1290" y="253"/>
                  </a:lnTo>
                  <a:lnTo>
                    <a:pt x="1288" y="291"/>
                  </a:lnTo>
                  <a:lnTo>
                    <a:pt x="1286" y="357"/>
                  </a:lnTo>
                  <a:lnTo>
                    <a:pt x="1286" y="560"/>
                  </a:lnTo>
                  <a:lnTo>
                    <a:pt x="1288" y="678"/>
                  </a:lnTo>
                  <a:lnTo>
                    <a:pt x="1289" y="793"/>
                  </a:lnTo>
                  <a:lnTo>
                    <a:pt x="1216" y="775"/>
                  </a:lnTo>
                  <a:lnTo>
                    <a:pt x="1184" y="739"/>
                  </a:lnTo>
                  <a:lnTo>
                    <a:pt x="1094" y="628"/>
                  </a:lnTo>
                  <a:lnTo>
                    <a:pt x="805" y="267"/>
                  </a:lnTo>
                  <a:lnTo>
                    <a:pt x="805" y="594"/>
                  </a:lnTo>
                  <a:lnTo>
                    <a:pt x="806" y="664"/>
                  </a:lnTo>
                  <a:lnTo>
                    <a:pt x="810" y="724"/>
                  </a:lnTo>
                  <a:lnTo>
                    <a:pt x="812" y="734"/>
                  </a:lnTo>
                  <a:lnTo>
                    <a:pt x="816" y="740"/>
                  </a:lnTo>
                  <a:lnTo>
                    <a:pt x="830" y="747"/>
                  </a:lnTo>
                  <a:lnTo>
                    <a:pt x="847" y="750"/>
                  </a:lnTo>
                  <a:lnTo>
                    <a:pt x="877" y="751"/>
                  </a:lnTo>
                  <a:lnTo>
                    <a:pt x="881" y="775"/>
                  </a:lnTo>
                  <a:lnTo>
                    <a:pt x="805" y="775"/>
                  </a:lnTo>
                  <a:lnTo>
                    <a:pt x="695" y="777"/>
                  </a:lnTo>
                  <a:close/>
                  <a:moveTo>
                    <a:pt x="1417" y="172"/>
                  </a:moveTo>
                  <a:lnTo>
                    <a:pt x="1470" y="175"/>
                  </a:lnTo>
                  <a:lnTo>
                    <a:pt x="1538" y="176"/>
                  </a:lnTo>
                  <a:lnTo>
                    <a:pt x="1661" y="172"/>
                  </a:lnTo>
                  <a:lnTo>
                    <a:pt x="1664" y="196"/>
                  </a:lnTo>
                  <a:lnTo>
                    <a:pt x="1615" y="202"/>
                  </a:lnTo>
                  <a:lnTo>
                    <a:pt x="1602" y="205"/>
                  </a:lnTo>
                  <a:lnTo>
                    <a:pt x="1592" y="208"/>
                  </a:lnTo>
                  <a:lnTo>
                    <a:pt x="1589" y="212"/>
                  </a:lnTo>
                  <a:lnTo>
                    <a:pt x="1586" y="217"/>
                  </a:lnTo>
                  <a:lnTo>
                    <a:pt x="1583" y="231"/>
                  </a:lnTo>
                  <a:lnTo>
                    <a:pt x="1580" y="279"/>
                  </a:lnTo>
                  <a:lnTo>
                    <a:pt x="1579" y="376"/>
                  </a:lnTo>
                  <a:lnTo>
                    <a:pt x="1579" y="574"/>
                  </a:lnTo>
                  <a:lnTo>
                    <a:pt x="1580" y="657"/>
                  </a:lnTo>
                  <a:lnTo>
                    <a:pt x="1580" y="697"/>
                  </a:lnTo>
                  <a:lnTo>
                    <a:pt x="1583" y="720"/>
                  </a:lnTo>
                  <a:lnTo>
                    <a:pt x="1585" y="732"/>
                  </a:lnTo>
                  <a:lnTo>
                    <a:pt x="1589" y="738"/>
                  </a:lnTo>
                  <a:lnTo>
                    <a:pt x="1595" y="742"/>
                  </a:lnTo>
                  <a:lnTo>
                    <a:pt x="1604" y="746"/>
                  </a:lnTo>
                  <a:lnTo>
                    <a:pt x="1624" y="748"/>
                  </a:lnTo>
                  <a:lnTo>
                    <a:pt x="1661" y="751"/>
                  </a:lnTo>
                  <a:lnTo>
                    <a:pt x="1664" y="775"/>
                  </a:lnTo>
                  <a:lnTo>
                    <a:pt x="1586" y="776"/>
                  </a:lnTo>
                  <a:lnTo>
                    <a:pt x="1538" y="775"/>
                  </a:lnTo>
                  <a:lnTo>
                    <a:pt x="1417" y="778"/>
                  </a:lnTo>
                  <a:lnTo>
                    <a:pt x="1414" y="753"/>
                  </a:lnTo>
                  <a:lnTo>
                    <a:pt x="1450" y="750"/>
                  </a:lnTo>
                  <a:lnTo>
                    <a:pt x="1470" y="747"/>
                  </a:lnTo>
                  <a:lnTo>
                    <a:pt x="1481" y="744"/>
                  </a:lnTo>
                  <a:lnTo>
                    <a:pt x="1487" y="740"/>
                  </a:lnTo>
                  <a:lnTo>
                    <a:pt x="1494" y="723"/>
                  </a:lnTo>
                  <a:lnTo>
                    <a:pt x="1496" y="702"/>
                  </a:lnTo>
                  <a:lnTo>
                    <a:pt x="1498" y="664"/>
                  </a:lnTo>
                  <a:lnTo>
                    <a:pt x="1498" y="574"/>
                  </a:lnTo>
                  <a:lnTo>
                    <a:pt x="1498" y="376"/>
                  </a:lnTo>
                  <a:lnTo>
                    <a:pt x="1498" y="294"/>
                  </a:lnTo>
                  <a:lnTo>
                    <a:pt x="1496" y="254"/>
                  </a:lnTo>
                  <a:lnTo>
                    <a:pt x="1495" y="231"/>
                  </a:lnTo>
                  <a:lnTo>
                    <a:pt x="1493" y="219"/>
                  </a:lnTo>
                  <a:lnTo>
                    <a:pt x="1489" y="212"/>
                  </a:lnTo>
                  <a:lnTo>
                    <a:pt x="1483" y="208"/>
                  </a:lnTo>
                  <a:lnTo>
                    <a:pt x="1474" y="205"/>
                  </a:lnTo>
                  <a:lnTo>
                    <a:pt x="1453" y="202"/>
                  </a:lnTo>
                  <a:lnTo>
                    <a:pt x="1417" y="200"/>
                  </a:lnTo>
                  <a:lnTo>
                    <a:pt x="1414" y="176"/>
                  </a:lnTo>
                  <a:lnTo>
                    <a:pt x="1417" y="172"/>
                  </a:lnTo>
                  <a:close/>
                  <a:moveTo>
                    <a:pt x="1979" y="782"/>
                  </a:moveTo>
                  <a:lnTo>
                    <a:pt x="1926" y="639"/>
                  </a:lnTo>
                  <a:lnTo>
                    <a:pt x="1781" y="280"/>
                  </a:lnTo>
                  <a:lnTo>
                    <a:pt x="1760" y="232"/>
                  </a:lnTo>
                  <a:lnTo>
                    <a:pt x="1750" y="211"/>
                  </a:lnTo>
                  <a:lnTo>
                    <a:pt x="1734" y="204"/>
                  </a:lnTo>
                  <a:lnTo>
                    <a:pt x="1698" y="200"/>
                  </a:lnTo>
                  <a:lnTo>
                    <a:pt x="1694" y="196"/>
                  </a:lnTo>
                  <a:lnTo>
                    <a:pt x="1694" y="176"/>
                  </a:lnTo>
                  <a:lnTo>
                    <a:pt x="1698" y="172"/>
                  </a:lnTo>
                  <a:lnTo>
                    <a:pt x="1810" y="176"/>
                  </a:lnTo>
                  <a:lnTo>
                    <a:pt x="1922" y="172"/>
                  </a:lnTo>
                  <a:lnTo>
                    <a:pt x="1926" y="200"/>
                  </a:lnTo>
                  <a:lnTo>
                    <a:pt x="1860" y="206"/>
                  </a:lnTo>
                  <a:lnTo>
                    <a:pt x="1853" y="211"/>
                  </a:lnTo>
                  <a:lnTo>
                    <a:pt x="1850" y="218"/>
                  </a:lnTo>
                  <a:lnTo>
                    <a:pt x="1864" y="264"/>
                  </a:lnTo>
                  <a:lnTo>
                    <a:pt x="1889" y="332"/>
                  </a:lnTo>
                  <a:lnTo>
                    <a:pt x="2022" y="669"/>
                  </a:lnTo>
                  <a:lnTo>
                    <a:pt x="2134" y="390"/>
                  </a:lnTo>
                  <a:lnTo>
                    <a:pt x="2167" y="297"/>
                  </a:lnTo>
                  <a:lnTo>
                    <a:pt x="2183" y="247"/>
                  </a:lnTo>
                  <a:lnTo>
                    <a:pt x="2189" y="220"/>
                  </a:lnTo>
                  <a:lnTo>
                    <a:pt x="2186" y="212"/>
                  </a:lnTo>
                  <a:lnTo>
                    <a:pt x="2183" y="210"/>
                  </a:lnTo>
                  <a:lnTo>
                    <a:pt x="2178" y="207"/>
                  </a:lnTo>
                  <a:lnTo>
                    <a:pt x="2158" y="204"/>
                  </a:lnTo>
                  <a:lnTo>
                    <a:pt x="2116" y="200"/>
                  </a:lnTo>
                  <a:lnTo>
                    <a:pt x="2112" y="196"/>
                  </a:lnTo>
                  <a:lnTo>
                    <a:pt x="2112" y="176"/>
                  </a:lnTo>
                  <a:lnTo>
                    <a:pt x="2116" y="172"/>
                  </a:lnTo>
                  <a:lnTo>
                    <a:pt x="2212" y="176"/>
                  </a:lnTo>
                  <a:lnTo>
                    <a:pt x="2297" y="172"/>
                  </a:lnTo>
                  <a:lnTo>
                    <a:pt x="2300" y="196"/>
                  </a:lnTo>
                  <a:lnTo>
                    <a:pt x="2273" y="201"/>
                  </a:lnTo>
                  <a:lnTo>
                    <a:pt x="2260" y="205"/>
                  </a:lnTo>
                  <a:lnTo>
                    <a:pt x="2254" y="210"/>
                  </a:lnTo>
                  <a:lnTo>
                    <a:pt x="2249" y="218"/>
                  </a:lnTo>
                  <a:lnTo>
                    <a:pt x="2219" y="285"/>
                  </a:lnTo>
                  <a:lnTo>
                    <a:pt x="2086" y="613"/>
                  </a:lnTo>
                  <a:lnTo>
                    <a:pt x="2047" y="710"/>
                  </a:lnTo>
                  <a:lnTo>
                    <a:pt x="2022" y="782"/>
                  </a:lnTo>
                  <a:lnTo>
                    <a:pt x="1979" y="782"/>
                  </a:lnTo>
                  <a:close/>
                  <a:moveTo>
                    <a:pt x="2347" y="176"/>
                  </a:moveTo>
                  <a:lnTo>
                    <a:pt x="2538" y="175"/>
                  </a:lnTo>
                  <a:lnTo>
                    <a:pt x="2786" y="172"/>
                  </a:lnTo>
                  <a:lnTo>
                    <a:pt x="2779" y="228"/>
                  </a:lnTo>
                  <a:lnTo>
                    <a:pt x="2773" y="304"/>
                  </a:lnTo>
                  <a:lnTo>
                    <a:pt x="2749" y="307"/>
                  </a:lnTo>
                  <a:lnTo>
                    <a:pt x="2746" y="304"/>
                  </a:lnTo>
                  <a:lnTo>
                    <a:pt x="2746" y="297"/>
                  </a:lnTo>
                  <a:lnTo>
                    <a:pt x="2744" y="261"/>
                  </a:lnTo>
                  <a:lnTo>
                    <a:pt x="2741" y="228"/>
                  </a:lnTo>
                  <a:lnTo>
                    <a:pt x="2725" y="223"/>
                  </a:lnTo>
                  <a:lnTo>
                    <a:pt x="2708" y="218"/>
                  </a:lnTo>
                  <a:lnTo>
                    <a:pt x="2666" y="212"/>
                  </a:lnTo>
                  <a:lnTo>
                    <a:pt x="2594" y="208"/>
                  </a:lnTo>
                  <a:lnTo>
                    <a:pt x="2556" y="210"/>
                  </a:lnTo>
                  <a:lnTo>
                    <a:pt x="2508" y="213"/>
                  </a:lnTo>
                  <a:lnTo>
                    <a:pt x="2507" y="282"/>
                  </a:lnTo>
                  <a:lnTo>
                    <a:pt x="2506" y="360"/>
                  </a:lnTo>
                  <a:lnTo>
                    <a:pt x="2504" y="446"/>
                  </a:lnTo>
                  <a:lnTo>
                    <a:pt x="2590" y="448"/>
                  </a:lnTo>
                  <a:lnTo>
                    <a:pt x="2654" y="446"/>
                  </a:lnTo>
                  <a:lnTo>
                    <a:pt x="2676" y="444"/>
                  </a:lnTo>
                  <a:lnTo>
                    <a:pt x="2686" y="441"/>
                  </a:lnTo>
                  <a:lnTo>
                    <a:pt x="2693" y="430"/>
                  </a:lnTo>
                  <a:lnTo>
                    <a:pt x="2696" y="403"/>
                  </a:lnTo>
                  <a:lnTo>
                    <a:pt x="2699" y="376"/>
                  </a:lnTo>
                  <a:lnTo>
                    <a:pt x="2722" y="373"/>
                  </a:lnTo>
                  <a:lnTo>
                    <a:pt x="2723" y="422"/>
                  </a:lnTo>
                  <a:lnTo>
                    <a:pt x="2723" y="469"/>
                  </a:lnTo>
                  <a:lnTo>
                    <a:pt x="2725" y="565"/>
                  </a:lnTo>
                  <a:lnTo>
                    <a:pt x="2701" y="568"/>
                  </a:lnTo>
                  <a:lnTo>
                    <a:pt x="2695" y="540"/>
                  </a:lnTo>
                  <a:lnTo>
                    <a:pt x="2689" y="504"/>
                  </a:lnTo>
                  <a:lnTo>
                    <a:pt x="2687" y="499"/>
                  </a:lnTo>
                  <a:lnTo>
                    <a:pt x="2682" y="494"/>
                  </a:lnTo>
                  <a:lnTo>
                    <a:pt x="2671" y="490"/>
                  </a:lnTo>
                  <a:lnTo>
                    <a:pt x="2650" y="487"/>
                  </a:lnTo>
                  <a:lnTo>
                    <a:pt x="2580" y="484"/>
                  </a:lnTo>
                  <a:lnTo>
                    <a:pt x="2504" y="487"/>
                  </a:lnTo>
                  <a:lnTo>
                    <a:pt x="2502" y="606"/>
                  </a:lnTo>
                  <a:lnTo>
                    <a:pt x="2504" y="738"/>
                  </a:lnTo>
                  <a:lnTo>
                    <a:pt x="2582" y="738"/>
                  </a:lnTo>
                  <a:lnTo>
                    <a:pt x="2666" y="738"/>
                  </a:lnTo>
                  <a:lnTo>
                    <a:pt x="2712" y="735"/>
                  </a:lnTo>
                  <a:lnTo>
                    <a:pt x="2737" y="730"/>
                  </a:lnTo>
                  <a:lnTo>
                    <a:pt x="2761" y="723"/>
                  </a:lnTo>
                  <a:lnTo>
                    <a:pt x="2767" y="706"/>
                  </a:lnTo>
                  <a:lnTo>
                    <a:pt x="2774" y="678"/>
                  </a:lnTo>
                  <a:lnTo>
                    <a:pt x="2784" y="633"/>
                  </a:lnTo>
                  <a:lnTo>
                    <a:pt x="2789" y="630"/>
                  </a:lnTo>
                  <a:lnTo>
                    <a:pt x="2809" y="630"/>
                  </a:lnTo>
                  <a:lnTo>
                    <a:pt x="2808" y="657"/>
                  </a:lnTo>
                  <a:lnTo>
                    <a:pt x="2804" y="697"/>
                  </a:lnTo>
                  <a:lnTo>
                    <a:pt x="2801" y="775"/>
                  </a:lnTo>
                  <a:lnTo>
                    <a:pt x="2585" y="776"/>
                  </a:lnTo>
                  <a:lnTo>
                    <a:pt x="2470" y="775"/>
                  </a:lnTo>
                  <a:lnTo>
                    <a:pt x="2384" y="778"/>
                  </a:lnTo>
                  <a:lnTo>
                    <a:pt x="2382" y="760"/>
                  </a:lnTo>
                  <a:lnTo>
                    <a:pt x="2384" y="757"/>
                  </a:lnTo>
                  <a:lnTo>
                    <a:pt x="2413" y="740"/>
                  </a:lnTo>
                  <a:lnTo>
                    <a:pt x="2417" y="721"/>
                  </a:lnTo>
                  <a:lnTo>
                    <a:pt x="2419" y="666"/>
                  </a:lnTo>
                  <a:lnTo>
                    <a:pt x="2422" y="558"/>
                  </a:lnTo>
                  <a:lnTo>
                    <a:pt x="2422" y="400"/>
                  </a:lnTo>
                  <a:lnTo>
                    <a:pt x="2422" y="304"/>
                  </a:lnTo>
                  <a:lnTo>
                    <a:pt x="2420" y="253"/>
                  </a:lnTo>
                  <a:lnTo>
                    <a:pt x="2418" y="224"/>
                  </a:lnTo>
                  <a:lnTo>
                    <a:pt x="2413" y="212"/>
                  </a:lnTo>
                  <a:lnTo>
                    <a:pt x="2404" y="206"/>
                  </a:lnTo>
                  <a:lnTo>
                    <a:pt x="2383" y="202"/>
                  </a:lnTo>
                  <a:lnTo>
                    <a:pt x="2351" y="200"/>
                  </a:lnTo>
                  <a:lnTo>
                    <a:pt x="2347" y="176"/>
                  </a:lnTo>
                  <a:close/>
                  <a:moveTo>
                    <a:pt x="2867" y="176"/>
                  </a:moveTo>
                  <a:lnTo>
                    <a:pt x="2992" y="176"/>
                  </a:lnTo>
                  <a:lnTo>
                    <a:pt x="3122" y="174"/>
                  </a:lnTo>
                  <a:lnTo>
                    <a:pt x="3166" y="172"/>
                  </a:lnTo>
                  <a:lnTo>
                    <a:pt x="3215" y="175"/>
                  </a:lnTo>
                  <a:lnTo>
                    <a:pt x="3236" y="177"/>
                  </a:lnTo>
                  <a:lnTo>
                    <a:pt x="3257" y="182"/>
                  </a:lnTo>
                  <a:lnTo>
                    <a:pt x="3288" y="194"/>
                  </a:lnTo>
                  <a:lnTo>
                    <a:pt x="3301" y="202"/>
                  </a:lnTo>
                  <a:lnTo>
                    <a:pt x="3312" y="211"/>
                  </a:lnTo>
                  <a:lnTo>
                    <a:pt x="3329" y="232"/>
                  </a:lnTo>
                  <a:lnTo>
                    <a:pt x="3341" y="254"/>
                  </a:lnTo>
                  <a:lnTo>
                    <a:pt x="3344" y="266"/>
                  </a:lnTo>
                  <a:lnTo>
                    <a:pt x="3348" y="278"/>
                  </a:lnTo>
                  <a:lnTo>
                    <a:pt x="3350" y="304"/>
                  </a:lnTo>
                  <a:lnTo>
                    <a:pt x="3349" y="322"/>
                  </a:lnTo>
                  <a:lnTo>
                    <a:pt x="3346" y="339"/>
                  </a:lnTo>
                  <a:lnTo>
                    <a:pt x="3331" y="375"/>
                  </a:lnTo>
                  <a:lnTo>
                    <a:pt x="3322" y="391"/>
                  </a:lnTo>
                  <a:lnTo>
                    <a:pt x="3308" y="406"/>
                  </a:lnTo>
                  <a:lnTo>
                    <a:pt x="3293" y="421"/>
                  </a:lnTo>
                  <a:lnTo>
                    <a:pt x="3276" y="434"/>
                  </a:lnTo>
                  <a:lnTo>
                    <a:pt x="3256" y="445"/>
                  </a:lnTo>
                  <a:lnTo>
                    <a:pt x="3233" y="456"/>
                  </a:lnTo>
                  <a:lnTo>
                    <a:pt x="3205" y="464"/>
                  </a:lnTo>
                  <a:lnTo>
                    <a:pt x="3175" y="470"/>
                  </a:lnTo>
                  <a:lnTo>
                    <a:pt x="3218" y="528"/>
                  </a:lnTo>
                  <a:lnTo>
                    <a:pt x="3278" y="608"/>
                  </a:lnTo>
                  <a:lnTo>
                    <a:pt x="3342" y="692"/>
                  </a:lnTo>
                  <a:lnTo>
                    <a:pt x="3370" y="727"/>
                  </a:lnTo>
                  <a:lnTo>
                    <a:pt x="3385" y="741"/>
                  </a:lnTo>
                  <a:lnTo>
                    <a:pt x="3402" y="748"/>
                  </a:lnTo>
                  <a:lnTo>
                    <a:pt x="3425" y="750"/>
                  </a:lnTo>
                  <a:lnTo>
                    <a:pt x="3428" y="774"/>
                  </a:lnTo>
                  <a:lnTo>
                    <a:pt x="3424" y="777"/>
                  </a:lnTo>
                  <a:lnTo>
                    <a:pt x="3376" y="775"/>
                  </a:lnTo>
                  <a:lnTo>
                    <a:pt x="3310" y="777"/>
                  </a:lnTo>
                  <a:lnTo>
                    <a:pt x="3271" y="728"/>
                  </a:lnTo>
                  <a:lnTo>
                    <a:pt x="3217" y="654"/>
                  </a:lnTo>
                  <a:lnTo>
                    <a:pt x="3143" y="555"/>
                  </a:lnTo>
                  <a:lnTo>
                    <a:pt x="3067" y="464"/>
                  </a:lnTo>
                  <a:lnTo>
                    <a:pt x="3071" y="451"/>
                  </a:lnTo>
                  <a:lnTo>
                    <a:pt x="3106" y="452"/>
                  </a:lnTo>
                  <a:lnTo>
                    <a:pt x="3140" y="450"/>
                  </a:lnTo>
                  <a:lnTo>
                    <a:pt x="3156" y="447"/>
                  </a:lnTo>
                  <a:lnTo>
                    <a:pt x="3172" y="442"/>
                  </a:lnTo>
                  <a:lnTo>
                    <a:pt x="3185" y="438"/>
                  </a:lnTo>
                  <a:lnTo>
                    <a:pt x="3198" y="432"/>
                  </a:lnTo>
                  <a:lnTo>
                    <a:pt x="3221" y="416"/>
                  </a:lnTo>
                  <a:lnTo>
                    <a:pt x="3230" y="408"/>
                  </a:lnTo>
                  <a:lnTo>
                    <a:pt x="3240" y="397"/>
                  </a:lnTo>
                  <a:lnTo>
                    <a:pt x="3252" y="374"/>
                  </a:lnTo>
                  <a:lnTo>
                    <a:pt x="3260" y="348"/>
                  </a:lnTo>
                  <a:lnTo>
                    <a:pt x="3263" y="319"/>
                  </a:lnTo>
                  <a:lnTo>
                    <a:pt x="3260" y="292"/>
                  </a:lnTo>
                  <a:lnTo>
                    <a:pt x="3258" y="280"/>
                  </a:lnTo>
                  <a:lnTo>
                    <a:pt x="3253" y="268"/>
                  </a:lnTo>
                  <a:lnTo>
                    <a:pt x="3242" y="249"/>
                  </a:lnTo>
                  <a:lnTo>
                    <a:pt x="3234" y="241"/>
                  </a:lnTo>
                  <a:lnTo>
                    <a:pt x="3226" y="234"/>
                  </a:lnTo>
                  <a:lnTo>
                    <a:pt x="3205" y="220"/>
                  </a:lnTo>
                  <a:lnTo>
                    <a:pt x="3181" y="212"/>
                  </a:lnTo>
                  <a:lnTo>
                    <a:pt x="3155" y="206"/>
                  </a:lnTo>
                  <a:lnTo>
                    <a:pt x="3124" y="205"/>
                  </a:lnTo>
                  <a:lnTo>
                    <a:pt x="3102" y="205"/>
                  </a:lnTo>
                  <a:lnTo>
                    <a:pt x="3080" y="207"/>
                  </a:lnTo>
                  <a:lnTo>
                    <a:pt x="3060" y="212"/>
                  </a:lnTo>
                  <a:lnTo>
                    <a:pt x="3040" y="217"/>
                  </a:lnTo>
                  <a:lnTo>
                    <a:pt x="3037" y="230"/>
                  </a:lnTo>
                  <a:lnTo>
                    <a:pt x="3035" y="261"/>
                  </a:lnTo>
                  <a:lnTo>
                    <a:pt x="3034" y="376"/>
                  </a:lnTo>
                  <a:lnTo>
                    <a:pt x="3034" y="574"/>
                  </a:lnTo>
                  <a:lnTo>
                    <a:pt x="3034" y="657"/>
                  </a:lnTo>
                  <a:lnTo>
                    <a:pt x="3035" y="697"/>
                  </a:lnTo>
                  <a:lnTo>
                    <a:pt x="3036" y="720"/>
                  </a:lnTo>
                  <a:lnTo>
                    <a:pt x="3038" y="732"/>
                  </a:lnTo>
                  <a:lnTo>
                    <a:pt x="3042" y="738"/>
                  </a:lnTo>
                  <a:lnTo>
                    <a:pt x="3048" y="742"/>
                  </a:lnTo>
                  <a:lnTo>
                    <a:pt x="3058" y="746"/>
                  </a:lnTo>
                  <a:lnTo>
                    <a:pt x="3078" y="748"/>
                  </a:lnTo>
                  <a:lnTo>
                    <a:pt x="3115" y="751"/>
                  </a:lnTo>
                  <a:lnTo>
                    <a:pt x="3118" y="775"/>
                  </a:lnTo>
                  <a:lnTo>
                    <a:pt x="3040" y="776"/>
                  </a:lnTo>
                  <a:lnTo>
                    <a:pt x="2993" y="775"/>
                  </a:lnTo>
                  <a:lnTo>
                    <a:pt x="2870" y="778"/>
                  </a:lnTo>
                  <a:lnTo>
                    <a:pt x="2867" y="753"/>
                  </a:lnTo>
                  <a:lnTo>
                    <a:pt x="2903" y="750"/>
                  </a:lnTo>
                  <a:lnTo>
                    <a:pt x="2923" y="747"/>
                  </a:lnTo>
                  <a:lnTo>
                    <a:pt x="2934" y="744"/>
                  </a:lnTo>
                  <a:lnTo>
                    <a:pt x="2941" y="740"/>
                  </a:lnTo>
                  <a:lnTo>
                    <a:pt x="2948" y="723"/>
                  </a:lnTo>
                  <a:lnTo>
                    <a:pt x="2951" y="702"/>
                  </a:lnTo>
                  <a:lnTo>
                    <a:pt x="2951" y="664"/>
                  </a:lnTo>
                  <a:lnTo>
                    <a:pt x="2952" y="574"/>
                  </a:lnTo>
                  <a:lnTo>
                    <a:pt x="2952" y="376"/>
                  </a:lnTo>
                  <a:lnTo>
                    <a:pt x="2951" y="294"/>
                  </a:lnTo>
                  <a:lnTo>
                    <a:pt x="2950" y="254"/>
                  </a:lnTo>
                  <a:lnTo>
                    <a:pt x="2948" y="231"/>
                  </a:lnTo>
                  <a:lnTo>
                    <a:pt x="2946" y="219"/>
                  </a:lnTo>
                  <a:lnTo>
                    <a:pt x="2942" y="212"/>
                  </a:lnTo>
                  <a:lnTo>
                    <a:pt x="2936" y="208"/>
                  </a:lnTo>
                  <a:lnTo>
                    <a:pt x="2927" y="205"/>
                  </a:lnTo>
                  <a:lnTo>
                    <a:pt x="2908" y="202"/>
                  </a:lnTo>
                  <a:lnTo>
                    <a:pt x="2870" y="200"/>
                  </a:lnTo>
                  <a:lnTo>
                    <a:pt x="2867" y="176"/>
                  </a:lnTo>
                  <a:close/>
                  <a:moveTo>
                    <a:pt x="3466" y="628"/>
                  </a:moveTo>
                  <a:lnTo>
                    <a:pt x="3490" y="625"/>
                  </a:lnTo>
                  <a:lnTo>
                    <a:pt x="3496" y="672"/>
                  </a:lnTo>
                  <a:lnTo>
                    <a:pt x="3499" y="694"/>
                  </a:lnTo>
                  <a:lnTo>
                    <a:pt x="3506" y="708"/>
                  </a:lnTo>
                  <a:lnTo>
                    <a:pt x="3522" y="721"/>
                  </a:lnTo>
                  <a:lnTo>
                    <a:pt x="3533" y="727"/>
                  </a:lnTo>
                  <a:lnTo>
                    <a:pt x="3545" y="733"/>
                  </a:lnTo>
                  <a:lnTo>
                    <a:pt x="3574" y="742"/>
                  </a:lnTo>
                  <a:lnTo>
                    <a:pt x="3606" y="748"/>
                  </a:lnTo>
                  <a:lnTo>
                    <a:pt x="3638" y="751"/>
                  </a:lnTo>
                  <a:lnTo>
                    <a:pt x="3661" y="750"/>
                  </a:lnTo>
                  <a:lnTo>
                    <a:pt x="3682" y="747"/>
                  </a:lnTo>
                  <a:lnTo>
                    <a:pt x="3702" y="741"/>
                  </a:lnTo>
                  <a:lnTo>
                    <a:pt x="3720" y="734"/>
                  </a:lnTo>
                  <a:lnTo>
                    <a:pt x="3737" y="726"/>
                  </a:lnTo>
                  <a:lnTo>
                    <a:pt x="3752" y="714"/>
                  </a:lnTo>
                  <a:lnTo>
                    <a:pt x="3766" y="700"/>
                  </a:lnTo>
                  <a:lnTo>
                    <a:pt x="3776" y="686"/>
                  </a:lnTo>
                  <a:lnTo>
                    <a:pt x="3785" y="669"/>
                  </a:lnTo>
                  <a:lnTo>
                    <a:pt x="3791" y="651"/>
                  </a:lnTo>
                  <a:lnTo>
                    <a:pt x="3794" y="633"/>
                  </a:lnTo>
                  <a:lnTo>
                    <a:pt x="3796" y="613"/>
                  </a:lnTo>
                  <a:lnTo>
                    <a:pt x="3793" y="586"/>
                  </a:lnTo>
                  <a:lnTo>
                    <a:pt x="3791" y="576"/>
                  </a:lnTo>
                  <a:lnTo>
                    <a:pt x="3786" y="565"/>
                  </a:lnTo>
                  <a:lnTo>
                    <a:pt x="3775" y="546"/>
                  </a:lnTo>
                  <a:lnTo>
                    <a:pt x="3768" y="537"/>
                  </a:lnTo>
                  <a:lnTo>
                    <a:pt x="3760" y="531"/>
                  </a:lnTo>
                  <a:lnTo>
                    <a:pt x="3742" y="520"/>
                  </a:lnTo>
                  <a:lnTo>
                    <a:pt x="3731" y="516"/>
                  </a:lnTo>
                  <a:lnTo>
                    <a:pt x="3720" y="512"/>
                  </a:lnTo>
                  <a:lnTo>
                    <a:pt x="3654" y="499"/>
                  </a:lnTo>
                  <a:lnTo>
                    <a:pt x="3588" y="487"/>
                  </a:lnTo>
                  <a:lnTo>
                    <a:pt x="3564" y="480"/>
                  </a:lnTo>
                  <a:lnTo>
                    <a:pt x="3540" y="469"/>
                  </a:lnTo>
                  <a:lnTo>
                    <a:pt x="3517" y="456"/>
                  </a:lnTo>
                  <a:lnTo>
                    <a:pt x="3499" y="440"/>
                  </a:lnTo>
                  <a:lnTo>
                    <a:pt x="3485" y="421"/>
                  </a:lnTo>
                  <a:lnTo>
                    <a:pt x="3479" y="409"/>
                  </a:lnTo>
                  <a:lnTo>
                    <a:pt x="3474" y="397"/>
                  </a:lnTo>
                  <a:lnTo>
                    <a:pt x="3467" y="370"/>
                  </a:lnTo>
                  <a:lnTo>
                    <a:pt x="3464" y="342"/>
                  </a:lnTo>
                  <a:lnTo>
                    <a:pt x="3466" y="322"/>
                  </a:lnTo>
                  <a:lnTo>
                    <a:pt x="3468" y="303"/>
                  </a:lnTo>
                  <a:lnTo>
                    <a:pt x="3473" y="285"/>
                  </a:lnTo>
                  <a:lnTo>
                    <a:pt x="3479" y="268"/>
                  </a:lnTo>
                  <a:lnTo>
                    <a:pt x="3496" y="238"/>
                  </a:lnTo>
                  <a:lnTo>
                    <a:pt x="3520" y="211"/>
                  </a:lnTo>
                  <a:lnTo>
                    <a:pt x="3550" y="188"/>
                  </a:lnTo>
                  <a:lnTo>
                    <a:pt x="3566" y="180"/>
                  </a:lnTo>
                  <a:lnTo>
                    <a:pt x="3584" y="172"/>
                  </a:lnTo>
                  <a:lnTo>
                    <a:pt x="3604" y="166"/>
                  </a:lnTo>
                  <a:lnTo>
                    <a:pt x="3624" y="163"/>
                  </a:lnTo>
                  <a:lnTo>
                    <a:pt x="3668" y="160"/>
                  </a:lnTo>
                  <a:lnTo>
                    <a:pt x="3707" y="162"/>
                  </a:lnTo>
                  <a:lnTo>
                    <a:pt x="3750" y="169"/>
                  </a:lnTo>
                  <a:lnTo>
                    <a:pt x="3791" y="181"/>
                  </a:lnTo>
                  <a:lnTo>
                    <a:pt x="3829" y="196"/>
                  </a:lnTo>
                  <a:lnTo>
                    <a:pt x="3832" y="201"/>
                  </a:lnTo>
                  <a:lnTo>
                    <a:pt x="3828" y="223"/>
                  </a:lnTo>
                  <a:lnTo>
                    <a:pt x="3824" y="249"/>
                  </a:lnTo>
                  <a:lnTo>
                    <a:pt x="3822" y="279"/>
                  </a:lnTo>
                  <a:lnTo>
                    <a:pt x="3821" y="313"/>
                  </a:lnTo>
                  <a:lnTo>
                    <a:pt x="3816" y="316"/>
                  </a:lnTo>
                  <a:lnTo>
                    <a:pt x="3794" y="316"/>
                  </a:lnTo>
                  <a:lnTo>
                    <a:pt x="3788" y="249"/>
                  </a:lnTo>
                  <a:lnTo>
                    <a:pt x="3785" y="242"/>
                  </a:lnTo>
                  <a:lnTo>
                    <a:pt x="3778" y="234"/>
                  </a:lnTo>
                  <a:lnTo>
                    <a:pt x="3766" y="225"/>
                  </a:lnTo>
                  <a:lnTo>
                    <a:pt x="3750" y="216"/>
                  </a:lnTo>
                  <a:lnTo>
                    <a:pt x="3731" y="207"/>
                  </a:lnTo>
                  <a:lnTo>
                    <a:pt x="3710" y="201"/>
                  </a:lnTo>
                  <a:lnTo>
                    <a:pt x="3690" y="198"/>
                  </a:lnTo>
                  <a:lnTo>
                    <a:pt x="3670" y="196"/>
                  </a:lnTo>
                  <a:lnTo>
                    <a:pt x="3634" y="200"/>
                  </a:lnTo>
                  <a:lnTo>
                    <a:pt x="3601" y="211"/>
                  </a:lnTo>
                  <a:lnTo>
                    <a:pt x="3587" y="219"/>
                  </a:lnTo>
                  <a:lnTo>
                    <a:pt x="3574" y="230"/>
                  </a:lnTo>
                  <a:lnTo>
                    <a:pt x="3563" y="242"/>
                  </a:lnTo>
                  <a:lnTo>
                    <a:pt x="3553" y="256"/>
                  </a:lnTo>
                  <a:lnTo>
                    <a:pt x="3546" y="272"/>
                  </a:lnTo>
                  <a:lnTo>
                    <a:pt x="3541" y="288"/>
                  </a:lnTo>
                  <a:lnTo>
                    <a:pt x="3538" y="320"/>
                  </a:lnTo>
                  <a:lnTo>
                    <a:pt x="3540" y="344"/>
                  </a:lnTo>
                  <a:lnTo>
                    <a:pt x="3542" y="355"/>
                  </a:lnTo>
                  <a:lnTo>
                    <a:pt x="3547" y="364"/>
                  </a:lnTo>
                  <a:lnTo>
                    <a:pt x="3558" y="382"/>
                  </a:lnTo>
                  <a:lnTo>
                    <a:pt x="3565" y="390"/>
                  </a:lnTo>
                  <a:lnTo>
                    <a:pt x="3572" y="396"/>
                  </a:lnTo>
                  <a:lnTo>
                    <a:pt x="3589" y="405"/>
                  </a:lnTo>
                  <a:lnTo>
                    <a:pt x="3608" y="412"/>
                  </a:lnTo>
                  <a:lnTo>
                    <a:pt x="3638" y="418"/>
                  </a:lnTo>
                  <a:lnTo>
                    <a:pt x="3684" y="426"/>
                  </a:lnTo>
                  <a:lnTo>
                    <a:pt x="3720" y="432"/>
                  </a:lnTo>
                  <a:lnTo>
                    <a:pt x="3750" y="438"/>
                  </a:lnTo>
                  <a:lnTo>
                    <a:pt x="3774" y="445"/>
                  </a:lnTo>
                  <a:lnTo>
                    <a:pt x="3794" y="452"/>
                  </a:lnTo>
                  <a:lnTo>
                    <a:pt x="3810" y="460"/>
                  </a:lnTo>
                  <a:lnTo>
                    <a:pt x="3826" y="471"/>
                  </a:lnTo>
                  <a:lnTo>
                    <a:pt x="3838" y="484"/>
                  </a:lnTo>
                  <a:lnTo>
                    <a:pt x="3850" y="500"/>
                  </a:lnTo>
                  <a:lnTo>
                    <a:pt x="3858" y="517"/>
                  </a:lnTo>
                  <a:lnTo>
                    <a:pt x="3865" y="536"/>
                  </a:lnTo>
                  <a:lnTo>
                    <a:pt x="3869" y="556"/>
                  </a:lnTo>
                  <a:lnTo>
                    <a:pt x="3870" y="579"/>
                  </a:lnTo>
                  <a:lnTo>
                    <a:pt x="3869" y="601"/>
                  </a:lnTo>
                  <a:lnTo>
                    <a:pt x="3865" y="622"/>
                  </a:lnTo>
                  <a:lnTo>
                    <a:pt x="3859" y="643"/>
                  </a:lnTo>
                  <a:lnTo>
                    <a:pt x="3851" y="662"/>
                  </a:lnTo>
                  <a:lnTo>
                    <a:pt x="3841" y="680"/>
                  </a:lnTo>
                  <a:lnTo>
                    <a:pt x="3828" y="698"/>
                  </a:lnTo>
                  <a:lnTo>
                    <a:pt x="3796" y="730"/>
                  </a:lnTo>
                  <a:lnTo>
                    <a:pt x="3776" y="745"/>
                  </a:lnTo>
                  <a:lnTo>
                    <a:pt x="3757" y="757"/>
                  </a:lnTo>
                  <a:lnTo>
                    <a:pt x="3736" y="766"/>
                  </a:lnTo>
                  <a:lnTo>
                    <a:pt x="3714" y="776"/>
                  </a:lnTo>
                  <a:lnTo>
                    <a:pt x="3691" y="782"/>
                  </a:lnTo>
                  <a:lnTo>
                    <a:pt x="3667" y="787"/>
                  </a:lnTo>
                  <a:lnTo>
                    <a:pt x="3617" y="790"/>
                  </a:lnTo>
                  <a:lnTo>
                    <a:pt x="3574" y="788"/>
                  </a:lnTo>
                  <a:lnTo>
                    <a:pt x="3534" y="783"/>
                  </a:lnTo>
                  <a:lnTo>
                    <a:pt x="3497" y="772"/>
                  </a:lnTo>
                  <a:lnTo>
                    <a:pt x="3462" y="759"/>
                  </a:lnTo>
                  <a:lnTo>
                    <a:pt x="3460" y="753"/>
                  </a:lnTo>
                  <a:lnTo>
                    <a:pt x="3463" y="709"/>
                  </a:lnTo>
                  <a:lnTo>
                    <a:pt x="3466" y="628"/>
                  </a:lnTo>
                  <a:close/>
                  <a:moveTo>
                    <a:pt x="3916" y="172"/>
                  </a:moveTo>
                  <a:lnTo>
                    <a:pt x="3968" y="175"/>
                  </a:lnTo>
                  <a:lnTo>
                    <a:pt x="4037" y="176"/>
                  </a:lnTo>
                  <a:lnTo>
                    <a:pt x="4159" y="172"/>
                  </a:lnTo>
                  <a:lnTo>
                    <a:pt x="4163" y="196"/>
                  </a:lnTo>
                  <a:lnTo>
                    <a:pt x="4115" y="202"/>
                  </a:lnTo>
                  <a:lnTo>
                    <a:pt x="4100" y="205"/>
                  </a:lnTo>
                  <a:lnTo>
                    <a:pt x="4091" y="208"/>
                  </a:lnTo>
                  <a:lnTo>
                    <a:pt x="4087" y="212"/>
                  </a:lnTo>
                  <a:lnTo>
                    <a:pt x="4085" y="217"/>
                  </a:lnTo>
                  <a:lnTo>
                    <a:pt x="4081" y="231"/>
                  </a:lnTo>
                  <a:lnTo>
                    <a:pt x="4079" y="279"/>
                  </a:lnTo>
                  <a:lnTo>
                    <a:pt x="4079" y="376"/>
                  </a:lnTo>
                  <a:lnTo>
                    <a:pt x="4079" y="574"/>
                  </a:lnTo>
                  <a:lnTo>
                    <a:pt x="4079" y="657"/>
                  </a:lnTo>
                  <a:lnTo>
                    <a:pt x="4080" y="697"/>
                  </a:lnTo>
                  <a:lnTo>
                    <a:pt x="4081" y="720"/>
                  </a:lnTo>
                  <a:lnTo>
                    <a:pt x="4084" y="732"/>
                  </a:lnTo>
                  <a:lnTo>
                    <a:pt x="4087" y="738"/>
                  </a:lnTo>
                  <a:lnTo>
                    <a:pt x="4093" y="742"/>
                  </a:lnTo>
                  <a:lnTo>
                    <a:pt x="4103" y="746"/>
                  </a:lnTo>
                  <a:lnTo>
                    <a:pt x="4123" y="748"/>
                  </a:lnTo>
                  <a:lnTo>
                    <a:pt x="4159" y="751"/>
                  </a:lnTo>
                  <a:lnTo>
                    <a:pt x="4163" y="775"/>
                  </a:lnTo>
                  <a:lnTo>
                    <a:pt x="4085" y="776"/>
                  </a:lnTo>
                  <a:lnTo>
                    <a:pt x="4037" y="775"/>
                  </a:lnTo>
                  <a:lnTo>
                    <a:pt x="3916" y="778"/>
                  </a:lnTo>
                  <a:lnTo>
                    <a:pt x="3912" y="753"/>
                  </a:lnTo>
                  <a:lnTo>
                    <a:pt x="3948" y="750"/>
                  </a:lnTo>
                  <a:lnTo>
                    <a:pt x="3968" y="747"/>
                  </a:lnTo>
                  <a:lnTo>
                    <a:pt x="3979" y="744"/>
                  </a:lnTo>
                  <a:lnTo>
                    <a:pt x="3986" y="740"/>
                  </a:lnTo>
                  <a:lnTo>
                    <a:pt x="3994" y="723"/>
                  </a:lnTo>
                  <a:lnTo>
                    <a:pt x="3996" y="702"/>
                  </a:lnTo>
                  <a:lnTo>
                    <a:pt x="3996" y="664"/>
                  </a:lnTo>
                  <a:lnTo>
                    <a:pt x="3997" y="574"/>
                  </a:lnTo>
                  <a:lnTo>
                    <a:pt x="3997" y="376"/>
                  </a:lnTo>
                  <a:lnTo>
                    <a:pt x="3996" y="294"/>
                  </a:lnTo>
                  <a:lnTo>
                    <a:pt x="3995" y="254"/>
                  </a:lnTo>
                  <a:lnTo>
                    <a:pt x="3994" y="231"/>
                  </a:lnTo>
                  <a:lnTo>
                    <a:pt x="3991" y="219"/>
                  </a:lnTo>
                  <a:lnTo>
                    <a:pt x="3988" y="212"/>
                  </a:lnTo>
                  <a:lnTo>
                    <a:pt x="3982" y="208"/>
                  </a:lnTo>
                  <a:lnTo>
                    <a:pt x="3972" y="205"/>
                  </a:lnTo>
                  <a:lnTo>
                    <a:pt x="3952" y="202"/>
                  </a:lnTo>
                  <a:lnTo>
                    <a:pt x="3916" y="200"/>
                  </a:lnTo>
                  <a:lnTo>
                    <a:pt x="3912" y="176"/>
                  </a:lnTo>
                  <a:lnTo>
                    <a:pt x="3916" y="172"/>
                  </a:lnTo>
                  <a:close/>
                  <a:moveTo>
                    <a:pt x="4699" y="172"/>
                  </a:moveTo>
                  <a:lnTo>
                    <a:pt x="4703" y="176"/>
                  </a:lnTo>
                  <a:lnTo>
                    <a:pt x="4699" y="229"/>
                  </a:lnTo>
                  <a:lnTo>
                    <a:pt x="4699" y="310"/>
                  </a:lnTo>
                  <a:lnTo>
                    <a:pt x="4675" y="314"/>
                  </a:lnTo>
                  <a:lnTo>
                    <a:pt x="4672" y="310"/>
                  </a:lnTo>
                  <a:lnTo>
                    <a:pt x="4667" y="271"/>
                  </a:lnTo>
                  <a:lnTo>
                    <a:pt x="4662" y="232"/>
                  </a:lnTo>
                  <a:lnTo>
                    <a:pt x="4656" y="222"/>
                  </a:lnTo>
                  <a:lnTo>
                    <a:pt x="4646" y="219"/>
                  </a:lnTo>
                  <a:lnTo>
                    <a:pt x="4628" y="217"/>
                  </a:lnTo>
                  <a:lnTo>
                    <a:pt x="4576" y="214"/>
                  </a:lnTo>
                  <a:lnTo>
                    <a:pt x="4495" y="214"/>
                  </a:lnTo>
                  <a:lnTo>
                    <a:pt x="4492" y="326"/>
                  </a:lnTo>
                  <a:lnTo>
                    <a:pt x="4492" y="574"/>
                  </a:lnTo>
                  <a:lnTo>
                    <a:pt x="4493" y="657"/>
                  </a:lnTo>
                  <a:lnTo>
                    <a:pt x="4493" y="697"/>
                  </a:lnTo>
                  <a:lnTo>
                    <a:pt x="4495" y="720"/>
                  </a:lnTo>
                  <a:lnTo>
                    <a:pt x="4498" y="732"/>
                  </a:lnTo>
                  <a:lnTo>
                    <a:pt x="4501" y="739"/>
                  </a:lnTo>
                  <a:lnTo>
                    <a:pt x="4507" y="742"/>
                  </a:lnTo>
                  <a:lnTo>
                    <a:pt x="4517" y="746"/>
                  </a:lnTo>
                  <a:lnTo>
                    <a:pt x="4536" y="748"/>
                  </a:lnTo>
                  <a:lnTo>
                    <a:pt x="4573" y="751"/>
                  </a:lnTo>
                  <a:lnTo>
                    <a:pt x="4577" y="775"/>
                  </a:lnTo>
                  <a:lnTo>
                    <a:pt x="4452" y="775"/>
                  </a:lnTo>
                  <a:lnTo>
                    <a:pt x="4330" y="778"/>
                  </a:lnTo>
                  <a:lnTo>
                    <a:pt x="4327" y="753"/>
                  </a:lnTo>
                  <a:lnTo>
                    <a:pt x="4363" y="750"/>
                  </a:lnTo>
                  <a:lnTo>
                    <a:pt x="4384" y="747"/>
                  </a:lnTo>
                  <a:lnTo>
                    <a:pt x="4394" y="744"/>
                  </a:lnTo>
                  <a:lnTo>
                    <a:pt x="4400" y="740"/>
                  </a:lnTo>
                  <a:lnTo>
                    <a:pt x="4405" y="734"/>
                  </a:lnTo>
                  <a:lnTo>
                    <a:pt x="4408" y="723"/>
                  </a:lnTo>
                  <a:lnTo>
                    <a:pt x="4410" y="702"/>
                  </a:lnTo>
                  <a:lnTo>
                    <a:pt x="4411" y="664"/>
                  </a:lnTo>
                  <a:lnTo>
                    <a:pt x="4412" y="574"/>
                  </a:lnTo>
                  <a:lnTo>
                    <a:pt x="4412" y="326"/>
                  </a:lnTo>
                  <a:lnTo>
                    <a:pt x="4409" y="214"/>
                  </a:lnTo>
                  <a:lnTo>
                    <a:pt x="4345" y="214"/>
                  </a:lnTo>
                  <a:lnTo>
                    <a:pt x="4277" y="216"/>
                  </a:lnTo>
                  <a:lnTo>
                    <a:pt x="4265" y="217"/>
                  </a:lnTo>
                  <a:lnTo>
                    <a:pt x="4255" y="219"/>
                  </a:lnTo>
                  <a:lnTo>
                    <a:pt x="4248" y="222"/>
                  </a:lnTo>
                  <a:lnTo>
                    <a:pt x="4244" y="225"/>
                  </a:lnTo>
                  <a:lnTo>
                    <a:pt x="4240" y="240"/>
                  </a:lnTo>
                  <a:lnTo>
                    <a:pt x="4236" y="271"/>
                  </a:lnTo>
                  <a:lnTo>
                    <a:pt x="4231" y="310"/>
                  </a:lnTo>
                  <a:lnTo>
                    <a:pt x="4228" y="314"/>
                  </a:lnTo>
                  <a:lnTo>
                    <a:pt x="4208" y="314"/>
                  </a:lnTo>
                  <a:lnTo>
                    <a:pt x="4204" y="226"/>
                  </a:lnTo>
                  <a:lnTo>
                    <a:pt x="4201" y="176"/>
                  </a:lnTo>
                  <a:lnTo>
                    <a:pt x="4205" y="172"/>
                  </a:lnTo>
                  <a:lnTo>
                    <a:pt x="4303" y="175"/>
                  </a:lnTo>
                  <a:lnTo>
                    <a:pt x="4452" y="176"/>
                  </a:lnTo>
                  <a:lnTo>
                    <a:pt x="4601" y="175"/>
                  </a:lnTo>
                  <a:lnTo>
                    <a:pt x="4699" y="172"/>
                  </a:lnTo>
                  <a:close/>
                  <a:moveTo>
                    <a:pt x="4726" y="213"/>
                  </a:moveTo>
                  <a:lnTo>
                    <a:pt x="4722" y="208"/>
                  </a:lnTo>
                  <a:lnTo>
                    <a:pt x="4722" y="190"/>
                  </a:lnTo>
                  <a:lnTo>
                    <a:pt x="4726" y="187"/>
                  </a:lnTo>
                  <a:lnTo>
                    <a:pt x="4847" y="168"/>
                  </a:lnTo>
                  <a:lnTo>
                    <a:pt x="4859" y="177"/>
                  </a:lnTo>
                  <a:lnTo>
                    <a:pt x="4871" y="189"/>
                  </a:lnTo>
                  <a:lnTo>
                    <a:pt x="4886" y="210"/>
                  </a:lnTo>
                  <a:lnTo>
                    <a:pt x="4907" y="241"/>
                  </a:lnTo>
                  <a:lnTo>
                    <a:pt x="4967" y="344"/>
                  </a:lnTo>
                  <a:lnTo>
                    <a:pt x="5036" y="478"/>
                  </a:lnTo>
                  <a:lnTo>
                    <a:pt x="5081" y="409"/>
                  </a:lnTo>
                  <a:lnTo>
                    <a:pt x="5129" y="327"/>
                  </a:lnTo>
                  <a:lnTo>
                    <a:pt x="5220" y="172"/>
                  </a:lnTo>
                  <a:lnTo>
                    <a:pt x="5252" y="175"/>
                  </a:lnTo>
                  <a:lnTo>
                    <a:pt x="5282" y="172"/>
                  </a:lnTo>
                  <a:lnTo>
                    <a:pt x="5285" y="184"/>
                  </a:lnTo>
                  <a:lnTo>
                    <a:pt x="5258" y="217"/>
                  </a:lnTo>
                  <a:lnTo>
                    <a:pt x="5219" y="270"/>
                  </a:lnTo>
                  <a:lnTo>
                    <a:pt x="5153" y="366"/>
                  </a:lnTo>
                  <a:lnTo>
                    <a:pt x="5099" y="453"/>
                  </a:lnTo>
                  <a:lnTo>
                    <a:pt x="5074" y="495"/>
                  </a:lnTo>
                  <a:lnTo>
                    <a:pt x="5064" y="516"/>
                  </a:lnTo>
                  <a:lnTo>
                    <a:pt x="5062" y="528"/>
                  </a:lnTo>
                  <a:lnTo>
                    <a:pt x="5060" y="541"/>
                  </a:lnTo>
                  <a:lnTo>
                    <a:pt x="5060" y="604"/>
                  </a:lnTo>
                  <a:lnTo>
                    <a:pt x="5062" y="668"/>
                  </a:lnTo>
                  <a:lnTo>
                    <a:pt x="5064" y="720"/>
                  </a:lnTo>
                  <a:lnTo>
                    <a:pt x="5066" y="732"/>
                  </a:lnTo>
                  <a:lnTo>
                    <a:pt x="5070" y="739"/>
                  </a:lnTo>
                  <a:lnTo>
                    <a:pt x="5076" y="742"/>
                  </a:lnTo>
                  <a:lnTo>
                    <a:pt x="5086" y="746"/>
                  </a:lnTo>
                  <a:lnTo>
                    <a:pt x="5105" y="748"/>
                  </a:lnTo>
                  <a:lnTo>
                    <a:pt x="5142" y="751"/>
                  </a:lnTo>
                  <a:lnTo>
                    <a:pt x="5146" y="775"/>
                  </a:lnTo>
                  <a:lnTo>
                    <a:pt x="5068" y="776"/>
                  </a:lnTo>
                  <a:lnTo>
                    <a:pt x="5020" y="775"/>
                  </a:lnTo>
                  <a:lnTo>
                    <a:pt x="4898" y="778"/>
                  </a:lnTo>
                  <a:lnTo>
                    <a:pt x="4895" y="753"/>
                  </a:lnTo>
                  <a:lnTo>
                    <a:pt x="4931" y="750"/>
                  </a:lnTo>
                  <a:lnTo>
                    <a:pt x="4951" y="747"/>
                  </a:lnTo>
                  <a:lnTo>
                    <a:pt x="4962" y="744"/>
                  </a:lnTo>
                  <a:lnTo>
                    <a:pt x="4968" y="740"/>
                  </a:lnTo>
                  <a:lnTo>
                    <a:pt x="4975" y="724"/>
                  </a:lnTo>
                  <a:lnTo>
                    <a:pt x="4979" y="676"/>
                  </a:lnTo>
                  <a:lnTo>
                    <a:pt x="4979" y="603"/>
                  </a:lnTo>
                  <a:lnTo>
                    <a:pt x="4979" y="523"/>
                  </a:lnTo>
                  <a:lnTo>
                    <a:pt x="4958" y="483"/>
                  </a:lnTo>
                  <a:lnTo>
                    <a:pt x="4916" y="412"/>
                  </a:lnTo>
                  <a:lnTo>
                    <a:pt x="4879" y="351"/>
                  </a:lnTo>
                  <a:lnTo>
                    <a:pt x="4834" y="284"/>
                  </a:lnTo>
                  <a:lnTo>
                    <a:pt x="4810" y="252"/>
                  </a:lnTo>
                  <a:lnTo>
                    <a:pt x="4792" y="231"/>
                  </a:lnTo>
                  <a:lnTo>
                    <a:pt x="4778" y="220"/>
                  </a:lnTo>
                  <a:lnTo>
                    <a:pt x="4769" y="214"/>
                  </a:lnTo>
                  <a:lnTo>
                    <a:pt x="4754" y="213"/>
                  </a:lnTo>
                  <a:lnTo>
                    <a:pt x="4726" y="213"/>
                  </a:lnTo>
                  <a:close/>
                  <a:moveTo>
                    <a:pt x="5540" y="481"/>
                  </a:moveTo>
                  <a:lnTo>
                    <a:pt x="5542" y="450"/>
                  </a:lnTo>
                  <a:lnTo>
                    <a:pt x="5545" y="420"/>
                  </a:lnTo>
                  <a:lnTo>
                    <a:pt x="5550" y="390"/>
                  </a:lnTo>
                  <a:lnTo>
                    <a:pt x="5558" y="362"/>
                  </a:lnTo>
                  <a:lnTo>
                    <a:pt x="5569" y="334"/>
                  </a:lnTo>
                  <a:lnTo>
                    <a:pt x="5584" y="308"/>
                  </a:lnTo>
                  <a:lnTo>
                    <a:pt x="5600" y="283"/>
                  </a:lnTo>
                  <a:lnTo>
                    <a:pt x="5621" y="259"/>
                  </a:lnTo>
                  <a:lnTo>
                    <a:pt x="5644" y="237"/>
                  </a:lnTo>
                  <a:lnTo>
                    <a:pt x="5670" y="218"/>
                  </a:lnTo>
                  <a:lnTo>
                    <a:pt x="5698" y="201"/>
                  </a:lnTo>
                  <a:lnTo>
                    <a:pt x="5728" y="187"/>
                  </a:lnTo>
                  <a:lnTo>
                    <a:pt x="5759" y="175"/>
                  </a:lnTo>
                  <a:lnTo>
                    <a:pt x="5794" y="168"/>
                  </a:lnTo>
                  <a:lnTo>
                    <a:pt x="5830" y="163"/>
                  </a:lnTo>
                  <a:lnTo>
                    <a:pt x="5868" y="160"/>
                  </a:lnTo>
                  <a:lnTo>
                    <a:pt x="5903" y="162"/>
                  </a:lnTo>
                  <a:lnTo>
                    <a:pt x="5936" y="165"/>
                  </a:lnTo>
                  <a:lnTo>
                    <a:pt x="5969" y="171"/>
                  </a:lnTo>
                  <a:lnTo>
                    <a:pt x="5999" y="181"/>
                  </a:lnTo>
                  <a:lnTo>
                    <a:pt x="6026" y="192"/>
                  </a:lnTo>
                  <a:lnTo>
                    <a:pt x="6053" y="205"/>
                  </a:lnTo>
                  <a:lnTo>
                    <a:pt x="6077" y="222"/>
                  </a:lnTo>
                  <a:lnTo>
                    <a:pt x="6100" y="240"/>
                  </a:lnTo>
                  <a:lnTo>
                    <a:pt x="6120" y="260"/>
                  </a:lnTo>
                  <a:lnTo>
                    <a:pt x="6137" y="283"/>
                  </a:lnTo>
                  <a:lnTo>
                    <a:pt x="6151" y="307"/>
                  </a:lnTo>
                  <a:lnTo>
                    <a:pt x="6164" y="333"/>
                  </a:lnTo>
                  <a:lnTo>
                    <a:pt x="6173" y="361"/>
                  </a:lnTo>
                  <a:lnTo>
                    <a:pt x="6180" y="391"/>
                  </a:lnTo>
                  <a:lnTo>
                    <a:pt x="6184" y="422"/>
                  </a:lnTo>
                  <a:lnTo>
                    <a:pt x="6185" y="456"/>
                  </a:lnTo>
                  <a:lnTo>
                    <a:pt x="6182" y="502"/>
                  </a:lnTo>
                  <a:lnTo>
                    <a:pt x="6180" y="525"/>
                  </a:lnTo>
                  <a:lnTo>
                    <a:pt x="6175" y="547"/>
                  </a:lnTo>
                  <a:lnTo>
                    <a:pt x="6162" y="589"/>
                  </a:lnTo>
                  <a:lnTo>
                    <a:pt x="6143" y="628"/>
                  </a:lnTo>
                  <a:lnTo>
                    <a:pt x="6120" y="664"/>
                  </a:lnTo>
                  <a:lnTo>
                    <a:pt x="6092" y="697"/>
                  </a:lnTo>
                  <a:lnTo>
                    <a:pt x="6076" y="711"/>
                  </a:lnTo>
                  <a:lnTo>
                    <a:pt x="6059" y="724"/>
                  </a:lnTo>
                  <a:lnTo>
                    <a:pt x="6023" y="748"/>
                  </a:lnTo>
                  <a:lnTo>
                    <a:pt x="5982" y="766"/>
                  </a:lnTo>
                  <a:lnTo>
                    <a:pt x="5939" y="780"/>
                  </a:lnTo>
                  <a:lnTo>
                    <a:pt x="5893" y="788"/>
                  </a:lnTo>
                  <a:lnTo>
                    <a:pt x="5845" y="790"/>
                  </a:lnTo>
                  <a:lnTo>
                    <a:pt x="5812" y="789"/>
                  </a:lnTo>
                  <a:lnTo>
                    <a:pt x="5779" y="784"/>
                  </a:lnTo>
                  <a:lnTo>
                    <a:pt x="5748" y="777"/>
                  </a:lnTo>
                  <a:lnTo>
                    <a:pt x="5718" y="768"/>
                  </a:lnTo>
                  <a:lnTo>
                    <a:pt x="5689" y="754"/>
                  </a:lnTo>
                  <a:lnTo>
                    <a:pt x="5664" y="739"/>
                  </a:lnTo>
                  <a:lnTo>
                    <a:pt x="5640" y="720"/>
                  </a:lnTo>
                  <a:lnTo>
                    <a:pt x="5618" y="698"/>
                  </a:lnTo>
                  <a:lnTo>
                    <a:pt x="5599" y="674"/>
                  </a:lnTo>
                  <a:lnTo>
                    <a:pt x="5582" y="649"/>
                  </a:lnTo>
                  <a:lnTo>
                    <a:pt x="5569" y="621"/>
                  </a:lnTo>
                  <a:lnTo>
                    <a:pt x="5558" y="591"/>
                  </a:lnTo>
                  <a:lnTo>
                    <a:pt x="5545" y="534"/>
                  </a:lnTo>
                  <a:lnTo>
                    <a:pt x="5542" y="507"/>
                  </a:lnTo>
                  <a:lnTo>
                    <a:pt x="5540" y="481"/>
                  </a:lnTo>
                  <a:close/>
                  <a:moveTo>
                    <a:pt x="5629" y="453"/>
                  </a:moveTo>
                  <a:lnTo>
                    <a:pt x="5629" y="480"/>
                  </a:lnTo>
                  <a:lnTo>
                    <a:pt x="5633" y="507"/>
                  </a:lnTo>
                  <a:lnTo>
                    <a:pt x="5639" y="536"/>
                  </a:lnTo>
                  <a:lnTo>
                    <a:pt x="5646" y="565"/>
                  </a:lnTo>
                  <a:lnTo>
                    <a:pt x="5656" y="594"/>
                  </a:lnTo>
                  <a:lnTo>
                    <a:pt x="5666" y="620"/>
                  </a:lnTo>
                  <a:lnTo>
                    <a:pt x="5680" y="645"/>
                  </a:lnTo>
                  <a:lnTo>
                    <a:pt x="5696" y="668"/>
                  </a:lnTo>
                  <a:lnTo>
                    <a:pt x="5713" y="687"/>
                  </a:lnTo>
                  <a:lnTo>
                    <a:pt x="5732" y="705"/>
                  </a:lnTo>
                  <a:lnTo>
                    <a:pt x="5752" y="720"/>
                  </a:lnTo>
                  <a:lnTo>
                    <a:pt x="5773" y="732"/>
                  </a:lnTo>
                  <a:lnTo>
                    <a:pt x="5796" y="740"/>
                  </a:lnTo>
                  <a:lnTo>
                    <a:pt x="5820" y="747"/>
                  </a:lnTo>
                  <a:lnTo>
                    <a:pt x="5845" y="751"/>
                  </a:lnTo>
                  <a:lnTo>
                    <a:pt x="5873" y="752"/>
                  </a:lnTo>
                  <a:lnTo>
                    <a:pt x="5905" y="751"/>
                  </a:lnTo>
                  <a:lnTo>
                    <a:pt x="5935" y="745"/>
                  </a:lnTo>
                  <a:lnTo>
                    <a:pt x="5964" y="735"/>
                  </a:lnTo>
                  <a:lnTo>
                    <a:pt x="5990" y="722"/>
                  </a:lnTo>
                  <a:lnTo>
                    <a:pt x="6014" y="705"/>
                  </a:lnTo>
                  <a:lnTo>
                    <a:pt x="6036" y="684"/>
                  </a:lnTo>
                  <a:lnTo>
                    <a:pt x="6054" y="657"/>
                  </a:lnTo>
                  <a:lnTo>
                    <a:pt x="6061" y="643"/>
                  </a:lnTo>
                  <a:lnTo>
                    <a:pt x="6068" y="628"/>
                  </a:lnTo>
                  <a:lnTo>
                    <a:pt x="6080" y="595"/>
                  </a:lnTo>
                  <a:lnTo>
                    <a:pt x="6089" y="560"/>
                  </a:lnTo>
                  <a:lnTo>
                    <a:pt x="6094" y="524"/>
                  </a:lnTo>
                  <a:lnTo>
                    <a:pt x="6095" y="484"/>
                  </a:lnTo>
                  <a:lnTo>
                    <a:pt x="6094" y="442"/>
                  </a:lnTo>
                  <a:lnTo>
                    <a:pt x="6088" y="403"/>
                  </a:lnTo>
                  <a:lnTo>
                    <a:pt x="6078" y="366"/>
                  </a:lnTo>
                  <a:lnTo>
                    <a:pt x="6065" y="330"/>
                  </a:lnTo>
                  <a:lnTo>
                    <a:pt x="6048" y="297"/>
                  </a:lnTo>
                  <a:lnTo>
                    <a:pt x="6028" y="270"/>
                  </a:lnTo>
                  <a:lnTo>
                    <a:pt x="6004" y="247"/>
                  </a:lnTo>
                  <a:lnTo>
                    <a:pt x="5992" y="237"/>
                  </a:lnTo>
                  <a:lnTo>
                    <a:pt x="5977" y="229"/>
                  </a:lnTo>
                  <a:lnTo>
                    <a:pt x="5948" y="214"/>
                  </a:lnTo>
                  <a:lnTo>
                    <a:pt x="5917" y="205"/>
                  </a:lnTo>
                  <a:lnTo>
                    <a:pt x="5885" y="199"/>
                  </a:lnTo>
                  <a:lnTo>
                    <a:pt x="5851" y="196"/>
                  </a:lnTo>
                  <a:lnTo>
                    <a:pt x="5802" y="201"/>
                  </a:lnTo>
                  <a:lnTo>
                    <a:pt x="5780" y="206"/>
                  </a:lnTo>
                  <a:lnTo>
                    <a:pt x="5759" y="213"/>
                  </a:lnTo>
                  <a:lnTo>
                    <a:pt x="5740" y="222"/>
                  </a:lnTo>
                  <a:lnTo>
                    <a:pt x="5720" y="234"/>
                  </a:lnTo>
                  <a:lnTo>
                    <a:pt x="5704" y="247"/>
                  </a:lnTo>
                  <a:lnTo>
                    <a:pt x="5688" y="261"/>
                  </a:lnTo>
                  <a:lnTo>
                    <a:pt x="5675" y="279"/>
                  </a:lnTo>
                  <a:lnTo>
                    <a:pt x="5663" y="298"/>
                  </a:lnTo>
                  <a:lnTo>
                    <a:pt x="5652" y="319"/>
                  </a:lnTo>
                  <a:lnTo>
                    <a:pt x="5644" y="342"/>
                  </a:lnTo>
                  <a:lnTo>
                    <a:pt x="5638" y="367"/>
                  </a:lnTo>
                  <a:lnTo>
                    <a:pt x="5633" y="393"/>
                  </a:lnTo>
                  <a:lnTo>
                    <a:pt x="5629" y="422"/>
                  </a:lnTo>
                  <a:lnTo>
                    <a:pt x="5629" y="453"/>
                  </a:lnTo>
                  <a:close/>
                  <a:moveTo>
                    <a:pt x="6391" y="488"/>
                  </a:moveTo>
                  <a:lnTo>
                    <a:pt x="6391" y="574"/>
                  </a:lnTo>
                  <a:lnTo>
                    <a:pt x="6392" y="657"/>
                  </a:lnTo>
                  <a:lnTo>
                    <a:pt x="6395" y="718"/>
                  </a:lnTo>
                  <a:lnTo>
                    <a:pt x="6397" y="732"/>
                  </a:lnTo>
                  <a:lnTo>
                    <a:pt x="6401" y="739"/>
                  </a:lnTo>
                  <a:lnTo>
                    <a:pt x="6407" y="742"/>
                  </a:lnTo>
                  <a:lnTo>
                    <a:pt x="6416" y="746"/>
                  </a:lnTo>
                  <a:lnTo>
                    <a:pt x="6437" y="748"/>
                  </a:lnTo>
                  <a:lnTo>
                    <a:pt x="6473" y="751"/>
                  </a:lnTo>
                  <a:lnTo>
                    <a:pt x="6476" y="775"/>
                  </a:lnTo>
                  <a:lnTo>
                    <a:pt x="6350" y="775"/>
                  </a:lnTo>
                  <a:lnTo>
                    <a:pt x="6229" y="778"/>
                  </a:lnTo>
                  <a:lnTo>
                    <a:pt x="6226" y="753"/>
                  </a:lnTo>
                  <a:lnTo>
                    <a:pt x="6262" y="750"/>
                  </a:lnTo>
                  <a:lnTo>
                    <a:pt x="6282" y="747"/>
                  </a:lnTo>
                  <a:lnTo>
                    <a:pt x="6293" y="744"/>
                  </a:lnTo>
                  <a:lnTo>
                    <a:pt x="6299" y="740"/>
                  </a:lnTo>
                  <a:lnTo>
                    <a:pt x="6304" y="734"/>
                  </a:lnTo>
                  <a:lnTo>
                    <a:pt x="6307" y="723"/>
                  </a:lnTo>
                  <a:lnTo>
                    <a:pt x="6308" y="702"/>
                  </a:lnTo>
                  <a:lnTo>
                    <a:pt x="6310" y="664"/>
                  </a:lnTo>
                  <a:lnTo>
                    <a:pt x="6311" y="574"/>
                  </a:lnTo>
                  <a:lnTo>
                    <a:pt x="6311" y="376"/>
                  </a:lnTo>
                  <a:lnTo>
                    <a:pt x="6310" y="294"/>
                  </a:lnTo>
                  <a:lnTo>
                    <a:pt x="6308" y="254"/>
                  </a:lnTo>
                  <a:lnTo>
                    <a:pt x="6307" y="231"/>
                  </a:lnTo>
                  <a:lnTo>
                    <a:pt x="6305" y="219"/>
                  </a:lnTo>
                  <a:lnTo>
                    <a:pt x="6301" y="212"/>
                  </a:lnTo>
                  <a:lnTo>
                    <a:pt x="6295" y="208"/>
                  </a:lnTo>
                  <a:lnTo>
                    <a:pt x="6286" y="205"/>
                  </a:lnTo>
                  <a:lnTo>
                    <a:pt x="6265" y="202"/>
                  </a:lnTo>
                  <a:lnTo>
                    <a:pt x="6229" y="200"/>
                  </a:lnTo>
                  <a:lnTo>
                    <a:pt x="6226" y="176"/>
                  </a:lnTo>
                  <a:lnTo>
                    <a:pt x="6439" y="175"/>
                  </a:lnTo>
                  <a:lnTo>
                    <a:pt x="6648" y="172"/>
                  </a:lnTo>
                  <a:lnTo>
                    <a:pt x="6642" y="224"/>
                  </a:lnTo>
                  <a:lnTo>
                    <a:pt x="6637" y="301"/>
                  </a:lnTo>
                  <a:lnTo>
                    <a:pt x="6614" y="304"/>
                  </a:lnTo>
                  <a:lnTo>
                    <a:pt x="6610" y="291"/>
                  </a:lnTo>
                  <a:lnTo>
                    <a:pt x="6607" y="267"/>
                  </a:lnTo>
                  <a:lnTo>
                    <a:pt x="6605" y="246"/>
                  </a:lnTo>
                  <a:lnTo>
                    <a:pt x="6600" y="224"/>
                  </a:lnTo>
                  <a:lnTo>
                    <a:pt x="6576" y="218"/>
                  </a:lnTo>
                  <a:lnTo>
                    <a:pt x="6547" y="213"/>
                  </a:lnTo>
                  <a:lnTo>
                    <a:pt x="6515" y="211"/>
                  </a:lnTo>
                  <a:lnTo>
                    <a:pt x="6478" y="210"/>
                  </a:lnTo>
                  <a:lnTo>
                    <a:pt x="6440" y="211"/>
                  </a:lnTo>
                  <a:lnTo>
                    <a:pt x="6396" y="214"/>
                  </a:lnTo>
                  <a:lnTo>
                    <a:pt x="6392" y="272"/>
                  </a:lnTo>
                  <a:lnTo>
                    <a:pt x="6391" y="376"/>
                  </a:lnTo>
                  <a:lnTo>
                    <a:pt x="6391" y="451"/>
                  </a:lnTo>
                  <a:lnTo>
                    <a:pt x="6466" y="451"/>
                  </a:lnTo>
                  <a:lnTo>
                    <a:pt x="6528" y="448"/>
                  </a:lnTo>
                  <a:lnTo>
                    <a:pt x="6559" y="444"/>
                  </a:lnTo>
                  <a:lnTo>
                    <a:pt x="6563" y="440"/>
                  </a:lnTo>
                  <a:lnTo>
                    <a:pt x="6566" y="434"/>
                  </a:lnTo>
                  <a:lnTo>
                    <a:pt x="6569" y="422"/>
                  </a:lnTo>
                  <a:lnTo>
                    <a:pt x="6572" y="403"/>
                  </a:lnTo>
                  <a:lnTo>
                    <a:pt x="6575" y="380"/>
                  </a:lnTo>
                  <a:lnTo>
                    <a:pt x="6599" y="376"/>
                  </a:lnTo>
                  <a:lnTo>
                    <a:pt x="6602" y="380"/>
                  </a:lnTo>
                  <a:lnTo>
                    <a:pt x="6600" y="474"/>
                  </a:lnTo>
                  <a:lnTo>
                    <a:pt x="6601" y="520"/>
                  </a:lnTo>
                  <a:lnTo>
                    <a:pt x="6602" y="574"/>
                  </a:lnTo>
                  <a:lnTo>
                    <a:pt x="6599" y="578"/>
                  </a:lnTo>
                  <a:lnTo>
                    <a:pt x="6577" y="578"/>
                  </a:lnTo>
                  <a:lnTo>
                    <a:pt x="6572" y="538"/>
                  </a:lnTo>
                  <a:lnTo>
                    <a:pt x="6569" y="507"/>
                  </a:lnTo>
                  <a:lnTo>
                    <a:pt x="6564" y="499"/>
                  </a:lnTo>
                  <a:lnTo>
                    <a:pt x="6559" y="494"/>
                  </a:lnTo>
                  <a:lnTo>
                    <a:pt x="6547" y="492"/>
                  </a:lnTo>
                  <a:lnTo>
                    <a:pt x="6528" y="489"/>
                  </a:lnTo>
                  <a:lnTo>
                    <a:pt x="6456" y="487"/>
                  </a:lnTo>
                  <a:lnTo>
                    <a:pt x="6391" y="488"/>
                  </a:lnTo>
                  <a:close/>
                  <a:moveTo>
                    <a:pt x="7180" y="176"/>
                  </a:moveTo>
                  <a:lnTo>
                    <a:pt x="7180" y="196"/>
                  </a:lnTo>
                  <a:lnTo>
                    <a:pt x="7132" y="202"/>
                  </a:lnTo>
                  <a:lnTo>
                    <a:pt x="7117" y="205"/>
                  </a:lnTo>
                  <a:lnTo>
                    <a:pt x="7108" y="208"/>
                  </a:lnTo>
                  <a:lnTo>
                    <a:pt x="7105" y="212"/>
                  </a:lnTo>
                  <a:lnTo>
                    <a:pt x="7102" y="217"/>
                  </a:lnTo>
                  <a:lnTo>
                    <a:pt x="7098" y="231"/>
                  </a:lnTo>
                  <a:lnTo>
                    <a:pt x="7096" y="279"/>
                  </a:lnTo>
                  <a:lnTo>
                    <a:pt x="7096" y="376"/>
                  </a:lnTo>
                  <a:lnTo>
                    <a:pt x="7096" y="682"/>
                  </a:lnTo>
                  <a:lnTo>
                    <a:pt x="7092" y="744"/>
                  </a:lnTo>
                  <a:lnTo>
                    <a:pt x="7084" y="793"/>
                  </a:lnTo>
                  <a:lnTo>
                    <a:pt x="7076" y="814"/>
                  </a:lnTo>
                  <a:lnTo>
                    <a:pt x="7067" y="834"/>
                  </a:lnTo>
                  <a:lnTo>
                    <a:pt x="7055" y="854"/>
                  </a:lnTo>
                  <a:lnTo>
                    <a:pt x="7042" y="872"/>
                  </a:lnTo>
                  <a:lnTo>
                    <a:pt x="7026" y="889"/>
                  </a:lnTo>
                  <a:lnTo>
                    <a:pt x="7012" y="904"/>
                  </a:lnTo>
                  <a:lnTo>
                    <a:pt x="6996" y="916"/>
                  </a:lnTo>
                  <a:lnTo>
                    <a:pt x="6980" y="926"/>
                  </a:lnTo>
                  <a:lnTo>
                    <a:pt x="6964" y="934"/>
                  </a:lnTo>
                  <a:lnTo>
                    <a:pt x="6948" y="939"/>
                  </a:lnTo>
                  <a:lnTo>
                    <a:pt x="6932" y="943"/>
                  </a:lnTo>
                  <a:lnTo>
                    <a:pt x="6917" y="944"/>
                  </a:lnTo>
                  <a:lnTo>
                    <a:pt x="6899" y="942"/>
                  </a:lnTo>
                  <a:lnTo>
                    <a:pt x="6900" y="908"/>
                  </a:lnTo>
                  <a:lnTo>
                    <a:pt x="6899" y="877"/>
                  </a:lnTo>
                  <a:lnTo>
                    <a:pt x="6907" y="871"/>
                  </a:lnTo>
                  <a:lnTo>
                    <a:pt x="6918" y="878"/>
                  </a:lnTo>
                  <a:lnTo>
                    <a:pt x="6930" y="883"/>
                  </a:lnTo>
                  <a:lnTo>
                    <a:pt x="6953" y="886"/>
                  </a:lnTo>
                  <a:lnTo>
                    <a:pt x="6972" y="885"/>
                  </a:lnTo>
                  <a:lnTo>
                    <a:pt x="6988" y="879"/>
                  </a:lnTo>
                  <a:lnTo>
                    <a:pt x="6998" y="870"/>
                  </a:lnTo>
                  <a:lnTo>
                    <a:pt x="7003" y="864"/>
                  </a:lnTo>
                  <a:lnTo>
                    <a:pt x="7006" y="858"/>
                  </a:lnTo>
                  <a:lnTo>
                    <a:pt x="7010" y="838"/>
                  </a:lnTo>
                  <a:lnTo>
                    <a:pt x="7013" y="808"/>
                  </a:lnTo>
                  <a:lnTo>
                    <a:pt x="7014" y="747"/>
                  </a:lnTo>
                  <a:lnTo>
                    <a:pt x="7014" y="376"/>
                  </a:lnTo>
                  <a:lnTo>
                    <a:pt x="7014" y="294"/>
                  </a:lnTo>
                  <a:lnTo>
                    <a:pt x="7013" y="254"/>
                  </a:lnTo>
                  <a:lnTo>
                    <a:pt x="7010" y="231"/>
                  </a:lnTo>
                  <a:lnTo>
                    <a:pt x="7008" y="219"/>
                  </a:lnTo>
                  <a:lnTo>
                    <a:pt x="7004" y="212"/>
                  </a:lnTo>
                  <a:lnTo>
                    <a:pt x="6998" y="208"/>
                  </a:lnTo>
                  <a:lnTo>
                    <a:pt x="6989" y="205"/>
                  </a:lnTo>
                  <a:lnTo>
                    <a:pt x="6970" y="202"/>
                  </a:lnTo>
                  <a:lnTo>
                    <a:pt x="6932" y="200"/>
                  </a:lnTo>
                  <a:lnTo>
                    <a:pt x="6930" y="176"/>
                  </a:lnTo>
                  <a:lnTo>
                    <a:pt x="7055" y="176"/>
                  </a:lnTo>
                  <a:lnTo>
                    <a:pt x="7177" y="172"/>
                  </a:lnTo>
                  <a:lnTo>
                    <a:pt x="7180" y="176"/>
                  </a:lnTo>
                  <a:close/>
                  <a:moveTo>
                    <a:pt x="7206" y="213"/>
                  </a:moveTo>
                  <a:lnTo>
                    <a:pt x="7202" y="208"/>
                  </a:lnTo>
                  <a:lnTo>
                    <a:pt x="7202" y="190"/>
                  </a:lnTo>
                  <a:lnTo>
                    <a:pt x="7206" y="187"/>
                  </a:lnTo>
                  <a:lnTo>
                    <a:pt x="7327" y="168"/>
                  </a:lnTo>
                  <a:lnTo>
                    <a:pt x="7339" y="177"/>
                  </a:lnTo>
                  <a:lnTo>
                    <a:pt x="7352" y="189"/>
                  </a:lnTo>
                  <a:lnTo>
                    <a:pt x="7367" y="210"/>
                  </a:lnTo>
                  <a:lnTo>
                    <a:pt x="7387" y="241"/>
                  </a:lnTo>
                  <a:lnTo>
                    <a:pt x="7447" y="344"/>
                  </a:lnTo>
                  <a:lnTo>
                    <a:pt x="7518" y="478"/>
                  </a:lnTo>
                  <a:lnTo>
                    <a:pt x="7561" y="409"/>
                  </a:lnTo>
                  <a:lnTo>
                    <a:pt x="7610" y="327"/>
                  </a:lnTo>
                  <a:lnTo>
                    <a:pt x="7700" y="172"/>
                  </a:lnTo>
                  <a:lnTo>
                    <a:pt x="7733" y="175"/>
                  </a:lnTo>
                  <a:lnTo>
                    <a:pt x="7763" y="172"/>
                  </a:lnTo>
                  <a:lnTo>
                    <a:pt x="7766" y="184"/>
                  </a:lnTo>
                  <a:lnTo>
                    <a:pt x="7739" y="217"/>
                  </a:lnTo>
                  <a:lnTo>
                    <a:pt x="7700" y="270"/>
                  </a:lnTo>
                  <a:lnTo>
                    <a:pt x="7633" y="366"/>
                  </a:lnTo>
                  <a:lnTo>
                    <a:pt x="7579" y="453"/>
                  </a:lnTo>
                  <a:lnTo>
                    <a:pt x="7555" y="495"/>
                  </a:lnTo>
                  <a:lnTo>
                    <a:pt x="7544" y="516"/>
                  </a:lnTo>
                  <a:lnTo>
                    <a:pt x="7542" y="528"/>
                  </a:lnTo>
                  <a:lnTo>
                    <a:pt x="7542" y="541"/>
                  </a:lnTo>
                  <a:lnTo>
                    <a:pt x="7542" y="604"/>
                  </a:lnTo>
                  <a:lnTo>
                    <a:pt x="7542" y="668"/>
                  </a:lnTo>
                  <a:lnTo>
                    <a:pt x="7544" y="720"/>
                  </a:lnTo>
                  <a:lnTo>
                    <a:pt x="7548" y="732"/>
                  </a:lnTo>
                  <a:lnTo>
                    <a:pt x="7552" y="739"/>
                  </a:lnTo>
                  <a:lnTo>
                    <a:pt x="7556" y="742"/>
                  </a:lnTo>
                  <a:lnTo>
                    <a:pt x="7566" y="746"/>
                  </a:lnTo>
                  <a:lnTo>
                    <a:pt x="7586" y="748"/>
                  </a:lnTo>
                  <a:lnTo>
                    <a:pt x="7622" y="751"/>
                  </a:lnTo>
                  <a:lnTo>
                    <a:pt x="7626" y="775"/>
                  </a:lnTo>
                  <a:lnTo>
                    <a:pt x="7548" y="776"/>
                  </a:lnTo>
                  <a:lnTo>
                    <a:pt x="7500" y="775"/>
                  </a:lnTo>
                  <a:lnTo>
                    <a:pt x="7379" y="778"/>
                  </a:lnTo>
                  <a:lnTo>
                    <a:pt x="7375" y="753"/>
                  </a:lnTo>
                  <a:lnTo>
                    <a:pt x="7412" y="750"/>
                  </a:lnTo>
                  <a:lnTo>
                    <a:pt x="7432" y="747"/>
                  </a:lnTo>
                  <a:lnTo>
                    <a:pt x="7442" y="744"/>
                  </a:lnTo>
                  <a:lnTo>
                    <a:pt x="7450" y="740"/>
                  </a:lnTo>
                  <a:lnTo>
                    <a:pt x="7453" y="734"/>
                  </a:lnTo>
                  <a:lnTo>
                    <a:pt x="7457" y="724"/>
                  </a:lnTo>
                  <a:lnTo>
                    <a:pt x="7459" y="676"/>
                  </a:lnTo>
                  <a:lnTo>
                    <a:pt x="7460" y="603"/>
                  </a:lnTo>
                  <a:lnTo>
                    <a:pt x="7460" y="523"/>
                  </a:lnTo>
                  <a:lnTo>
                    <a:pt x="7440" y="483"/>
                  </a:lnTo>
                  <a:lnTo>
                    <a:pt x="7398" y="412"/>
                  </a:lnTo>
                  <a:lnTo>
                    <a:pt x="7360" y="351"/>
                  </a:lnTo>
                  <a:lnTo>
                    <a:pt x="7315" y="284"/>
                  </a:lnTo>
                  <a:lnTo>
                    <a:pt x="7291" y="252"/>
                  </a:lnTo>
                  <a:lnTo>
                    <a:pt x="7273" y="231"/>
                  </a:lnTo>
                  <a:lnTo>
                    <a:pt x="7260" y="220"/>
                  </a:lnTo>
                  <a:lnTo>
                    <a:pt x="7250" y="214"/>
                  </a:lnTo>
                  <a:lnTo>
                    <a:pt x="7235" y="213"/>
                  </a:lnTo>
                  <a:lnTo>
                    <a:pt x="7206" y="213"/>
                  </a:lnTo>
                  <a:close/>
                  <a:moveTo>
                    <a:pt x="8076" y="782"/>
                  </a:moveTo>
                  <a:lnTo>
                    <a:pt x="8022" y="639"/>
                  </a:lnTo>
                  <a:lnTo>
                    <a:pt x="7877" y="280"/>
                  </a:lnTo>
                  <a:lnTo>
                    <a:pt x="7858" y="232"/>
                  </a:lnTo>
                  <a:lnTo>
                    <a:pt x="7847" y="211"/>
                  </a:lnTo>
                  <a:lnTo>
                    <a:pt x="7830" y="204"/>
                  </a:lnTo>
                  <a:lnTo>
                    <a:pt x="7795" y="200"/>
                  </a:lnTo>
                  <a:lnTo>
                    <a:pt x="7792" y="196"/>
                  </a:lnTo>
                  <a:lnTo>
                    <a:pt x="7792" y="176"/>
                  </a:lnTo>
                  <a:lnTo>
                    <a:pt x="7795" y="172"/>
                  </a:lnTo>
                  <a:lnTo>
                    <a:pt x="7906" y="176"/>
                  </a:lnTo>
                  <a:lnTo>
                    <a:pt x="8018" y="172"/>
                  </a:lnTo>
                  <a:lnTo>
                    <a:pt x="8022" y="200"/>
                  </a:lnTo>
                  <a:lnTo>
                    <a:pt x="7957" y="206"/>
                  </a:lnTo>
                  <a:lnTo>
                    <a:pt x="7950" y="211"/>
                  </a:lnTo>
                  <a:lnTo>
                    <a:pt x="7948" y="218"/>
                  </a:lnTo>
                  <a:lnTo>
                    <a:pt x="7961" y="264"/>
                  </a:lnTo>
                  <a:lnTo>
                    <a:pt x="7985" y="332"/>
                  </a:lnTo>
                  <a:lnTo>
                    <a:pt x="8118" y="669"/>
                  </a:lnTo>
                  <a:lnTo>
                    <a:pt x="8230" y="390"/>
                  </a:lnTo>
                  <a:lnTo>
                    <a:pt x="8263" y="297"/>
                  </a:lnTo>
                  <a:lnTo>
                    <a:pt x="8280" y="247"/>
                  </a:lnTo>
                  <a:lnTo>
                    <a:pt x="8286" y="220"/>
                  </a:lnTo>
                  <a:lnTo>
                    <a:pt x="8284" y="212"/>
                  </a:lnTo>
                  <a:lnTo>
                    <a:pt x="8280" y="210"/>
                  </a:lnTo>
                  <a:lnTo>
                    <a:pt x="8275" y="207"/>
                  </a:lnTo>
                  <a:lnTo>
                    <a:pt x="8255" y="204"/>
                  </a:lnTo>
                  <a:lnTo>
                    <a:pt x="8213" y="200"/>
                  </a:lnTo>
                  <a:lnTo>
                    <a:pt x="8209" y="196"/>
                  </a:lnTo>
                  <a:lnTo>
                    <a:pt x="8209" y="176"/>
                  </a:lnTo>
                  <a:lnTo>
                    <a:pt x="8213" y="172"/>
                  </a:lnTo>
                  <a:lnTo>
                    <a:pt x="8308" y="176"/>
                  </a:lnTo>
                  <a:lnTo>
                    <a:pt x="8394" y="172"/>
                  </a:lnTo>
                  <a:lnTo>
                    <a:pt x="8398" y="196"/>
                  </a:lnTo>
                  <a:lnTo>
                    <a:pt x="8370" y="201"/>
                  </a:lnTo>
                  <a:lnTo>
                    <a:pt x="8357" y="205"/>
                  </a:lnTo>
                  <a:lnTo>
                    <a:pt x="8351" y="210"/>
                  </a:lnTo>
                  <a:lnTo>
                    <a:pt x="8346" y="218"/>
                  </a:lnTo>
                  <a:lnTo>
                    <a:pt x="8315" y="285"/>
                  </a:lnTo>
                  <a:lnTo>
                    <a:pt x="8182" y="613"/>
                  </a:lnTo>
                  <a:lnTo>
                    <a:pt x="8144" y="710"/>
                  </a:lnTo>
                  <a:lnTo>
                    <a:pt x="8118" y="782"/>
                  </a:lnTo>
                  <a:lnTo>
                    <a:pt x="8076" y="782"/>
                  </a:lnTo>
                  <a:close/>
                  <a:moveTo>
                    <a:pt x="8327" y="778"/>
                  </a:moveTo>
                  <a:lnTo>
                    <a:pt x="8323" y="775"/>
                  </a:lnTo>
                  <a:lnTo>
                    <a:pt x="8323" y="753"/>
                  </a:lnTo>
                  <a:lnTo>
                    <a:pt x="8327" y="750"/>
                  </a:lnTo>
                  <a:lnTo>
                    <a:pt x="8352" y="748"/>
                  </a:lnTo>
                  <a:lnTo>
                    <a:pt x="8366" y="746"/>
                  </a:lnTo>
                  <a:lnTo>
                    <a:pt x="8375" y="742"/>
                  </a:lnTo>
                  <a:lnTo>
                    <a:pt x="8383" y="735"/>
                  </a:lnTo>
                  <a:lnTo>
                    <a:pt x="8393" y="717"/>
                  </a:lnTo>
                  <a:lnTo>
                    <a:pt x="8411" y="681"/>
                  </a:lnTo>
                  <a:lnTo>
                    <a:pt x="8455" y="584"/>
                  </a:lnTo>
                  <a:lnTo>
                    <a:pt x="8572" y="321"/>
                  </a:lnTo>
                  <a:lnTo>
                    <a:pt x="8636" y="166"/>
                  </a:lnTo>
                  <a:lnTo>
                    <a:pt x="8665" y="166"/>
                  </a:lnTo>
                  <a:lnTo>
                    <a:pt x="8846" y="595"/>
                  </a:lnTo>
                  <a:lnTo>
                    <a:pt x="8870" y="651"/>
                  </a:lnTo>
                  <a:lnTo>
                    <a:pt x="8896" y="704"/>
                  </a:lnTo>
                  <a:lnTo>
                    <a:pt x="8915" y="738"/>
                  </a:lnTo>
                  <a:lnTo>
                    <a:pt x="8928" y="746"/>
                  </a:lnTo>
                  <a:lnTo>
                    <a:pt x="8940" y="748"/>
                  </a:lnTo>
                  <a:lnTo>
                    <a:pt x="8963" y="750"/>
                  </a:lnTo>
                  <a:lnTo>
                    <a:pt x="8966" y="775"/>
                  </a:lnTo>
                  <a:lnTo>
                    <a:pt x="8881" y="775"/>
                  </a:lnTo>
                  <a:lnTo>
                    <a:pt x="8740" y="778"/>
                  </a:lnTo>
                  <a:lnTo>
                    <a:pt x="8737" y="753"/>
                  </a:lnTo>
                  <a:lnTo>
                    <a:pt x="8778" y="748"/>
                  </a:lnTo>
                  <a:lnTo>
                    <a:pt x="8800" y="745"/>
                  </a:lnTo>
                  <a:lnTo>
                    <a:pt x="8804" y="744"/>
                  </a:lnTo>
                  <a:lnTo>
                    <a:pt x="8809" y="740"/>
                  </a:lnTo>
                  <a:lnTo>
                    <a:pt x="8810" y="735"/>
                  </a:lnTo>
                  <a:lnTo>
                    <a:pt x="8812" y="730"/>
                  </a:lnTo>
                  <a:lnTo>
                    <a:pt x="8810" y="720"/>
                  </a:lnTo>
                  <a:lnTo>
                    <a:pt x="8806" y="705"/>
                  </a:lnTo>
                  <a:lnTo>
                    <a:pt x="8753" y="576"/>
                  </a:lnTo>
                  <a:lnTo>
                    <a:pt x="8507" y="576"/>
                  </a:lnTo>
                  <a:lnTo>
                    <a:pt x="8460" y="685"/>
                  </a:lnTo>
                  <a:lnTo>
                    <a:pt x="8450" y="710"/>
                  </a:lnTo>
                  <a:lnTo>
                    <a:pt x="8448" y="728"/>
                  </a:lnTo>
                  <a:lnTo>
                    <a:pt x="8450" y="738"/>
                  </a:lnTo>
                  <a:lnTo>
                    <a:pt x="8459" y="744"/>
                  </a:lnTo>
                  <a:lnTo>
                    <a:pt x="8467" y="746"/>
                  </a:lnTo>
                  <a:lnTo>
                    <a:pt x="8479" y="747"/>
                  </a:lnTo>
                  <a:lnTo>
                    <a:pt x="8518" y="750"/>
                  </a:lnTo>
                  <a:lnTo>
                    <a:pt x="8521" y="753"/>
                  </a:lnTo>
                  <a:lnTo>
                    <a:pt x="8521" y="775"/>
                  </a:lnTo>
                  <a:lnTo>
                    <a:pt x="8422" y="775"/>
                  </a:lnTo>
                  <a:lnTo>
                    <a:pt x="8327" y="778"/>
                  </a:lnTo>
                  <a:close/>
                  <a:moveTo>
                    <a:pt x="8521" y="540"/>
                  </a:moveTo>
                  <a:lnTo>
                    <a:pt x="8737" y="540"/>
                  </a:lnTo>
                  <a:lnTo>
                    <a:pt x="8629" y="282"/>
                  </a:lnTo>
                  <a:lnTo>
                    <a:pt x="8521" y="540"/>
                  </a:lnTo>
                  <a:close/>
                  <a:moveTo>
                    <a:pt x="8540" y="96"/>
                  </a:moveTo>
                  <a:lnTo>
                    <a:pt x="8531" y="94"/>
                  </a:lnTo>
                  <a:lnTo>
                    <a:pt x="8521" y="92"/>
                  </a:lnTo>
                  <a:lnTo>
                    <a:pt x="8514" y="87"/>
                  </a:lnTo>
                  <a:lnTo>
                    <a:pt x="8506" y="81"/>
                  </a:lnTo>
                  <a:lnTo>
                    <a:pt x="8500" y="74"/>
                  </a:lnTo>
                  <a:lnTo>
                    <a:pt x="8496" y="67"/>
                  </a:lnTo>
                  <a:lnTo>
                    <a:pt x="8492" y="48"/>
                  </a:lnTo>
                  <a:lnTo>
                    <a:pt x="8492" y="38"/>
                  </a:lnTo>
                  <a:lnTo>
                    <a:pt x="8496" y="30"/>
                  </a:lnTo>
                  <a:lnTo>
                    <a:pt x="8500" y="21"/>
                  </a:lnTo>
                  <a:lnTo>
                    <a:pt x="8506" y="14"/>
                  </a:lnTo>
                  <a:lnTo>
                    <a:pt x="8514" y="8"/>
                  </a:lnTo>
                  <a:lnTo>
                    <a:pt x="8521" y="3"/>
                  </a:lnTo>
                  <a:lnTo>
                    <a:pt x="8540" y="0"/>
                  </a:lnTo>
                  <a:lnTo>
                    <a:pt x="8550" y="1"/>
                  </a:lnTo>
                  <a:lnTo>
                    <a:pt x="8558" y="3"/>
                  </a:lnTo>
                  <a:lnTo>
                    <a:pt x="8567" y="8"/>
                  </a:lnTo>
                  <a:lnTo>
                    <a:pt x="8574" y="14"/>
                  </a:lnTo>
                  <a:lnTo>
                    <a:pt x="8580" y="21"/>
                  </a:lnTo>
                  <a:lnTo>
                    <a:pt x="8585" y="30"/>
                  </a:lnTo>
                  <a:lnTo>
                    <a:pt x="8588" y="48"/>
                  </a:lnTo>
                  <a:lnTo>
                    <a:pt x="8587" y="57"/>
                  </a:lnTo>
                  <a:lnTo>
                    <a:pt x="8585" y="67"/>
                  </a:lnTo>
                  <a:lnTo>
                    <a:pt x="8580" y="74"/>
                  </a:lnTo>
                  <a:lnTo>
                    <a:pt x="8574" y="81"/>
                  </a:lnTo>
                  <a:lnTo>
                    <a:pt x="8567" y="87"/>
                  </a:lnTo>
                  <a:lnTo>
                    <a:pt x="8558" y="92"/>
                  </a:lnTo>
                  <a:lnTo>
                    <a:pt x="8540" y="96"/>
                  </a:lnTo>
                  <a:close/>
                  <a:moveTo>
                    <a:pt x="8750" y="96"/>
                  </a:moveTo>
                  <a:lnTo>
                    <a:pt x="8741" y="94"/>
                  </a:lnTo>
                  <a:lnTo>
                    <a:pt x="8731" y="92"/>
                  </a:lnTo>
                  <a:lnTo>
                    <a:pt x="8724" y="87"/>
                  </a:lnTo>
                  <a:lnTo>
                    <a:pt x="8716" y="81"/>
                  </a:lnTo>
                  <a:lnTo>
                    <a:pt x="8710" y="74"/>
                  </a:lnTo>
                  <a:lnTo>
                    <a:pt x="8706" y="67"/>
                  </a:lnTo>
                  <a:lnTo>
                    <a:pt x="8702" y="48"/>
                  </a:lnTo>
                  <a:lnTo>
                    <a:pt x="8702" y="38"/>
                  </a:lnTo>
                  <a:lnTo>
                    <a:pt x="8706" y="30"/>
                  </a:lnTo>
                  <a:lnTo>
                    <a:pt x="8710" y="21"/>
                  </a:lnTo>
                  <a:lnTo>
                    <a:pt x="8716" y="14"/>
                  </a:lnTo>
                  <a:lnTo>
                    <a:pt x="8724" y="8"/>
                  </a:lnTo>
                  <a:lnTo>
                    <a:pt x="8731" y="3"/>
                  </a:lnTo>
                  <a:lnTo>
                    <a:pt x="8750" y="0"/>
                  </a:lnTo>
                  <a:lnTo>
                    <a:pt x="8760" y="1"/>
                  </a:lnTo>
                  <a:lnTo>
                    <a:pt x="8768" y="3"/>
                  </a:lnTo>
                  <a:lnTo>
                    <a:pt x="8777" y="8"/>
                  </a:lnTo>
                  <a:lnTo>
                    <a:pt x="8784" y="14"/>
                  </a:lnTo>
                  <a:lnTo>
                    <a:pt x="8790" y="21"/>
                  </a:lnTo>
                  <a:lnTo>
                    <a:pt x="8795" y="30"/>
                  </a:lnTo>
                  <a:lnTo>
                    <a:pt x="8798" y="48"/>
                  </a:lnTo>
                  <a:lnTo>
                    <a:pt x="8797" y="57"/>
                  </a:lnTo>
                  <a:lnTo>
                    <a:pt x="8795" y="67"/>
                  </a:lnTo>
                  <a:lnTo>
                    <a:pt x="8790" y="74"/>
                  </a:lnTo>
                  <a:lnTo>
                    <a:pt x="8784" y="81"/>
                  </a:lnTo>
                  <a:lnTo>
                    <a:pt x="8777" y="87"/>
                  </a:lnTo>
                  <a:lnTo>
                    <a:pt x="8768" y="92"/>
                  </a:lnTo>
                  <a:lnTo>
                    <a:pt x="8750" y="96"/>
                  </a:lnTo>
                  <a:close/>
                  <a:moveTo>
                    <a:pt x="9020" y="628"/>
                  </a:moveTo>
                  <a:lnTo>
                    <a:pt x="9044" y="625"/>
                  </a:lnTo>
                  <a:lnTo>
                    <a:pt x="9050" y="672"/>
                  </a:lnTo>
                  <a:lnTo>
                    <a:pt x="9054" y="694"/>
                  </a:lnTo>
                  <a:lnTo>
                    <a:pt x="9061" y="708"/>
                  </a:lnTo>
                  <a:lnTo>
                    <a:pt x="9077" y="721"/>
                  </a:lnTo>
                  <a:lnTo>
                    <a:pt x="9088" y="727"/>
                  </a:lnTo>
                  <a:lnTo>
                    <a:pt x="9100" y="733"/>
                  </a:lnTo>
                  <a:lnTo>
                    <a:pt x="9128" y="742"/>
                  </a:lnTo>
                  <a:lnTo>
                    <a:pt x="9161" y="748"/>
                  </a:lnTo>
                  <a:lnTo>
                    <a:pt x="9193" y="751"/>
                  </a:lnTo>
                  <a:lnTo>
                    <a:pt x="9216" y="750"/>
                  </a:lnTo>
                  <a:lnTo>
                    <a:pt x="9236" y="747"/>
                  </a:lnTo>
                  <a:lnTo>
                    <a:pt x="9256" y="741"/>
                  </a:lnTo>
                  <a:lnTo>
                    <a:pt x="9275" y="734"/>
                  </a:lnTo>
                  <a:lnTo>
                    <a:pt x="9292" y="726"/>
                  </a:lnTo>
                  <a:lnTo>
                    <a:pt x="9307" y="714"/>
                  </a:lnTo>
                  <a:lnTo>
                    <a:pt x="9319" y="700"/>
                  </a:lnTo>
                  <a:lnTo>
                    <a:pt x="9331" y="686"/>
                  </a:lnTo>
                  <a:lnTo>
                    <a:pt x="9340" y="669"/>
                  </a:lnTo>
                  <a:lnTo>
                    <a:pt x="9346" y="651"/>
                  </a:lnTo>
                  <a:lnTo>
                    <a:pt x="9349" y="633"/>
                  </a:lnTo>
                  <a:lnTo>
                    <a:pt x="9350" y="613"/>
                  </a:lnTo>
                  <a:lnTo>
                    <a:pt x="9348" y="586"/>
                  </a:lnTo>
                  <a:lnTo>
                    <a:pt x="9346" y="576"/>
                  </a:lnTo>
                  <a:lnTo>
                    <a:pt x="9341" y="565"/>
                  </a:lnTo>
                  <a:lnTo>
                    <a:pt x="9330" y="546"/>
                  </a:lnTo>
                  <a:lnTo>
                    <a:pt x="9323" y="537"/>
                  </a:lnTo>
                  <a:lnTo>
                    <a:pt x="9314" y="531"/>
                  </a:lnTo>
                  <a:lnTo>
                    <a:pt x="9296" y="520"/>
                  </a:lnTo>
                  <a:lnTo>
                    <a:pt x="9286" y="516"/>
                  </a:lnTo>
                  <a:lnTo>
                    <a:pt x="9275" y="512"/>
                  </a:lnTo>
                  <a:lnTo>
                    <a:pt x="9209" y="499"/>
                  </a:lnTo>
                  <a:lnTo>
                    <a:pt x="9142" y="487"/>
                  </a:lnTo>
                  <a:lnTo>
                    <a:pt x="9118" y="480"/>
                  </a:lnTo>
                  <a:lnTo>
                    <a:pt x="9095" y="469"/>
                  </a:lnTo>
                  <a:lnTo>
                    <a:pt x="9072" y="456"/>
                  </a:lnTo>
                  <a:lnTo>
                    <a:pt x="9054" y="440"/>
                  </a:lnTo>
                  <a:lnTo>
                    <a:pt x="9040" y="421"/>
                  </a:lnTo>
                  <a:lnTo>
                    <a:pt x="9034" y="409"/>
                  </a:lnTo>
                  <a:lnTo>
                    <a:pt x="9029" y="397"/>
                  </a:lnTo>
                  <a:lnTo>
                    <a:pt x="9022" y="370"/>
                  </a:lnTo>
                  <a:lnTo>
                    <a:pt x="9019" y="342"/>
                  </a:lnTo>
                  <a:lnTo>
                    <a:pt x="9020" y="322"/>
                  </a:lnTo>
                  <a:lnTo>
                    <a:pt x="9023" y="303"/>
                  </a:lnTo>
                  <a:lnTo>
                    <a:pt x="9028" y="285"/>
                  </a:lnTo>
                  <a:lnTo>
                    <a:pt x="9034" y="268"/>
                  </a:lnTo>
                  <a:lnTo>
                    <a:pt x="9050" y="238"/>
                  </a:lnTo>
                  <a:lnTo>
                    <a:pt x="9074" y="211"/>
                  </a:lnTo>
                  <a:lnTo>
                    <a:pt x="9104" y="188"/>
                  </a:lnTo>
                  <a:lnTo>
                    <a:pt x="9121" y="180"/>
                  </a:lnTo>
                  <a:lnTo>
                    <a:pt x="9139" y="172"/>
                  </a:lnTo>
                  <a:lnTo>
                    <a:pt x="9158" y="166"/>
                  </a:lnTo>
                  <a:lnTo>
                    <a:pt x="9179" y="163"/>
                  </a:lnTo>
                  <a:lnTo>
                    <a:pt x="9223" y="160"/>
                  </a:lnTo>
                  <a:lnTo>
                    <a:pt x="9262" y="162"/>
                  </a:lnTo>
                  <a:lnTo>
                    <a:pt x="9304" y="169"/>
                  </a:lnTo>
                  <a:lnTo>
                    <a:pt x="9346" y="181"/>
                  </a:lnTo>
                  <a:lnTo>
                    <a:pt x="9384" y="196"/>
                  </a:lnTo>
                  <a:lnTo>
                    <a:pt x="9386" y="201"/>
                  </a:lnTo>
                  <a:lnTo>
                    <a:pt x="9383" y="223"/>
                  </a:lnTo>
                  <a:lnTo>
                    <a:pt x="9379" y="249"/>
                  </a:lnTo>
                  <a:lnTo>
                    <a:pt x="9377" y="279"/>
                  </a:lnTo>
                  <a:lnTo>
                    <a:pt x="9376" y="313"/>
                  </a:lnTo>
                  <a:lnTo>
                    <a:pt x="9371" y="316"/>
                  </a:lnTo>
                  <a:lnTo>
                    <a:pt x="9349" y="316"/>
                  </a:lnTo>
                  <a:lnTo>
                    <a:pt x="9343" y="249"/>
                  </a:lnTo>
                  <a:lnTo>
                    <a:pt x="9340" y="242"/>
                  </a:lnTo>
                  <a:lnTo>
                    <a:pt x="9332" y="234"/>
                  </a:lnTo>
                  <a:lnTo>
                    <a:pt x="9320" y="225"/>
                  </a:lnTo>
                  <a:lnTo>
                    <a:pt x="9305" y="216"/>
                  </a:lnTo>
                  <a:lnTo>
                    <a:pt x="9286" y="207"/>
                  </a:lnTo>
                  <a:lnTo>
                    <a:pt x="9265" y="201"/>
                  </a:lnTo>
                  <a:lnTo>
                    <a:pt x="9245" y="198"/>
                  </a:lnTo>
                  <a:lnTo>
                    <a:pt x="9223" y="196"/>
                  </a:lnTo>
                  <a:lnTo>
                    <a:pt x="9188" y="200"/>
                  </a:lnTo>
                  <a:lnTo>
                    <a:pt x="9156" y="211"/>
                  </a:lnTo>
                  <a:lnTo>
                    <a:pt x="9142" y="219"/>
                  </a:lnTo>
                  <a:lnTo>
                    <a:pt x="9128" y="230"/>
                  </a:lnTo>
                  <a:lnTo>
                    <a:pt x="9118" y="242"/>
                  </a:lnTo>
                  <a:lnTo>
                    <a:pt x="9108" y="256"/>
                  </a:lnTo>
                  <a:lnTo>
                    <a:pt x="9101" y="272"/>
                  </a:lnTo>
                  <a:lnTo>
                    <a:pt x="9096" y="288"/>
                  </a:lnTo>
                  <a:lnTo>
                    <a:pt x="9092" y="320"/>
                  </a:lnTo>
                  <a:lnTo>
                    <a:pt x="9095" y="344"/>
                  </a:lnTo>
                  <a:lnTo>
                    <a:pt x="9097" y="355"/>
                  </a:lnTo>
                  <a:lnTo>
                    <a:pt x="9102" y="364"/>
                  </a:lnTo>
                  <a:lnTo>
                    <a:pt x="9113" y="382"/>
                  </a:lnTo>
                  <a:lnTo>
                    <a:pt x="9120" y="390"/>
                  </a:lnTo>
                  <a:lnTo>
                    <a:pt x="9127" y="396"/>
                  </a:lnTo>
                  <a:lnTo>
                    <a:pt x="9144" y="405"/>
                  </a:lnTo>
                  <a:lnTo>
                    <a:pt x="9163" y="412"/>
                  </a:lnTo>
                  <a:lnTo>
                    <a:pt x="9193" y="418"/>
                  </a:lnTo>
                  <a:lnTo>
                    <a:pt x="9239" y="426"/>
                  </a:lnTo>
                  <a:lnTo>
                    <a:pt x="9275" y="432"/>
                  </a:lnTo>
                  <a:lnTo>
                    <a:pt x="9305" y="438"/>
                  </a:lnTo>
                  <a:lnTo>
                    <a:pt x="9329" y="445"/>
                  </a:lnTo>
                  <a:lnTo>
                    <a:pt x="9349" y="452"/>
                  </a:lnTo>
                  <a:lnTo>
                    <a:pt x="9365" y="460"/>
                  </a:lnTo>
                  <a:lnTo>
                    <a:pt x="9379" y="471"/>
                  </a:lnTo>
                  <a:lnTo>
                    <a:pt x="9392" y="484"/>
                  </a:lnTo>
                  <a:lnTo>
                    <a:pt x="9404" y="500"/>
                  </a:lnTo>
                  <a:lnTo>
                    <a:pt x="9413" y="517"/>
                  </a:lnTo>
                  <a:lnTo>
                    <a:pt x="9419" y="536"/>
                  </a:lnTo>
                  <a:lnTo>
                    <a:pt x="9424" y="556"/>
                  </a:lnTo>
                  <a:lnTo>
                    <a:pt x="9425" y="579"/>
                  </a:lnTo>
                  <a:lnTo>
                    <a:pt x="9424" y="601"/>
                  </a:lnTo>
                  <a:lnTo>
                    <a:pt x="9420" y="622"/>
                  </a:lnTo>
                  <a:lnTo>
                    <a:pt x="9414" y="643"/>
                  </a:lnTo>
                  <a:lnTo>
                    <a:pt x="9406" y="662"/>
                  </a:lnTo>
                  <a:lnTo>
                    <a:pt x="9396" y="680"/>
                  </a:lnTo>
                  <a:lnTo>
                    <a:pt x="9383" y="698"/>
                  </a:lnTo>
                  <a:lnTo>
                    <a:pt x="9350" y="730"/>
                  </a:lnTo>
                  <a:lnTo>
                    <a:pt x="9331" y="745"/>
                  </a:lnTo>
                  <a:lnTo>
                    <a:pt x="9312" y="757"/>
                  </a:lnTo>
                  <a:lnTo>
                    <a:pt x="9290" y="766"/>
                  </a:lnTo>
                  <a:lnTo>
                    <a:pt x="9269" y="776"/>
                  </a:lnTo>
                  <a:lnTo>
                    <a:pt x="9246" y="782"/>
                  </a:lnTo>
                  <a:lnTo>
                    <a:pt x="9222" y="787"/>
                  </a:lnTo>
                  <a:lnTo>
                    <a:pt x="9172" y="790"/>
                  </a:lnTo>
                  <a:lnTo>
                    <a:pt x="9128" y="788"/>
                  </a:lnTo>
                  <a:lnTo>
                    <a:pt x="9089" y="783"/>
                  </a:lnTo>
                  <a:lnTo>
                    <a:pt x="9052" y="772"/>
                  </a:lnTo>
                  <a:lnTo>
                    <a:pt x="9017" y="759"/>
                  </a:lnTo>
                  <a:lnTo>
                    <a:pt x="9014" y="753"/>
                  </a:lnTo>
                  <a:lnTo>
                    <a:pt x="9018" y="709"/>
                  </a:lnTo>
                  <a:lnTo>
                    <a:pt x="9020" y="628"/>
                  </a:lnTo>
                  <a:close/>
                  <a:moveTo>
                    <a:pt x="9632" y="466"/>
                  </a:moveTo>
                  <a:lnTo>
                    <a:pt x="9787" y="322"/>
                  </a:lnTo>
                  <a:lnTo>
                    <a:pt x="9866" y="243"/>
                  </a:lnTo>
                  <a:lnTo>
                    <a:pt x="9902" y="204"/>
                  </a:lnTo>
                  <a:lnTo>
                    <a:pt x="9902" y="176"/>
                  </a:lnTo>
                  <a:lnTo>
                    <a:pt x="9907" y="172"/>
                  </a:lnTo>
                  <a:lnTo>
                    <a:pt x="9978" y="175"/>
                  </a:lnTo>
                  <a:lnTo>
                    <a:pt x="10045" y="174"/>
                  </a:lnTo>
                  <a:lnTo>
                    <a:pt x="10049" y="177"/>
                  </a:lnTo>
                  <a:lnTo>
                    <a:pt x="10049" y="196"/>
                  </a:lnTo>
                  <a:lnTo>
                    <a:pt x="10013" y="201"/>
                  </a:lnTo>
                  <a:lnTo>
                    <a:pt x="9991" y="205"/>
                  </a:lnTo>
                  <a:lnTo>
                    <a:pt x="9974" y="214"/>
                  </a:lnTo>
                  <a:lnTo>
                    <a:pt x="9949" y="232"/>
                  </a:lnTo>
                  <a:lnTo>
                    <a:pt x="9886" y="288"/>
                  </a:lnTo>
                  <a:lnTo>
                    <a:pt x="9713" y="446"/>
                  </a:lnTo>
                  <a:lnTo>
                    <a:pt x="9970" y="684"/>
                  </a:lnTo>
                  <a:lnTo>
                    <a:pt x="10018" y="728"/>
                  </a:lnTo>
                  <a:lnTo>
                    <a:pt x="10031" y="740"/>
                  </a:lnTo>
                  <a:lnTo>
                    <a:pt x="10038" y="746"/>
                  </a:lnTo>
                  <a:lnTo>
                    <a:pt x="10043" y="748"/>
                  </a:lnTo>
                  <a:lnTo>
                    <a:pt x="10050" y="750"/>
                  </a:lnTo>
                  <a:lnTo>
                    <a:pt x="10069" y="752"/>
                  </a:lnTo>
                  <a:lnTo>
                    <a:pt x="10073" y="774"/>
                  </a:lnTo>
                  <a:lnTo>
                    <a:pt x="10044" y="775"/>
                  </a:lnTo>
                  <a:lnTo>
                    <a:pt x="10019" y="775"/>
                  </a:lnTo>
                  <a:lnTo>
                    <a:pt x="9949" y="776"/>
                  </a:lnTo>
                  <a:lnTo>
                    <a:pt x="9881" y="711"/>
                  </a:lnTo>
                  <a:lnTo>
                    <a:pt x="9632" y="483"/>
                  </a:lnTo>
                  <a:lnTo>
                    <a:pt x="9632" y="574"/>
                  </a:lnTo>
                  <a:lnTo>
                    <a:pt x="9634" y="657"/>
                  </a:lnTo>
                  <a:lnTo>
                    <a:pt x="9635" y="697"/>
                  </a:lnTo>
                  <a:lnTo>
                    <a:pt x="9636" y="720"/>
                  </a:lnTo>
                  <a:lnTo>
                    <a:pt x="9638" y="732"/>
                  </a:lnTo>
                  <a:lnTo>
                    <a:pt x="9642" y="738"/>
                  </a:lnTo>
                  <a:lnTo>
                    <a:pt x="9648" y="742"/>
                  </a:lnTo>
                  <a:lnTo>
                    <a:pt x="9658" y="746"/>
                  </a:lnTo>
                  <a:lnTo>
                    <a:pt x="9678" y="748"/>
                  </a:lnTo>
                  <a:lnTo>
                    <a:pt x="9714" y="751"/>
                  </a:lnTo>
                  <a:lnTo>
                    <a:pt x="9718" y="775"/>
                  </a:lnTo>
                  <a:lnTo>
                    <a:pt x="9640" y="776"/>
                  </a:lnTo>
                  <a:lnTo>
                    <a:pt x="9592" y="775"/>
                  </a:lnTo>
                  <a:lnTo>
                    <a:pt x="9470" y="778"/>
                  </a:lnTo>
                  <a:lnTo>
                    <a:pt x="9467" y="753"/>
                  </a:lnTo>
                  <a:lnTo>
                    <a:pt x="9503" y="750"/>
                  </a:lnTo>
                  <a:lnTo>
                    <a:pt x="9523" y="747"/>
                  </a:lnTo>
                  <a:lnTo>
                    <a:pt x="9534" y="744"/>
                  </a:lnTo>
                  <a:lnTo>
                    <a:pt x="9541" y="740"/>
                  </a:lnTo>
                  <a:lnTo>
                    <a:pt x="9545" y="734"/>
                  </a:lnTo>
                  <a:lnTo>
                    <a:pt x="9548" y="723"/>
                  </a:lnTo>
                  <a:lnTo>
                    <a:pt x="9550" y="702"/>
                  </a:lnTo>
                  <a:lnTo>
                    <a:pt x="9551" y="664"/>
                  </a:lnTo>
                  <a:lnTo>
                    <a:pt x="9552" y="574"/>
                  </a:lnTo>
                  <a:lnTo>
                    <a:pt x="9552" y="376"/>
                  </a:lnTo>
                  <a:lnTo>
                    <a:pt x="9551" y="294"/>
                  </a:lnTo>
                  <a:lnTo>
                    <a:pt x="9550" y="254"/>
                  </a:lnTo>
                  <a:lnTo>
                    <a:pt x="9548" y="231"/>
                  </a:lnTo>
                  <a:lnTo>
                    <a:pt x="9546" y="219"/>
                  </a:lnTo>
                  <a:lnTo>
                    <a:pt x="9542" y="212"/>
                  </a:lnTo>
                  <a:lnTo>
                    <a:pt x="9536" y="208"/>
                  </a:lnTo>
                  <a:lnTo>
                    <a:pt x="9527" y="205"/>
                  </a:lnTo>
                  <a:lnTo>
                    <a:pt x="9506" y="202"/>
                  </a:lnTo>
                  <a:lnTo>
                    <a:pt x="9470" y="200"/>
                  </a:lnTo>
                  <a:lnTo>
                    <a:pt x="9467" y="176"/>
                  </a:lnTo>
                  <a:lnTo>
                    <a:pt x="9523" y="175"/>
                  </a:lnTo>
                  <a:lnTo>
                    <a:pt x="9592" y="176"/>
                  </a:lnTo>
                  <a:lnTo>
                    <a:pt x="9714" y="172"/>
                  </a:lnTo>
                  <a:lnTo>
                    <a:pt x="9718" y="196"/>
                  </a:lnTo>
                  <a:lnTo>
                    <a:pt x="9668" y="202"/>
                  </a:lnTo>
                  <a:lnTo>
                    <a:pt x="9655" y="205"/>
                  </a:lnTo>
                  <a:lnTo>
                    <a:pt x="9646" y="208"/>
                  </a:lnTo>
                  <a:lnTo>
                    <a:pt x="9642" y="212"/>
                  </a:lnTo>
                  <a:lnTo>
                    <a:pt x="9640" y="217"/>
                  </a:lnTo>
                  <a:lnTo>
                    <a:pt x="9636" y="231"/>
                  </a:lnTo>
                  <a:lnTo>
                    <a:pt x="9634" y="279"/>
                  </a:lnTo>
                  <a:lnTo>
                    <a:pt x="9632" y="376"/>
                  </a:lnTo>
                  <a:lnTo>
                    <a:pt x="9632" y="466"/>
                  </a:lnTo>
                  <a:close/>
                  <a:moveTo>
                    <a:pt x="10085" y="213"/>
                  </a:moveTo>
                  <a:lnTo>
                    <a:pt x="10081" y="208"/>
                  </a:lnTo>
                  <a:lnTo>
                    <a:pt x="10081" y="190"/>
                  </a:lnTo>
                  <a:lnTo>
                    <a:pt x="10085" y="187"/>
                  </a:lnTo>
                  <a:lnTo>
                    <a:pt x="10206" y="168"/>
                  </a:lnTo>
                  <a:lnTo>
                    <a:pt x="10218" y="177"/>
                  </a:lnTo>
                  <a:lnTo>
                    <a:pt x="10231" y="189"/>
                  </a:lnTo>
                  <a:lnTo>
                    <a:pt x="10246" y="210"/>
                  </a:lnTo>
                  <a:lnTo>
                    <a:pt x="10266" y="241"/>
                  </a:lnTo>
                  <a:lnTo>
                    <a:pt x="10326" y="344"/>
                  </a:lnTo>
                  <a:lnTo>
                    <a:pt x="10397" y="478"/>
                  </a:lnTo>
                  <a:lnTo>
                    <a:pt x="10440" y="409"/>
                  </a:lnTo>
                  <a:lnTo>
                    <a:pt x="10489" y="327"/>
                  </a:lnTo>
                  <a:lnTo>
                    <a:pt x="10579" y="172"/>
                  </a:lnTo>
                  <a:lnTo>
                    <a:pt x="10612" y="175"/>
                  </a:lnTo>
                  <a:lnTo>
                    <a:pt x="10642" y="172"/>
                  </a:lnTo>
                  <a:lnTo>
                    <a:pt x="10645" y="184"/>
                  </a:lnTo>
                  <a:lnTo>
                    <a:pt x="10618" y="217"/>
                  </a:lnTo>
                  <a:lnTo>
                    <a:pt x="10579" y="270"/>
                  </a:lnTo>
                  <a:lnTo>
                    <a:pt x="10512" y="366"/>
                  </a:lnTo>
                  <a:lnTo>
                    <a:pt x="10458" y="453"/>
                  </a:lnTo>
                  <a:lnTo>
                    <a:pt x="10433" y="495"/>
                  </a:lnTo>
                  <a:lnTo>
                    <a:pt x="10423" y="516"/>
                  </a:lnTo>
                  <a:lnTo>
                    <a:pt x="10421" y="528"/>
                  </a:lnTo>
                  <a:lnTo>
                    <a:pt x="10420" y="541"/>
                  </a:lnTo>
                  <a:lnTo>
                    <a:pt x="10420" y="604"/>
                  </a:lnTo>
                  <a:lnTo>
                    <a:pt x="10421" y="668"/>
                  </a:lnTo>
                  <a:lnTo>
                    <a:pt x="10423" y="720"/>
                  </a:lnTo>
                  <a:lnTo>
                    <a:pt x="10426" y="732"/>
                  </a:lnTo>
                  <a:lnTo>
                    <a:pt x="10429" y="739"/>
                  </a:lnTo>
                  <a:lnTo>
                    <a:pt x="10435" y="742"/>
                  </a:lnTo>
                  <a:lnTo>
                    <a:pt x="10445" y="746"/>
                  </a:lnTo>
                  <a:lnTo>
                    <a:pt x="10465" y="748"/>
                  </a:lnTo>
                  <a:lnTo>
                    <a:pt x="10501" y="751"/>
                  </a:lnTo>
                  <a:lnTo>
                    <a:pt x="10505" y="775"/>
                  </a:lnTo>
                  <a:lnTo>
                    <a:pt x="10427" y="776"/>
                  </a:lnTo>
                  <a:lnTo>
                    <a:pt x="10379" y="775"/>
                  </a:lnTo>
                  <a:lnTo>
                    <a:pt x="10258" y="778"/>
                  </a:lnTo>
                  <a:lnTo>
                    <a:pt x="10254" y="753"/>
                  </a:lnTo>
                  <a:lnTo>
                    <a:pt x="10290" y="750"/>
                  </a:lnTo>
                  <a:lnTo>
                    <a:pt x="10310" y="747"/>
                  </a:lnTo>
                  <a:lnTo>
                    <a:pt x="10321" y="744"/>
                  </a:lnTo>
                  <a:lnTo>
                    <a:pt x="10328" y="740"/>
                  </a:lnTo>
                  <a:lnTo>
                    <a:pt x="10332" y="734"/>
                  </a:lnTo>
                  <a:lnTo>
                    <a:pt x="10334" y="724"/>
                  </a:lnTo>
                  <a:lnTo>
                    <a:pt x="10338" y="676"/>
                  </a:lnTo>
                  <a:lnTo>
                    <a:pt x="10339" y="603"/>
                  </a:lnTo>
                  <a:lnTo>
                    <a:pt x="10339" y="523"/>
                  </a:lnTo>
                  <a:lnTo>
                    <a:pt x="10319" y="483"/>
                  </a:lnTo>
                  <a:lnTo>
                    <a:pt x="10276" y="412"/>
                  </a:lnTo>
                  <a:lnTo>
                    <a:pt x="10238" y="351"/>
                  </a:lnTo>
                  <a:lnTo>
                    <a:pt x="10194" y="284"/>
                  </a:lnTo>
                  <a:lnTo>
                    <a:pt x="10170" y="252"/>
                  </a:lnTo>
                  <a:lnTo>
                    <a:pt x="10152" y="231"/>
                  </a:lnTo>
                  <a:lnTo>
                    <a:pt x="10139" y="220"/>
                  </a:lnTo>
                  <a:lnTo>
                    <a:pt x="10129" y="214"/>
                  </a:lnTo>
                  <a:lnTo>
                    <a:pt x="10114" y="213"/>
                  </a:lnTo>
                  <a:lnTo>
                    <a:pt x="10085" y="213"/>
                  </a:lnTo>
                  <a:close/>
                  <a:moveTo>
                    <a:pt x="10676" y="176"/>
                  </a:moveTo>
                  <a:lnTo>
                    <a:pt x="10802" y="176"/>
                  </a:lnTo>
                  <a:lnTo>
                    <a:pt x="10925" y="172"/>
                  </a:lnTo>
                  <a:lnTo>
                    <a:pt x="10927" y="196"/>
                  </a:lnTo>
                  <a:lnTo>
                    <a:pt x="10879" y="202"/>
                  </a:lnTo>
                  <a:lnTo>
                    <a:pt x="10865" y="205"/>
                  </a:lnTo>
                  <a:lnTo>
                    <a:pt x="10855" y="208"/>
                  </a:lnTo>
                  <a:lnTo>
                    <a:pt x="10853" y="212"/>
                  </a:lnTo>
                  <a:lnTo>
                    <a:pt x="10849" y="217"/>
                  </a:lnTo>
                  <a:lnTo>
                    <a:pt x="10846" y="231"/>
                  </a:lnTo>
                  <a:lnTo>
                    <a:pt x="10843" y="279"/>
                  </a:lnTo>
                  <a:lnTo>
                    <a:pt x="10843" y="376"/>
                  </a:lnTo>
                  <a:lnTo>
                    <a:pt x="10843" y="565"/>
                  </a:lnTo>
                  <a:lnTo>
                    <a:pt x="10843" y="664"/>
                  </a:lnTo>
                  <a:lnTo>
                    <a:pt x="10846" y="738"/>
                  </a:lnTo>
                  <a:lnTo>
                    <a:pt x="10933" y="738"/>
                  </a:lnTo>
                  <a:lnTo>
                    <a:pt x="11017" y="738"/>
                  </a:lnTo>
                  <a:lnTo>
                    <a:pt x="11063" y="735"/>
                  </a:lnTo>
                  <a:lnTo>
                    <a:pt x="11088" y="730"/>
                  </a:lnTo>
                  <a:lnTo>
                    <a:pt x="11112" y="723"/>
                  </a:lnTo>
                  <a:lnTo>
                    <a:pt x="11118" y="705"/>
                  </a:lnTo>
                  <a:lnTo>
                    <a:pt x="11125" y="674"/>
                  </a:lnTo>
                  <a:lnTo>
                    <a:pt x="11135" y="630"/>
                  </a:lnTo>
                  <a:lnTo>
                    <a:pt x="11138" y="626"/>
                  </a:lnTo>
                  <a:lnTo>
                    <a:pt x="11160" y="626"/>
                  </a:lnTo>
                  <a:lnTo>
                    <a:pt x="11159" y="654"/>
                  </a:lnTo>
                  <a:lnTo>
                    <a:pt x="11155" y="696"/>
                  </a:lnTo>
                  <a:lnTo>
                    <a:pt x="11152" y="775"/>
                  </a:lnTo>
                  <a:lnTo>
                    <a:pt x="10936" y="776"/>
                  </a:lnTo>
                  <a:lnTo>
                    <a:pt x="10811" y="775"/>
                  </a:lnTo>
                  <a:lnTo>
                    <a:pt x="10724" y="778"/>
                  </a:lnTo>
                  <a:lnTo>
                    <a:pt x="10721" y="760"/>
                  </a:lnTo>
                  <a:lnTo>
                    <a:pt x="10724" y="757"/>
                  </a:lnTo>
                  <a:lnTo>
                    <a:pt x="10745" y="746"/>
                  </a:lnTo>
                  <a:lnTo>
                    <a:pt x="10753" y="740"/>
                  </a:lnTo>
                  <a:lnTo>
                    <a:pt x="10756" y="724"/>
                  </a:lnTo>
                  <a:lnTo>
                    <a:pt x="10759" y="685"/>
                  </a:lnTo>
                  <a:lnTo>
                    <a:pt x="10760" y="627"/>
                  </a:lnTo>
                  <a:lnTo>
                    <a:pt x="10762" y="560"/>
                  </a:lnTo>
                  <a:lnTo>
                    <a:pt x="10762" y="376"/>
                  </a:lnTo>
                  <a:lnTo>
                    <a:pt x="10760" y="294"/>
                  </a:lnTo>
                  <a:lnTo>
                    <a:pt x="10760" y="254"/>
                  </a:lnTo>
                  <a:lnTo>
                    <a:pt x="10758" y="231"/>
                  </a:lnTo>
                  <a:lnTo>
                    <a:pt x="10756" y="219"/>
                  </a:lnTo>
                  <a:lnTo>
                    <a:pt x="10752" y="212"/>
                  </a:lnTo>
                  <a:lnTo>
                    <a:pt x="10746" y="208"/>
                  </a:lnTo>
                  <a:lnTo>
                    <a:pt x="10736" y="205"/>
                  </a:lnTo>
                  <a:lnTo>
                    <a:pt x="10717" y="202"/>
                  </a:lnTo>
                  <a:lnTo>
                    <a:pt x="10680" y="200"/>
                  </a:lnTo>
                  <a:lnTo>
                    <a:pt x="10676" y="17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6669360"/>
            <a:ext cx="12192000" cy="188639"/>
            <a:chOff x="2207568" y="692696"/>
            <a:chExt cx="2304256" cy="576064"/>
          </a:xfrm>
        </p:grpSpPr>
        <p:sp>
          <p:nvSpPr>
            <p:cNvPr id="13" name="Rectangle 12"/>
            <p:cNvSpPr/>
            <p:nvPr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</p:grpSp>
      <p:sp>
        <p:nvSpPr>
          <p:cNvPr id="17" name="Freeform 16">
            <a:hlinkClick r:id="rId2" tooltip="Twitter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312024" y="5013176"/>
            <a:ext cx="288000" cy="288000"/>
          </a:xfrm>
          <a:custGeom>
            <a:avLst/>
            <a:gdLst>
              <a:gd name="T0" fmla="*/ 1215 w 2806"/>
              <a:gd name="T1" fmla="*/ 2154 h 2806"/>
              <a:gd name="T2" fmla="*/ 1391 w 2806"/>
              <a:gd name="T3" fmla="*/ 2115 h 2806"/>
              <a:gd name="T4" fmla="*/ 1549 w 2806"/>
              <a:gd name="T5" fmla="*/ 2052 h 2806"/>
              <a:gd name="T6" fmla="*/ 1690 w 2806"/>
              <a:gd name="T7" fmla="*/ 1968 h 2806"/>
              <a:gd name="T8" fmla="*/ 1813 w 2806"/>
              <a:gd name="T9" fmla="*/ 1866 h 2806"/>
              <a:gd name="T10" fmla="*/ 1917 w 2806"/>
              <a:gd name="T11" fmla="*/ 1747 h 2806"/>
              <a:gd name="T12" fmla="*/ 2002 w 2806"/>
              <a:gd name="T13" fmla="*/ 1618 h 2806"/>
              <a:gd name="T14" fmla="*/ 2069 w 2806"/>
              <a:gd name="T15" fmla="*/ 1479 h 2806"/>
              <a:gd name="T16" fmla="*/ 2115 w 2806"/>
              <a:gd name="T17" fmla="*/ 1336 h 2806"/>
              <a:gd name="T18" fmla="*/ 2144 w 2806"/>
              <a:gd name="T19" fmla="*/ 1166 h 2806"/>
              <a:gd name="T20" fmla="*/ 2148 w 2806"/>
              <a:gd name="T21" fmla="*/ 1022 h 2806"/>
              <a:gd name="T22" fmla="*/ 2264 w 2806"/>
              <a:gd name="T23" fmla="*/ 918 h 2806"/>
              <a:gd name="T24" fmla="*/ 2340 w 2806"/>
              <a:gd name="T25" fmla="*/ 822 h 2806"/>
              <a:gd name="T26" fmla="*/ 2176 w 2806"/>
              <a:gd name="T27" fmla="*/ 873 h 2806"/>
              <a:gd name="T28" fmla="*/ 2175 w 2806"/>
              <a:gd name="T29" fmla="*/ 842 h 2806"/>
              <a:gd name="T30" fmla="*/ 2242 w 2806"/>
              <a:gd name="T31" fmla="*/ 764 h 2806"/>
              <a:gd name="T32" fmla="*/ 2288 w 2806"/>
              <a:gd name="T33" fmla="*/ 670 h 2806"/>
              <a:gd name="T34" fmla="*/ 2139 w 2806"/>
              <a:gd name="T35" fmla="*/ 738 h 2806"/>
              <a:gd name="T36" fmla="*/ 2016 w 2806"/>
              <a:gd name="T37" fmla="*/ 737 h 2806"/>
              <a:gd name="T38" fmla="*/ 1919 w 2806"/>
              <a:gd name="T39" fmla="*/ 674 h 2806"/>
              <a:gd name="T40" fmla="*/ 1804 w 2806"/>
              <a:gd name="T41" fmla="*/ 644 h 2806"/>
              <a:gd name="T42" fmla="*/ 1685 w 2806"/>
              <a:gd name="T43" fmla="*/ 649 h 2806"/>
              <a:gd name="T44" fmla="*/ 1580 w 2806"/>
              <a:gd name="T45" fmla="*/ 689 h 2806"/>
              <a:gd name="T46" fmla="*/ 1491 w 2806"/>
              <a:gd name="T47" fmla="*/ 754 h 2806"/>
              <a:gd name="T48" fmla="*/ 1425 w 2806"/>
              <a:gd name="T49" fmla="*/ 844 h 2806"/>
              <a:gd name="T50" fmla="*/ 1391 w 2806"/>
              <a:gd name="T51" fmla="*/ 930 h 2806"/>
              <a:gd name="T52" fmla="*/ 1380 w 2806"/>
              <a:gd name="T53" fmla="*/ 1049 h 2806"/>
              <a:gd name="T54" fmla="*/ 1329 w 2806"/>
              <a:gd name="T55" fmla="*/ 1110 h 2806"/>
              <a:gd name="T56" fmla="*/ 1157 w 2806"/>
              <a:gd name="T57" fmla="*/ 1077 h 2806"/>
              <a:gd name="T58" fmla="*/ 995 w 2806"/>
              <a:gd name="T59" fmla="*/ 1019 h 2806"/>
              <a:gd name="T60" fmla="*/ 846 w 2806"/>
              <a:gd name="T61" fmla="*/ 938 h 2806"/>
              <a:gd name="T62" fmla="*/ 713 w 2806"/>
              <a:gd name="T63" fmla="*/ 835 h 2806"/>
              <a:gd name="T64" fmla="*/ 596 w 2806"/>
              <a:gd name="T65" fmla="*/ 712 h 2806"/>
              <a:gd name="T66" fmla="*/ 558 w 2806"/>
              <a:gd name="T67" fmla="*/ 804 h 2806"/>
              <a:gd name="T68" fmla="*/ 544 w 2806"/>
              <a:gd name="T69" fmla="*/ 892 h 2806"/>
              <a:gd name="T70" fmla="*/ 549 w 2806"/>
              <a:gd name="T71" fmla="*/ 967 h 2806"/>
              <a:gd name="T72" fmla="*/ 577 w 2806"/>
              <a:gd name="T73" fmla="*/ 1058 h 2806"/>
              <a:gd name="T74" fmla="*/ 630 w 2806"/>
              <a:gd name="T75" fmla="*/ 1148 h 2806"/>
              <a:gd name="T76" fmla="*/ 704 w 2806"/>
              <a:gd name="T77" fmla="*/ 1225 h 2806"/>
              <a:gd name="T78" fmla="*/ 603 w 2806"/>
              <a:gd name="T79" fmla="*/ 1205 h 2806"/>
              <a:gd name="T80" fmla="*/ 542 w 2806"/>
              <a:gd name="T81" fmla="*/ 1200 h 2806"/>
              <a:gd name="T82" fmla="*/ 559 w 2806"/>
              <a:gd name="T83" fmla="*/ 1299 h 2806"/>
              <a:gd name="T84" fmla="*/ 601 w 2806"/>
              <a:gd name="T85" fmla="*/ 1388 h 2806"/>
              <a:gd name="T86" fmla="*/ 652 w 2806"/>
              <a:gd name="T87" fmla="*/ 1451 h 2806"/>
              <a:gd name="T88" fmla="*/ 728 w 2806"/>
              <a:gd name="T89" fmla="*/ 1512 h 2806"/>
              <a:gd name="T90" fmla="*/ 818 w 2806"/>
              <a:gd name="T91" fmla="*/ 1551 h 2806"/>
              <a:gd name="T92" fmla="*/ 775 w 2806"/>
              <a:gd name="T93" fmla="*/ 1571 h 2806"/>
              <a:gd name="T94" fmla="*/ 682 w 2806"/>
              <a:gd name="T95" fmla="*/ 1580 h 2806"/>
              <a:gd name="T96" fmla="*/ 721 w 2806"/>
              <a:gd name="T97" fmla="*/ 1659 h 2806"/>
              <a:gd name="T98" fmla="*/ 777 w 2806"/>
              <a:gd name="T99" fmla="*/ 1727 h 2806"/>
              <a:gd name="T100" fmla="*/ 848 w 2806"/>
              <a:gd name="T101" fmla="*/ 1779 h 2806"/>
              <a:gd name="T102" fmla="*/ 929 w 2806"/>
              <a:gd name="T103" fmla="*/ 1816 h 2806"/>
              <a:gd name="T104" fmla="*/ 1036 w 2806"/>
              <a:gd name="T105" fmla="*/ 1832 h 2806"/>
              <a:gd name="T106" fmla="*/ 930 w 2806"/>
              <a:gd name="T107" fmla="*/ 1901 h 2806"/>
              <a:gd name="T108" fmla="*/ 770 w 2806"/>
              <a:gd name="T109" fmla="*/ 1968 h 2806"/>
              <a:gd name="T110" fmla="*/ 625 w 2806"/>
              <a:gd name="T111" fmla="*/ 1994 h 2806"/>
              <a:gd name="T112" fmla="*/ 489 w 2806"/>
              <a:gd name="T113" fmla="*/ 1994 h 2806"/>
              <a:gd name="T114" fmla="*/ 600 w 2806"/>
              <a:gd name="T115" fmla="*/ 2065 h 2806"/>
              <a:gd name="T116" fmla="*/ 819 w 2806"/>
              <a:gd name="T117" fmla="*/ 2138 h 2806"/>
              <a:gd name="T118" fmla="*/ 935 w 2806"/>
              <a:gd name="T119" fmla="*/ 2158 h 2806"/>
              <a:gd name="T120" fmla="*/ 0 w 2806"/>
              <a:gd name="T121" fmla="*/ 0 h 2806"/>
              <a:gd name="T122" fmla="*/ 2806 w 2806"/>
              <a:gd name="T123" fmla="*/ 1403 h 2806"/>
              <a:gd name="T124" fmla="*/ 0 w 2806"/>
              <a:gd name="T125" fmla="*/ 2806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806" h="2806">
                <a:moveTo>
                  <a:pt x="1055" y="2164"/>
                </a:moveTo>
                <a:lnTo>
                  <a:pt x="1089" y="2164"/>
                </a:lnTo>
                <a:lnTo>
                  <a:pt x="1121" y="2162"/>
                </a:lnTo>
                <a:lnTo>
                  <a:pt x="1153" y="2160"/>
                </a:lnTo>
                <a:lnTo>
                  <a:pt x="1184" y="2158"/>
                </a:lnTo>
                <a:lnTo>
                  <a:pt x="1215" y="2154"/>
                </a:lnTo>
                <a:lnTo>
                  <a:pt x="1246" y="2149"/>
                </a:lnTo>
                <a:lnTo>
                  <a:pt x="1276" y="2144"/>
                </a:lnTo>
                <a:lnTo>
                  <a:pt x="1305" y="2138"/>
                </a:lnTo>
                <a:lnTo>
                  <a:pt x="1335" y="2132"/>
                </a:lnTo>
                <a:lnTo>
                  <a:pt x="1364" y="2124"/>
                </a:lnTo>
                <a:lnTo>
                  <a:pt x="1391" y="2115"/>
                </a:lnTo>
                <a:lnTo>
                  <a:pt x="1419" y="2107"/>
                </a:lnTo>
                <a:lnTo>
                  <a:pt x="1446" y="2097"/>
                </a:lnTo>
                <a:lnTo>
                  <a:pt x="1472" y="2087"/>
                </a:lnTo>
                <a:lnTo>
                  <a:pt x="1498" y="2076"/>
                </a:lnTo>
                <a:lnTo>
                  <a:pt x="1524" y="2065"/>
                </a:lnTo>
                <a:lnTo>
                  <a:pt x="1549" y="2052"/>
                </a:lnTo>
                <a:lnTo>
                  <a:pt x="1574" y="2040"/>
                </a:lnTo>
                <a:lnTo>
                  <a:pt x="1599" y="2026"/>
                </a:lnTo>
                <a:lnTo>
                  <a:pt x="1622" y="2013"/>
                </a:lnTo>
                <a:lnTo>
                  <a:pt x="1646" y="1998"/>
                </a:lnTo>
                <a:lnTo>
                  <a:pt x="1668" y="1983"/>
                </a:lnTo>
                <a:lnTo>
                  <a:pt x="1690" y="1968"/>
                </a:lnTo>
                <a:lnTo>
                  <a:pt x="1712" y="1952"/>
                </a:lnTo>
                <a:lnTo>
                  <a:pt x="1733" y="1936"/>
                </a:lnTo>
                <a:lnTo>
                  <a:pt x="1753" y="1919"/>
                </a:lnTo>
                <a:lnTo>
                  <a:pt x="1774" y="1901"/>
                </a:lnTo>
                <a:lnTo>
                  <a:pt x="1794" y="1883"/>
                </a:lnTo>
                <a:lnTo>
                  <a:pt x="1813" y="1866"/>
                </a:lnTo>
                <a:lnTo>
                  <a:pt x="1831" y="1847"/>
                </a:lnTo>
                <a:lnTo>
                  <a:pt x="1850" y="1827"/>
                </a:lnTo>
                <a:lnTo>
                  <a:pt x="1867" y="1807"/>
                </a:lnTo>
                <a:lnTo>
                  <a:pt x="1884" y="1788"/>
                </a:lnTo>
                <a:lnTo>
                  <a:pt x="1900" y="1768"/>
                </a:lnTo>
                <a:lnTo>
                  <a:pt x="1917" y="1747"/>
                </a:lnTo>
                <a:lnTo>
                  <a:pt x="1933" y="1727"/>
                </a:lnTo>
                <a:lnTo>
                  <a:pt x="1947" y="1705"/>
                </a:lnTo>
                <a:lnTo>
                  <a:pt x="1962" y="1684"/>
                </a:lnTo>
                <a:lnTo>
                  <a:pt x="1976" y="1661"/>
                </a:lnTo>
                <a:lnTo>
                  <a:pt x="1990" y="1640"/>
                </a:lnTo>
                <a:lnTo>
                  <a:pt x="2002" y="1618"/>
                </a:lnTo>
                <a:lnTo>
                  <a:pt x="2014" y="1595"/>
                </a:lnTo>
                <a:lnTo>
                  <a:pt x="2027" y="1572"/>
                </a:lnTo>
                <a:lnTo>
                  <a:pt x="2038" y="1549"/>
                </a:lnTo>
                <a:lnTo>
                  <a:pt x="2048" y="1526"/>
                </a:lnTo>
                <a:lnTo>
                  <a:pt x="2059" y="1503"/>
                </a:lnTo>
                <a:lnTo>
                  <a:pt x="2069" y="1479"/>
                </a:lnTo>
                <a:lnTo>
                  <a:pt x="2077" y="1456"/>
                </a:lnTo>
                <a:lnTo>
                  <a:pt x="2086" y="1432"/>
                </a:lnTo>
                <a:lnTo>
                  <a:pt x="2093" y="1408"/>
                </a:lnTo>
                <a:lnTo>
                  <a:pt x="2101" y="1384"/>
                </a:lnTo>
                <a:lnTo>
                  <a:pt x="2108" y="1361"/>
                </a:lnTo>
                <a:lnTo>
                  <a:pt x="2115" y="1336"/>
                </a:lnTo>
                <a:lnTo>
                  <a:pt x="2121" y="1312"/>
                </a:lnTo>
                <a:lnTo>
                  <a:pt x="2126" y="1288"/>
                </a:lnTo>
                <a:lnTo>
                  <a:pt x="2131" y="1263"/>
                </a:lnTo>
                <a:lnTo>
                  <a:pt x="2136" y="1239"/>
                </a:lnTo>
                <a:lnTo>
                  <a:pt x="2138" y="1215"/>
                </a:lnTo>
                <a:lnTo>
                  <a:pt x="2144" y="1166"/>
                </a:lnTo>
                <a:lnTo>
                  <a:pt x="2147" y="1143"/>
                </a:lnTo>
                <a:lnTo>
                  <a:pt x="2148" y="1118"/>
                </a:lnTo>
                <a:lnTo>
                  <a:pt x="2148" y="1095"/>
                </a:lnTo>
                <a:lnTo>
                  <a:pt x="2149" y="1071"/>
                </a:lnTo>
                <a:lnTo>
                  <a:pt x="2148" y="1046"/>
                </a:lnTo>
                <a:lnTo>
                  <a:pt x="2148" y="1022"/>
                </a:lnTo>
                <a:lnTo>
                  <a:pt x="2175" y="1001"/>
                </a:lnTo>
                <a:lnTo>
                  <a:pt x="2189" y="990"/>
                </a:lnTo>
                <a:lnTo>
                  <a:pt x="2202" y="978"/>
                </a:lnTo>
                <a:lnTo>
                  <a:pt x="2228" y="955"/>
                </a:lnTo>
                <a:lnTo>
                  <a:pt x="2252" y="930"/>
                </a:lnTo>
                <a:lnTo>
                  <a:pt x="2264" y="918"/>
                </a:lnTo>
                <a:lnTo>
                  <a:pt x="2275" y="904"/>
                </a:lnTo>
                <a:lnTo>
                  <a:pt x="2288" y="892"/>
                </a:lnTo>
                <a:lnTo>
                  <a:pt x="2299" y="878"/>
                </a:lnTo>
                <a:lnTo>
                  <a:pt x="2320" y="851"/>
                </a:lnTo>
                <a:lnTo>
                  <a:pt x="2330" y="836"/>
                </a:lnTo>
                <a:lnTo>
                  <a:pt x="2340" y="822"/>
                </a:lnTo>
                <a:lnTo>
                  <a:pt x="2314" y="834"/>
                </a:lnTo>
                <a:lnTo>
                  <a:pt x="2286" y="844"/>
                </a:lnTo>
                <a:lnTo>
                  <a:pt x="2259" y="852"/>
                </a:lnTo>
                <a:lnTo>
                  <a:pt x="2232" y="861"/>
                </a:lnTo>
                <a:lnTo>
                  <a:pt x="2205" y="867"/>
                </a:lnTo>
                <a:lnTo>
                  <a:pt x="2176" y="873"/>
                </a:lnTo>
                <a:lnTo>
                  <a:pt x="2148" y="878"/>
                </a:lnTo>
                <a:lnTo>
                  <a:pt x="2118" y="883"/>
                </a:lnTo>
                <a:lnTo>
                  <a:pt x="2133" y="873"/>
                </a:lnTo>
                <a:lnTo>
                  <a:pt x="2148" y="863"/>
                </a:lnTo>
                <a:lnTo>
                  <a:pt x="2162" y="853"/>
                </a:lnTo>
                <a:lnTo>
                  <a:pt x="2175" y="842"/>
                </a:lnTo>
                <a:lnTo>
                  <a:pt x="2188" y="830"/>
                </a:lnTo>
                <a:lnTo>
                  <a:pt x="2200" y="818"/>
                </a:lnTo>
                <a:lnTo>
                  <a:pt x="2211" y="805"/>
                </a:lnTo>
                <a:lnTo>
                  <a:pt x="2222" y="792"/>
                </a:lnTo>
                <a:lnTo>
                  <a:pt x="2232" y="778"/>
                </a:lnTo>
                <a:lnTo>
                  <a:pt x="2242" y="764"/>
                </a:lnTo>
                <a:lnTo>
                  <a:pt x="2252" y="749"/>
                </a:lnTo>
                <a:lnTo>
                  <a:pt x="2261" y="735"/>
                </a:lnTo>
                <a:lnTo>
                  <a:pt x="2268" y="719"/>
                </a:lnTo>
                <a:lnTo>
                  <a:pt x="2275" y="702"/>
                </a:lnTo>
                <a:lnTo>
                  <a:pt x="2282" y="686"/>
                </a:lnTo>
                <a:lnTo>
                  <a:pt x="2288" y="670"/>
                </a:lnTo>
                <a:lnTo>
                  <a:pt x="2259" y="686"/>
                </a:lnTo>
                <a:lnTo>
                  <a:pt x="2231" y="701"/>
                </a:lnTo>
                <a:lnTo>
                  <a:pt x="2201" y="715"/>
                </a:lnTo>
                <a:lnTo>
                  <a:pt x="2170" y="727"/>
                </a:lnTo>
                <a:lnTo>
                  <a:pt x="2155" y="732"/>
                </a:lnTo>
                <a:lnTo>
                  <a:pt x="2139" y="738"/>
                </a:lnTo>
                <a:lnTo>
                  <a:pt x="2108" y="748"/>
                </a:lnTo>
                <a:lnTo>
                  <a:pt x="2092" y="752"/>
                </a:lnTo>
                <a:lnTo>
                  <a:pt x="2076" y="756"/>
                </a:lnTo>
                <a:lnTo>
                  <a:pt x="2044" y="763"/>
                </a:lnTo>
                <a:lnTo>
                  <a:pt x="2030" y="749"/>
                </a:lnTo>
                <a:lnTo>
                  <a:pt x="2016" y="737"/>
                </a:lnTo>
                <a:lnTo>
                  <a:pt x="2001" y="725"/>
                </a:lnTo>
                <a:lnTo>
                  <a:pt x="1986" y="712"/>
                </a:lnTo>
                <a:lnTo>
                  <a:pt x="1970" y="702"/>
                </a:lnTo>
                <a:lnTo>
                  <a:pt x="1954" y="693"/>
                </a:lnTo>
                <a:lnTo>
                  <a:pt x="1936" y="683"/>
                </a:lnTo>
                <a:lnTo>
                  <a:pt x="1919" y="674"/>
                </a:lnTo>
                <a:lnTo>
                  <a:pt x="1900" y="667"/>
                </a:lnTo>
                <a:lnTo>
                  <a:pt x="1882" y="660"/>
                </a:lnTo>
                <a:lnTo>
                  <a:pt x="1863" y="655"/>
                </a:lnTo>
                <a:lnTo>
                  <a:pt x="1844" y="650"/>
                </a:lnTo>
                <a:lnTo>
                  <a:pt x="1824" y="647"/>
                </a:lnTo>
                <a:lnTo>
                  <a:pt x="1804" y="644"/>
                </a:lnTo>
                <a:lnTo>
                  <a:pt x="1784" y="643"/>
                </a:lnTo>
                <a:lnTo>
                  <a:pt x="1763" y="642"/>
                </a:lnTo>
                <a:lnTo>
                  <a:pt x="1743" y="642"/>
                </a:lnTo>
                <a:lnTo>
                  <a:pt x="1724" y="644"/>
                </a:lnTo>
                <a:lnTo>
                  <a:pt x="1705" y="647"/>
                </a:lnTo>
                <a:lnTo>
                  <a:pt x="1685" y="649"/>
                </a:lnTo>
                <a:lnTo>
                  <a:pt x="1667" y="654"/>
                </a:lnTo>
                <a:lnTo>
                  <a:pt x="1649" y="659"/>
                </a:lnTo>
                <a:lnTo>
                  <a:pt x="1631" y="665"/>
                </a:lnTo>
                <a:lnTo>
                  <a:pt x="1613" y="672"/>
                </a:lnTo>
                <a:lnTo>
                  <a:pt x="1596" y="680"/>
                </a:lnTo>
                <a:lnTo>
                  <a:pt x="1580" y="689"/>
                </a:lnTo>
                <a:lnTo>
                  <a:pt x="1564" y="698"/>
                </a:lnTo>
                <a:lnTo>
                  <a:pt x="1548" y="707"/>
                </a:lnTo>
                <a:lnTo>
                  <a:pt x="1533" y="719"/>
                </a:lnTo>
                <a:lnTo>
                  <a:pt x="1518" y="730"/>
                </a:lnTo>
                <a:lnTo>
                  <a:pt x="1505" y="742"/>
                </a:lnTo>
                <a:lnTo>
                  <a:pt x="1491" y="754"/>
                </a:lnTo>
                <a:lnTo>
                  <a:pt x="1479" y="768"/>
                </a:lnTo>
                <a:lnTo>
                  <a:pt x="1466" y="782"/>
                </a:lnTo>
                <a:lnTo>
                  <a:pt x="1455" y="796"/>
                </a:lnTo>
                <a:lnTo>
                  <a:pt x="1444" y="811"/>
                </a:lnTo>
                <a:lnTo>
                  <a:pt x="1434" y="827"/>
                </a:lnTo>
                <a:lnTo>
                  <a:pt x="1425" y="844"/>
                </a:lnTo>
                <a:lnTo>
                  <a:pt x="1420" y="851"/>
                </a:lnTo>
                <a:lnTo>
                  <a:pt x="1417" y="860"/>
                </a:lnTo>
                <a:lnTo>
                  <a:pt x="1409" y="877"/>
                </a:lnTo>
                <a:lnTo>
                  <a:pt x="1402" y="894"/>
                </a:lnTo>
                <a:lnTo>
                  <a:pt x="1396" y="912"/>
                </a:lnTo>
                <a:lnTo>
                  <a:pt x="1391" y="930"/>
                </a:lnTo>
                <a:lnTo>
                  <a:pt x="1387" y="949"/>
                </a:lnTo>
                <a:lnTo>
                  <a:pt x="1383" y="967"/>
                </a:lnTo>
                <a:lnTo>
                  <a:pt x="1381" y="987"/>
                </a:lnTo>
                <a:lnTo>
                  <a:pt x="1380" y="1007"/>
                </a:lnTo>
                <a:lnTo>
                  <a:pt x="1378" y="1027"/>
                </a:lnTo>
                <a:lnTo>
                  <a:pt x="1380" y="1049"/>
                </a:lnTo>
                <a:lnTo>
                  <a:pt x="1381" y="1060"/>
                </a:lnTo>
                <a:lnTo>
                  <a:pt x="1381" y="1071"/>
                </a:lnTo>
                <a:lnTo>
                  <a:pt x="1385" y="1092"/>
                </a:lnTo>
                <a:lnTo>
                  <a:pt x="1388" y="1113"/>
                </a:lnTo>
                <a:lnTo>
                  <a:pt x="1359" y="1112"/>
                </a:lnTo>
                <a:lnTo>
                  <a:pt x="1329" y="1110"/>
                </a:lnTo>
                <a:lnTo>
                  <a:pt x="1300" y="1106"/>
                </a:lnTo>
                <a:lnTo>
                  <a:pt x="1271" y="1101"/>
                </a:lnTo>
                <a:lnTo>
                  <a:pt x="1242" y="1096"/>
                </a:lnTo>
                <a:lnTo>
                  <a:pt x="1214" y="1091"/>
                </a:lnTo>
                <a:lnTo>
                  <a:pt x="1185" y="1085"/>
                </a:lnTo>
                <a:lnTo>
                  <a:pt x="1157" y="1077"/>
                </a:lnTo>
                <a:lnTo>
                  <a:pt x="1130" y="1069"/>
                </a:lnTo>
                <a:lnTo>
                  <a:pt x="1101" y="1060"/>
                </a:lnTo>
                <a:lnTo>
                  <a:pt x="1075" y="1051"/>
                </a:lnTo>
                <a:lnTo>
                  <a:pt x="1048" y="1041"/>
                </a:lnTo>
                <a:lnTo>
                  <a:pt x="1021" y="1030"/>
                </a:lnTo>
                <a:lnTo>
                  <a:pt x="995" y="1019"/>
                </a:lnTo>
                <a:lnTo>
                  <a:pt x="970" y="1007"/>
                </a:lnTo>
                <a:lnTo>
                  <a:pt x="944" y="994"/>
                </a:lnTo>
                <a:lnTo>
                  <a:pt x="919" y="981"/>
                </a:lnTo>
                <a:lnTo>
                  <a:pt x="895" y="967"/>
                </a:lnTo>
                <a:lnTo>
                  <a:pt x="870" y="952"/>
                </a:lnTo>
                <a:lnTo>
                  <a:pt x="846" y="938"/>
                </a:lnTo>
                <a:lnTo>
                  <a:pt x="823" y="921"/>
                </a:lnTo>
                <a:lnTo>
                  <a:pt x="801" y="905"/>
                </a:lnTo>
                <a:lnTo>
                  <a:pt x="777" y="888"/>
                </a:lnTo>
                <a:lnTo>
                  <a:pt x="756" y="871"/>
                </a:lnTo>
                <a:lnTo>
                  <a:pt x="734" y="853"/>
                </a:lnTo>
                <a:lnTo>
                  <a:pt x="713" y="835"/>
                </a:lnTo>
                <a:lnTo>
                  <a:pt x="692" y="815"/>
                </a:lnTo>
                <a:lnTo>
                  <a:pt x="672" y="795"/>
                </a:lnTo>
                <a:lnTo>
                  <a:pt x="652" y="775"/>
                </a:lnTo>
                <a:lnTo>
                  <a:pt x="634" y="754"/>
                </a:lnTo>
                <a:lnTo>
                  <a:pt x="615" y="733"/>
                </a:lnTo>
                <a:lnTo>
                  <a:pt x="596" y="712"/>
                </a:lnTo>
                <a:lnTo>
                  <a:pt x="585" y="735"/>
                </a:lnTo>
                <a:lnTo>
                  <a:pt x="580" y="746"/>
                </a:lnTo>
                <a:lnTo>
                  <a:pt x="574" y="757"/>
                </a:lnTo>
                <a:lnTo>
                  <a:pt x="565" y="780"/>
                </a:lnTo>
                <a:lnTo>
                  <a:pt x="562" y="792"/>
                </a:lnTo>
                <a:lnTo>
                  <a:pt x="558" y="804"/>
                </a:lnTo>
                <a:lnTo>
                  <a:pt x="556" y="816"/>
                </a:lnTo>
                <a:lnTo>
                  <a:pt x="553" y="829"/>
                </a:lnTo>
                <a:lnTo>
                  <a:pt x="548" y="853"/>
                </a:lnTo>
                <a:lnTo>
                  <a:pt x="547" y="866"/>
                </a:lnTo>
                <a:lnTo>
                  <a:pt x="546" y="879"/>
                </a:lnTo>
                <a:lnTo>
                  <a:pt x="544" y="892"/>
                </a:lnTo>
                <a:lnTo>
                  <a:pt x="544" y="905"/>
                </a:lnTo>
                <a:lnTo>
                  <a:pt x="544" y="918"/>
                </a:lnTo>
                <a:lnTo>
                  <a:pt x="546" y="930"/>
                </a:lnTo>
                <a:lnTo>
                  <a:pt x="547" y="942"/>
                </a:lnTo>
                <a:lnTo>
                  <a:pt x="548" y="955"/>
                </a:lnTo>
                <a:lnTo>
                  <a:pt x="549" y="967"/>
                </a:lnTo>
                <a:lnTo>
                  <a:pt x="552" y="978"/>
                </a:lnTo>
                <a:lnTo>
                  <a:pt x="557" y="1002"/>
                </a:lnTo>
                <a:lnTo>
                  <a:pt x="561" y="1013"/>
                </a:lnTo>
                <a:lnTo>
                  <a:pt x="564" y="1025"/>
                </a:lnTo>
                <a:lnTo>
                  <a:pt x="572" y="1048"/>
                </a:lnTo>
                <a:lnTo>
                  <a:pt x="577" y="1058"/>
                </a:lnTo>
                <a:lnTo>
                  <a:pt x="582" y="1069"/>
                </a:lnTo>
                <a:lnTo>
                  <a:pt x="591" y="1090"/>
                </a:lnTo>
                <a:lnTo>
                  <a:pt x="604" y="1110"/>
                </a:lnTo>
                <a:lnTo>
                  <a:pt x="610" y="1119"/>
                </a:lnTo>
                <a:lnTo>
                  <a:pt x="616" y="1129"/>
                </a:lnTo>
                <a:lnTo>
                  <a:pt x="630" y="1148"/>
                </a:lnTo>
                <a:lnTo>
                  <a:pt x="646" y="1165"/>
                </a:lnTo>
                <a:lnTo>
                  <a:pt x="662" y="1181"/>
                </a:lnTo>
                <a:lnTo>
                  <a:pt x="679" y="1197"/>
                </a:lnTo>
                <a:lnTo>
                  <a:pt x="697" y="1212"/>
                </a:lnTo>
                <a:lnTo>
                  <a:pt x="715" y="1226"/>
                </a:lnTo>
                <a:lnTo>
                  <a:pt x="704" y="1225"/>
                </a:lnTo>
                <a:lnTo>
                  <a:pt x="692" y="1223"/>
                </a:lnTo>
                <a:lnTo>
                  <a:pt x="669" y="1221"/>
                </a:lnTo>
                <a:lnTo>
                  <a:pt x="658" y="1220"/>
                </a:lnTo>
                <a:lnTo>
                  <a:pt x="647" y="1217"/>
                </a:lnTo>
                <a:lnTo>
                  <a:pt x="625" y="1211"/>
                </a:lnTo>
                <a:lnTo>
                  <a:pt x="603" y="1205"/>
                </a:lnTo>
                <a:lnTo>
                  <a:pt x="582" y="1196"/>
                </a:lnTo>
                <a:lnTo>
                  <a:pt x="562" y="1187"/>
                </a:lnTo>
                <a:lnTo>
                  <a:pt x="552" y="1183"/>
                </a:lnTo>
                <a:lnTo>
                  <a:pt x="542" y="1178"/>
                </a:lnTo>
                <a:lnTo>
                  <a:pt x="542" y="1183"/>
                </a:lnTo>
                <a:lnTo>
                  <a:pt x="542" y="1200"/>
                </a:lnTo>
                <a:lnTo>
                  <a:pt x="543" y="1217"/>
                </a:lnTo>
                <a:lnTo>
                  <a:pt x="544" y="1233"/>
                </a:lnTo>
                <a:lnTo>
                  <a:pt x="548" y="1251"/>
                </a:lnTo>
                <a:lnTo>
                  <a:pt x="551" y="1267"/>
                </a:lnTo>
                <a:lnTo>
                  <a:pt x="556" y="1283"/>
                </a:lnTo>
                <a:lnTo>
                  <a:pt x="559" y="1299"/>
                </a:lnTo>
                <a:lnTo>
                  <a:pt x="565" y="1315"/>
                </a:lnTo>
                <a:lnTo>
                  <a:pt x="572" y="1330"/>
                </a:lnTo>
                <a:lnTo>
                  <a:pt x="578" y="1345"/>
                </a:lnTo>
                <a:lnTo>
                  <a:pt x="585" y="1359"/>
                </a:lnTo>
                <a:lnTo>
                  <a:pt x="593" y="1374"/>
                </a:lnTo>
                <a:lnTo>
                  <a:pt x="601" y="1388"/>
                </a:lnTo>
                <a:lnTo>
                  <a:pt x="610" y="1402"/>
                </a:lnTo>
                <a:lnTo>
                  <a:pt x="620" y="1414"/>
                </a:lnTo>
                <a:lnTo>
                  <a:pt x="625" y="1421"/>
                </a:lnTo>
                <a:lnTo>
                  <a:pt x="630" y="1428"/>
                </a:lnTo>
                <a:lnTo>
                  <a:pt x="641" y="1440"/>
                </a:lnTo>
                <a:lnTo>
                  <a:pt x="652" y="1451"/>
                </a:lnTo>
                <a:lnTo>
                  <a:pt x="663" y="1462"/>
                </a:lnTo>
                <a:lnTo>
                  <a:pt x="676" y="1473"/>
                </a:lnTo>
                <a:lnTo>
                  <a:pt x="688" y="1483"/>
                </a:lnTo>
                <a:lnTo>
                  <a:pt x="700" y="1493"/>
                </a:lnTo>
                <a:lnTo>
                  <a:pt x="714" y="1503"/>
                </a:lnTo>
                <a:lnTo>
                  <a:pt x="728" y="1512"/>
                </a:lnTo>
                <a:lnTo>
                  <a:pt x="741" y="1519"/>
                </a:lnTo>
                <a:lnTo>
                  <a:pt x="756" y="1526"/>
                </a:lnTo>
                <a:lnTo>
                  <a:pt x="771" y="1534"/>
                </a:lnTo>
                <a:lnTo>
                  <a:pt x="786" y="1540"/>
                </a:lnTo>
                <a:lnTo>
                  <a:pt x="802" y="1546"/>
                </a:lnTo>
                <a:lnTo>
                  <a:pt x="818" y="1551"/>
                </a:lnTo>
                <a:lnTo>
                  <a:pt x="834" y="1555"/>
                </a:lnTo>
                <a:lnTo>
                  <a:pt x="850" y="1559"/>
                </a:lnTo>
                <a:lnTo>
                  <a:pt x="825" y="1565"/>
                </a:lnTo>
                <a:lnTo>
                  <a:pt x="801" y="1569"/>
                </a:lnTo>
                <a:lnTo>
                  <a:pt x="787" y="1570"/>
                </a:lnTo>
                <a:lnTo>
                  <a:pt x="775" y="1571"/>
                </a:lnTo>
                <a:lnTo>
                  <a:pt x="749" y="1572"/>
                </a:lnTo>
                <a:lnTo>
                  <a:pt x="730" y="1572"/>
                </a:lnTo>
                <a:lnTo>
                  <a:pt x="711" y="1571"/>
                </a:lnTo>
                <a:lnTo>
                  <a:pt x="694" y="1569"/>
                </a:lnTo>
                <a:lnTo>
                  <a:pt x="677" y="1565"/>
                </a:lnTo>
                <a:lnTo>
                  <a:pt x="682" y="1580"/>
                </a:lnTo>
                <a:lnTo>
                  <a:pt x="687" y="1593"/>
                </a:lnTo>
                <a:lnTo>
                  <a:pt x="693" y="1607"/>
                </a:lnTo>
                <a:lnTo>
                  <a:pt x="699" y="1621"/>
                </a:lnTo>
                <a:lnTo>
                  <a:pt x="705" y="1634"/>
                </a:lnTo>
                <a:lnTo>
                  <a:pt x="713" y="1647"/>
                </a:lnTo>
                <a:lnTo>
                  <a:pt x="721" y="1659"/>
                </a:lnTo>
                <a:lnTo>
                  <a:pt x="730" y="1671"/>
                </a:lnTo>
                <a:lnTo>
                  <a:pt x="739" y="1682"/>
                </a:lnTo>
                <a:lnTo>
                  <a:pt x="747" y="1695"/>
                </a:lnTo>
                <a:lnTo>
                  <a:pt x="757" y="1706"/>
                </a:lnTo>
                <a:lnTo>
                  <a:pt x="767" y="1716"/>
                </a:lnTo>
                <a:lnTo>
                  <a:pt x="777" y="1727"/>
                </a:lnTo>
                <a:lnTo>
                  <a:pt x="788" y="1737"/>
                </a:lnTo>
                <a:lnTo>
                  <a:pt x="799" y="1745"/>
                </a:lnTo>
                <a:lnTo>
                  <a:pt x="812" y="1755"/>
                </a:lnTo>
                <a:lnTo>
                  <a:pt x="823" y="1764"/>
                </a:lnTo>
                <a:lnTo>
                  <a:pt x="835" y="1771"/>
                </a:lnTo>
                <a:lnTo>
                  <a:pt x="848" y="1779"/>
                </a:lnTo>
                <a:lnTo>
                  <a:pt x="861" y="1786"/>
                </a:lnTo>
                <a:lnTo>
                  <a:pt x="874" y="1794"/>
                </a:lnTo>
                <a:lnTo>
                  <a:pt x="887" y="1800"/>
                </a:lnTo>
                <a:lnTo>
                  <a:pt x="901" y="1806"/>
                </a:lnTo>
                <a:lnTo>
                  <a:pt x="916" y="1811"/>
                </a:lnTo>
                <a:lnTo>
                  <a:pt x="929" y="1816"/>
                </a:lnTo>
                <a:lnTo>
                  <a:pt x="944" y="1820"/>
                </a:lnTo>
                <a:lnTo>
                  <a:pt x="974" y="1826"/>
                </a:lnTo>
                <a:lnTo>
                  <a:pt x="989" y="1828"/>
                </a:lnTo>
                <a:lnTo>
                  <a:pt x="1005" y="1831"/>
                </a:lnTo>
                <a:lnTo>
                  <a:pt x="1020" y="1832"/>
                </a:lnTo>
                <a:lnTo>
                  <a:pt x="1036" y="1832"/>
                </a:lnTo>
                <a:lnTo>
                  <a:pt x="1011" y="1851"/>
                </a:lnTo>
                <a:lnTo>
                  <a:pt x="997" y="1861"/>
                </a:lnTo>
                <a:lnTo>
                  <a:pt x="985" y="1869"/>
                </a:lnTo>
                <a:lnTo>
                  <a:pt x="971" y="1878"/>
                </a:lnTo>
                <a:lnTo>
                  <a:pt x="958" y="1885"/>
                </a:lnTo>
                <a:lnTo>
                  <a:pt x="930" y="1901"/>
                </a:lnTo>
                <a:lnTo>
                  <a:pt x="903" y="1916"/>
                </a:lnTo>
                <a:lnTo>
                  <a:pt x="874" y="1930"/>
                </a:lnTo>
                <a:lnTo>
                  <a:pt x="845" y="1942"/>
                </a:lnTo>
                <a:lnTo>
                  <a:pt x="815" y="1953"/>
                </a:lnTo>
                <a:lnTo>
                  <a:pt x="784" y="1963"/>
                </a:lnTo>
                <a:lnTo>
                  <a:pt x="770" y="1968"/>
                </a:lnTo>
                <a:lnTo>
                  <a:pt x="754" y="1972"/>
                </a:lnTo>
                <a:lnTo>
                  <a:pt x="723" y="1979"/>
                </a:lnTo>
                <a:lnTo>
                  <a:pt x="690" y="1986"/>
                </a:lnTo>
                <a:lnTo>
                  <a:pt x="658" y="1990"/>
                </a:lnTo>
                <a:lnTo>
                  <a:pt x="641" y="1993"/>
                </a:lnTo>
                <a:lnTo>
                  <a:pt x="625" y="1994"/>
                </a:lnTo>
                <a:lnTo>
                  <a:pt x="591" y="1997"/>
                </a:lnTo>
                <a:lnTo>
                  <a:pt x="575" y="1997"/>
                </a:lnTo>
                <a:lnTo>
                  <a:pt x="558" y="1997"/>
                </a:lnTo>
                <a:lnTo>
                  <a:pt x="535" y="1997"/>
                </a:lnTo>
                <a:lnTo>
                  <a:pt x="512" y="1995"/>
                </a:lnTo>
                <a:lnTo>
                  <a:pt x="489" y="1994"/>
                </a:lnTo>
                <a:lnTo>
                  <a:pt x="466" y="1992"/>
                </a:lnTo>
                <a:lnTo>
                  <a:pt x="499" y="2012"/>
                </a:lnTo>
                <a:lnTo>
                  <a:pt x="532" y="2030"/>
                </a:lnTo>
                <a:lnTo>
                  <a:pt x="548" y="2039"/>
                </a:lnTo>
                <a:lnTo>
                  <a:pt x="565" y="2047"/>
                </a:lnTo>
                <a:lnTo>
                  <a:pt x="600" y="2065"/>
                </a:lnTo>
                <a:lnTo>
                  <a:pt x="635" y="2080"/>
                </a:lnTo>
                <a:lnTo>
                  <a:pt x="671" y="2094"/>
                </a:lnTo>
                <a:lnTo>
                  <a:pt x="707" y="2107"/>
                </a:lnTo>
                <a:lnTo>
                  <a:pt x="744" y="2119"/>
                </a:lnTo>
                <a:lnTo>
                  <a:pt x="781" y="2129"/>
                </a:lnTo>
                <a:lnTo>
                  <a:pt x="819" y="2138"/>
                </a:lnTo>
                <a:lnTo>
                  <a:pt x="838" y="2143"/>
                </a:lnTo>
                <a:lnTo>
                  <a:pt x="857" y="2146"/>
                </a:lnTo>
                <a:lnTo>
                  <a:pt x="876" y="2149"/>
                </a:lnTo>
                <a:lnTo>
                  <a:pt x="896" y="2153"/>
                </a:lnTo>
                <a:lnTo>
                  <a:pt x="916" y="2155"/>
                </a:lnTo>
                <a:lnTo>
                  <a:pt x="935" y="2158"/>
                </a:lnTo>
                <a:lnTo>
                  <a:pt x="975" y="2161"/>
                </a:lnTo>
                <a:lnTo>
                  <a:pt x="995" y="2162"/>
                </a:lnTo>
                <a:lnTo>
                  <a:pt x="1015" y="2164"/>
                </a:lnTo>
                <a:lnTo>
                  <a:pt x="1036" y="2164"/>
                </a:lnTo>
                <a:lnTo>
                  <a:pt x="1055" y="2164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6" y="0"/>
                </a:lnTo>
                <a:lnTo>
                  <a:pt x="2806" y="701"/>
                </a:lnTo>
                <a:lnTo>
                  <a:pt x="2806" y="1403"/>
                </a:lnTo>
                <a:lnTo>
                  <a:pt x="2806" y="2104"/>
                </a:lnTo>
                <a:lnTo>
                  <a:pt x="2806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8" name="Freeform 17">
            <a:hlinkClick r:id="rId3" tooltip="Facebook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231422" y="5012630"/>
            <a:ext cx="288514" cy="288000"/>
          </a:xfrm>
          <a:custGeom>
            <a:avLst/>
            <a:gdLst>
              <a:gd name="T0" fmla="*/ 1541 w 2807"/>
              <a:gd name="T1" fmla="*/ 2287 h 2806"/>
              <a:gd name="T2" fmla="*/ 1541 w 2807"/>
              <a:gd name="T3" fmla="*/ 1481 h 2806"/>
              <a:gd name="T4" fmla="*/ 1812 w 2807"/>
              <a:gd name="T5" fmla="*/ 1481 h 2806"/>
              <a:gd name="T6" fmla="*/ 1853 w 2807"/>
              <a:gd name="T7" fmla="*/ 1166 h 2806"/>
              <a:gd name="T8" fmla="*/ 1541 w 2807"/>
              <a:gd name="T9" fmla="*/ 1166 h 2806"/>
              <a:gd name="T10" fmla="*/ 1541 w 2807"/>
              <a:gd name="T11" fmla="*/ 965 h 2806"/>
              <a:gd name="T12" fmla="*/ 1542 w 2807"/>
              <a:gd name="T13" fmla="*/ 933 h 2806"/>
              <a:gd name="T14" fmla="*/ 1547 w 2807"/>
              <a:gd name="T15" fmla="*/ 903 h 2806"/>
              <a:gd name="T16" fmla="*/ 1556 w 2807"/>
              <a:gd name="T17" fmla="*/ 877 h 2806"/>
              <a:gd name="T18" fmla="*/ 1569 w 2807"/>
              <a:gd name="T19" fmla="*/ 855 h 2806"/>
              <a:gd name="T20" fmla="*/ 1590 w 2807"/>
              <a:gd name="T21" fmla="*/ 837 h 2806"/>
              <a:gd name="T22" fmla="*/ 1618 w 2807"/>
              <a:gd name="T23" fmla="*/ 824 h 2806"/>
              <a:gd name="T24" fmla="*/ 1652 w 2807"/>
              <a:gd name="T25" fmla="*/ 815 h 2806"/>
              <a:gd name="T26" fmla="*/ 1673 w 2807"/>
              <a:gd name="T27" fmla="*/ 813 h 2806"/>
              <a:gd name="T28" fmla="*/ 1697 w 2807"/>
              <a:gd name="T29" fmla="*/ 813 h 2806"/>
              <a:gd name="T30" fmla="*/ 1862 w 2807"/>
              <a:gd name="T31" fmla="*/ 813 h 2806"/>
              <a:gd name="T32" fmla="*/ 1862 w 2807"/>
              <a:gd name="T33" fmla="*/ 530 h 2806"/>
              <a:gd name="T34" fmla="*/ 1773 w 2807"/>
              <a:gd name="T35" fmla="*/ 523 h 2806"/>
              <a:gd name="T36" fmla="*/ 1703 w 2807"/>
              <a:gd name="T37" fmla="*/ 521 h 2806"/>
              <a:gd name="T38" fmla="*/ 1620 w 2807"/>
              <a:gd name="T39" fmla="*/ 518 h 2806"/>
              <a:gd name="T40" fmla="*/ 1577 w 2807"/>
              <a:gd name="T41" fmla="*/ 521 h 2806"/>
              <a:gd name="T42" fmla="*/ 1535 w 2807"/>
              <a:gd name="T43" fmla="*/ 526 h 2806"/>
              <a:gd name="T44" fmla="*/ 1494 w 2807"/>
              <a:gd name="T45" fmla="*/ 534 h 2806"/>
              <a:gd name="T46" fmla="*/ 1455 w 2807"/>
              <a:gd name="T47" fmla="*/ 545 h 2806"/>
              <a:gd name="T48" fmla="*/ 1420 w 2807"/>
              <a:gd name="T49" fmla="*/ 560 h 2806"/>
              <a:gd name="T50" fmla="*/ 1387 w 2807"/>
              <a:gd name="T51" fmla="*/ 579 h 2806"/>
              <a:gd name="T52" fmla="*/ 1356 w 2807"/>
              <a:gd name="T53" fmla="*/ 601 h 2806"/>
              <a:gd name="T54" fmla="*/ 1328 w 2807"/>
              <a:gd name="T55" fmla="*/ 626 h 2806"/>
              <a:gd name="T56" fmla="*/ 1303 w 2807"/>
              <a:gd name="T57" fmla="*/ 653 h 2806"/>
              <a:gd name="T58" fmla="*/ 1281 w 2807"/>
              <a:gd name="T59" fmla="*/ 684 h 2806"/>
              <a:gd name="T60" fmla="*/ 1261 w 2807"/>
              <a:gd name="T61" fmla="*/ 719 h 2806"/>
              <a:gd name="T62" fmla="*/ 1245 w 2807"/>
              <a:gd name="T63" fmla="*/ 756 h 2806"/>
              <a:gd name="T64" fmla="*/ 1233 w 2807"/>
              <a:gd name="T65" fmla="*/ 796 h 2806"/>
              <a:gd name="T66" fmla="*/ 1224 w 2807"/>
              <a:gd name="T67" fmla="*/ 839 h 2806"/>
              <a:gd name="T68" fmla="*/ 1218 w 2807"/>
              <a:gd name="T69" fmla="*/ 886 h 2806"/>
              <a:gd name="T70" fmla="*/ 1215 w 2807"/>
              <a:gd name="T71" fmla="*/ 934 h 2806"/>
              <a:gd name="T72" fmla="*/ 1215 w 2807"/>
              <a:gd name="T73" fmla="*/ 1166 h 2806"/>
              <a:gd name="T74" fmla="*/ 944 w 2807"/>
              <a:gd name="T75" fmla="*/ 1166 h 2806"/>
              <a:gd name="T76" fmla="*/ 944 w 2807"/>
              <a:gd name="T77" fmla="*/ 1481 h 2806"/>
              <a:gd name="T78" fmla="*/ 1215 w 2807"/>
              <a:gd name="T79" fmla="*/ 1481 h 2806"/>
              <a:gd name="T80" fmla="*/ 1215 w 2807"/>
              <a:gd name="T81" fmla="*/ 2287 h 2806"/>
              <a:gd name="T82" fmla="*/ 1541 w 2807"/>
              <a:gd name="T83" fmla="*/ 2287 h 2806"/>
              <a:gd name="T84" fmla="*/ 0 w 2807"/>
              <a:gd name="T85" fmla="*/ 0 h 2806"/>
              <a:gd name="T86" fmla="*/ 702 w 2807"/>
              <a:gd name="T87" fmla="*/ 0 h 2806"/>
              <a:gd name="T88" fmla="*/ 1403 w 2807"/>
              <a:gd name="T89" fmla="*/ 0 h 2806"/>
              <a:gd name="T90" fmla="*/ 2105 w 2807"/>
              <a:gd name="T91" fmla="*/ 0 h 2806"/>
              <a:gd name="T92" fmla="*/ 2807 w 2807"/>
              <a:gd name="T93" fmla="*/ 0 h 2806"/>
              <a:gd name="T94" fmla="*/ 2807 w 2807"/>
              <a:gd name="T95" fmla="*/ 701 h 2806"/>
              <a:gd name="T96" fmla="*/ 2807 w 2807"/>
              <a:gd name="T97" fmla="*/ 1403 h 2806"/>
              <a:gd name="T98" fmla="*/ 2807 w 2807"/>
              <a:gd name="T99" fmla="*/ 2104 h 2806"/>
              <a:gd name="T100" fmla="*/ 2807 w 2807"/>
              <a:gd name="T101" fmla="*/ 2806 h 2806"/>
              <a:gd name="T102" fmla="*/ 2105 w 2807"/>
              <a:gd name="T103" fmla="*/ 2806 h 2806"/>
              <a:gd name="T104" fmla="*/ 1403 w 2807"/>
              <a:gd name="T105" fmla="*/ 2806 h 2806"/>
              <a:gd name="T106" fmla="*/ 702 w 2807"/>
              <a:gd name="T107" fmla="*/ 2806 h 2806"/>
              <a:gd name="T108" fmla="*/ 0 w 2807"/>
              <a:gd name="T109" fmla="*/ 2806 h 2806"/>
              <a:gd name="T110" fmla="*/ 0 w 2807"/>
              <a:gd name="T111" fmla="*/ 2104 h 2806"/>
              <a:gd name="T112" fmla="*/ 0 w 2807"/>
              <a:gd name="T113" fmla="*/ 1403 h 2806"/>
              <a:gd name="T114" fmla="*/ 0 w 2807"/>
              <a:gd name="T115" fmla="*/ 701 h 2806"/>
              <a:gd name="T116" fmla="*/ 0 w 2807"/>
              <a:gd name="T117" fmla="*/ 0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807" h="2806">
                <a:moveTo>
                  <a:pt x="1541" y="2287"/>
                </a:moveTo>
                <a:lnTo>
                  <a:pt x="1541" y="1481"/>
                </a:lnTo>
                <a:lnTo>
                  <a:pt x="1812" y="1481"/>
                </a:lnTo>
                <a:lnTo>
                  <a:pt x="1853" y="1166"/>
                </a:lnTo>
                <a:lnTo>
                  <a:pt x="1541" y="1166"/>
                </a:lnTo>
                <a:lnTo>
                  <a:pt x="1541" y="965"/>
                </a:lnTo>
                <a:lnTo>
                  <a:pt x="1542" y="933"/>
                </a:lnTo>
                <a:lnTo>
                  <a:pt x="1547" y="903"/>
                </a:lnTo>
                <a:lnTo>
                  <a:pt x="1556" y="877"/>
                </a:lnTo>
                <a:lnTo>
                  <a:pt x="1569" y="855"/>
                </a:lnTo>
                <a:lnTo>
                  <a:pt x="1590" y="837"/>
                </a:lnTo>
                <a:lnTo>
                  <a:pt x="1618" y="824"/>
                </a:lnTo>
                <a:lnTo>
                  <a:pt x="1652" y="815"/>
                </a:lnTo>
                <a:lnTo>
                  <a:pt x="1673" y="813"/>
                </a:lnTo>
                <a:lnTo>
                  <a:pt x="1697" y="813"/>
                </a:lnTo>
                <a:lnTo>
                  <a:pt x="1862" y="813"/>
                </a:lnTo>
                <a:lnTo>
                  <a:pt x="1862" y="530"/>
                </a:lnTo>
                <a:lnTo>
                  <a:pt x="1773" y="523"/>
                </a:lnTo>
                <a:lnTo>
                  <a:pt x="1703" y="521"/>
                </a:lnTo>
                <a:lnTo>
                  <a:pt x="1620" y="518"/>
                </a:lnTo>
                <a:lnTo>
                  <a:pt x="1577" y="521"/>
                </a:lnTo>
                <a:lnTo>
                  <a:pt x="1535" y="526"/>
                </a:lnTo>
                <a:lnTo>
                  <a:pt x="1494" y="534"/>
                </a:lnTo>
                <a:lnTo>
                  <a:pt x="1455" y="545"/>
                </a:lnTo>
                <a:lnTo>
                  <a:pt x="1420" y="560"/>
                </a:lnTo>
                <a:lnTo>
                  <a:pt x="1387" y="579"/>
                </a:lnTo>
                <a:lnTo>
                  <a:pt x="1356" y="601"/>
                </a:lnTo>
                <a:lnTo>
                  <a:pt x="1328" y="626"/>
                </a:lnTo>
                <a:lnTo>
                  <a:pt x="1303" y="653"/>
                </a:lnTo>
                <a:lnTo>
                  <a:pt x="1281" y="684"/>
                </a:lnTo>
                <a:lnTo>
                  <a:pt x="1261" y="719"/>
                </a:lnTo>
                <a:lnTo>
                  <a:pt x="1245" y="756"/>
                </a:lnTo>
                <a:lnTo>
                  <a:pt x="1233" y="796"/>
                </a:lnTo>
                <a:lnTo>
                  <a:pt x="1224" y="839"/>
                </a:lnTo>
                <a:lnTo>
                  <a:pt x="1218" y="886"/>
                </a:lnTo>
                <a:lnTo>
                  <a:pt x="1215" y="934"/>
                </a:lnTo>
                <a:lnTo>
                  <a:pt x="1215" y="1166"/>
                </a:lnTo>
                <a:lnTo>
                  <a:pt x="944" y="1166"/>
                </a:lnTo>
                <a:lnTo>
                  <a:pt x="944" y="1481"/>
                </a:lnTo>
                <a:lnTo>
                  <a:pt x="1215" y="1481"/>
                </a:lnTo>
                <a:lnTo>
                  <a:pt x="1215" y="2287"/>
                </a:lnTo>
                <a:lnTo>
                  <a:pt x="1541" y="2287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7" y="0"/>
                </a:lnTo>
                <a:lnTo>
                  <a:pt x="2807" y="701"/>
                </a:lnTo>
                <a:lnTo>
                  <a:pt x="2807" y="1403"/>
                </a:lnTo>
                <a:lnTo>
                  <a:pt x="2807" y="2104"/>
                </a:lnTo>
                <a:lnTo>
                  <a:pt x="2807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9" name="Freeform 18">
            <a:hlinkClick r:id="rId4" tooltip="LinkedIn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952016" y="5012630"/>
            <a:ext cx="288000" cy="288000"/>
          </a:xfrm>
          <a:custGeom>
            <a:avLst/>
            <a:gdLst>
              <a:gd name="T0" fmla="*/ 962 w 2804"/>
              <a:gd name="T1" fmla="*/ 2198 h 2806"/>
              <a:gd name="T2" fmla="*/ 798 w 2804"/>
              <a:gd name="T3" fmla="*/ 609 h 2806"/>
              <a:gd name="T4" fmla="*/ 845 w 2804"/>
              <a:gd name="T5" fmla="*/ 615 h 2806"/>
              <a:gd name="T6" fmla="*/ 904 w 2804"/>
              <a:gd name="T7" fmla="*/ 641 h 2806"/>
              <a:gd name="T8" fmla="*/ 950 w 2804"/>
              <a:gd name="T9" fmla="*/ 685 h 2806"/>
              <a:gd name="T10" fmla="*/ 973 w 2804"/>
              <a:gd name="T11" fmla="*/ 725 h 2806"/>
              <a:gd name="T12" fmla="*/ 984 w 2804"/>
              <a:gd name="T13" fmla="*/ 761 h 2806"/>
              <a:gd name="T14" fmla="*/ 986 w 2804"/>
              <a:gd name="T15" fmla="*/ 829 h 2806"/>
              <a:gd name="T16" fmla="*/ 973 w 2804"/>
              <a:gd name="T17" fmla="*/ 875 h 2806"/>
              <a:gd name="T18" fmla="*/ 933 w 2804"/>
              <a:gd name="T19" fmla="*/ 935 h 2806"/>
              <a:gd name="T20" fmla="*/ 888 w 2804"/>
              <a:gd name="T21" fmla="*/ 969 h 2806"/>
              <a:gd name="T22" fmla="*/ 855 w 2804"/>
              <a:gd name="T23" fmla="*/ 982 h 2806"/>
              <a:gd name="T24" fmla="*/ 798 w 2804"/>
              <a:gd name="T25" fmla="*/ 991 h 2806"/>
              <a:gd name="T26" fmla="*/ 749 w 2804"/>
              <a:gd name="T27" fmla="*/ 985 h 2806"/>
              <a:gd name="T28" fmla="*/ 690 w 2804"/>
              <a:gd name="T29" fmla="*/ 959 h 2806"/>
              <a:gd name="T30" fmla="*/ 644 w 2804"/>
              <a:gd name="T31" fmla="*/ 914 h 2806"/>
              <a:gd name="T32" fmla="*/ 621 w 2804"/>
              <a:gd name="T33" fmla="*/ 875 h 2806"/>
              <a:gd name="T34" fmla="*/ 610 w 2804"/>
              <a:gd name="T35" fmla="*/ 839 h 2806"/>
              <a:gd name="T36" fmla="*/ 608 w 2804"/>
              <a:gd name="T37" fmla="*/ 771 h 2806"/>
              <a:gd name="T38" fmla="*/ 621 w 2804"/>
              <a:gd name="T39" fmla="*/ 725 h 2806"/>
              <a:gd name="T40" fmla="*/ 662 w 2804"/>
              <a:gd name="T41" fmla="*/ 664 h 2806"/>
              <a:gd name="T42" fmla="*/ 706 w 2804"/>
              <a:gd name="T43" fmla="*/ 632 h 2806"/>
              <a:gd name="T44" fmla="*/ 749 w 2804"/>
              <a:gd name="T45" fmla="*/ 615 h 2806"/>
              <a:gd name="T46" fmla="*/ 798 w 2804"/>
              <a:gd name="T47" fmla="*/ 609 h 2806"/>
              <a:gd name="T48" fmla="*/ 1491 w 2804"/>
              <a:gd name="T49" fmla="*/ 1282 h 2806"/>
              <a:gd name="T50" fmla="*/ 1521 w 2804"/>
              <a:gd name="T51" fmla="*/ 1235 h 2806"/>
              <a:gd name="T52" fmla="*/ 1583 w 2804"/>
              <a:gd name="T53" fmla="*/ 1176 h 2806"/>
              <a:gd name="T54" fmla="*/ 1656 w 2804"/>
              <a:gd name="T55" fmla="*/ 1137 h 2806"/>
              <a:gd name="T56" fmla="*/ 1718 w 2804"/>
              <a:gd name="T57" fmla="*/ 1118 h 2806"/>
              <a:gd name="T58" fmla="*/ 1773 w 2804"/>
              <a:gd name="T59" fmla="*/ 1111 h 2806"/>
              <a:gd name="T60" fmla="*/ 1862 w 2804"/>
              <a:gd name="T61" fmla="*/ 1112 h 2806"/>
              <a:gd name="T62" fmla="*/ 1940 w 2804"/>
              <a:gd name="T63" fmla="*/ 1126 h 2806"/>
              <a:gd name="T64" fmla="*/ 2024 w 2804"/>
              <a:gd name="T65" fmla="*/ 1159 h 2806"/>
              <a:gd name="T66" fmla="*/ 2067 w 2804"/>
              <a:gd name="T67" fmla="*/ 1188 h 2806"/>
              <a:gd name="T68" fmla="*/ 2096 w 2804"/>
              <a:gd name="T69" fmla="*/ 1216 h 2806"/>
              <a:gd name="T70" fmla="*/ 2120 w 2804"/>
              <a:gd name="T71" fmla="*/ 1247 h 2806"/>
              <a:gd name="T72" fmla="*/ 2140 w 2804"/>
              <a:gd name="T73" fmla="*/ 1282 h 2806"/>
              <a:gd name="T74" fmla="*/ 2161 w 2804"/>
              <a:gd name="T75" fmla="*/ 1330 h 2806"/>
              <a:gd name="T76" fmla="*/ 2183 w 2804"/>
              <a:gd name="T77" fmla="*/ 1417 h 2806"/>
              <a:gd name="T78" fmla="*/ 2193 w 2804"/>
              <a:gd name="T79" fmla="*/ 1487 h 2806"/>
              <a:gd name="T80" fmla="*/ 2198 w 2804"/>
              <a:gd name="T81" fmla="*/ 1588 h 2806"/>
              <a:gd name="T82" fmla="*/ 1868 w 2804"/>
              <a:gd name="T83" fmla="*/ 1681 h 2806"/>
              <a:gd name="T84" fmla="*/ 1864 w 2804"/>
              <a:gd name="T85" fmla="*/ 1574 h 2806"/>
              <a:gd name="T86" fmla="*/ 1853 w 2804"/>
              <a:gd name="T87" fmla="*/ 1515 h 2806"/>
              <a:gd name="T88" fmla="*/ 1837 w 2804"/>
              <a:gd name="T89" fmla="*/ 1475 h 2806"/>
              <a:gd name="T90" fmla="*/ 1811 w 2804"/>
              <a:gd name="T91" fmla="*/ 1441 h 2806"/>
              <a:gd name="T92" fmla="*/ 1785 w 2804"/>
              <a:gd name="T93" fmla="*/ 1421 h 2806"/>
              <a:gd name="T94" fmla="*/ 1753 w 2804"/>
              <a:gd name="T95" fmla="*/ 1407 h 2806"/>
              <a:gd name="T96" fmla="*/ 1697 w 2804"/>
              <a:gd name="T97" fmla="*/ 1400 h 2806"/>
              <a:gd name="T98" fmla="*/ 1639 w 2804"/>
              <a:gd name="T99" fmla="*/ 1407 h 2806"/>
              <a:gd name="T100" fmla="*/ 1593 w 2804"/>
              <a:gd name="T101" fmla="*/ 1423 h 2806"/>
              <a:gd name="T102" fmla="*/ 1566 w 2804"/>
              <a:gd name="T103" fmla="*/ 1442 h 2806"/>
              <a:gd name="T104" fmla="*/ 1539 w 2804"/>
              <a:gd name="T105" fmla="*/ 1475 h 2806"/>
              <a:gd name="T106" fmla="*/ 1520 w 2804"/>
              <a:gd name="T107" fmla="*/ 1515 h 2806"/>
              <a:gd name="T108" fmla="*/ 1508 w 2804"/>
              <a:gd name="T109" fmla="*/ 1560 h 2806"/>
              <a:gd name="T110" fmla="*/ 1500 w 2804"/>
              <a:gd name="T111" fmla="*/ 1622 h 2806"/>
              <a:gd name="T112" fmla="*/ 1169 w 2804"/>
              <a:gd name="T113" fmla="*/ 2198 h 2806"/>
              <a:gd name="T114" fmla="*/ 700 w 2804"/>
              <a:gd name="T115" fmla="*/ 0 h 2806"/>
              <a:gd name="T116" fmla="*/ 2804 w 2804"/>
              <a:gd name="T117" fmla="*/ 701 h 2806"/>
              <a:gd name="T118" fmla="*/ 2103 w 2804"/>
              <a:gd name="T119" fmla="*/ 2806 h 2806"/>
              <a:gd name="T120" fmla="*/ 0 w 2804"/>
              <a:gd name="T121" fmla="*/ 2104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04" h="2806">
                <a:moveTo>
                  <a:pt x="632" y="1136"/>
                </a:moveTo>
                <a:lnTo>
                  <a:pt x="962" y="1136"/>
                </a:lnTo>
                <a:lnTo>
                  <a:pt x="962" y="1666"/>
                </a:lnTo>
                <a:lnTo>
                  <a:pt x="962" y="2198"/>
                </a:lnTo>
                <a:lnTo>
                  <a:pt x="632" y="2198"/>
                </a:lnTo>
                <a:lnTo>
                  <a:pt x="632" y="1666"/>
                </a:lnTo>
                <a:lnTo>
                  <a:pt x="632" y="1136"/>
                </a:lnTo>
                <a:close/>
                <a:moveTo>
                  <a:pt x="798" y="609"/>
                </a:moveTo>
                <a:lnTo>
                  <a:pt x="816" y="610"/>
                </a:lnTo>
                <a:lnTo>
                  <a:pt x="826" y="611"/>
                </a:lnTo>
                <a:lnTo>
                  <a:pt x="836" y="612"/>
                </a:lnTo>
                <a:lnTo>
                  <a:pt x="845" y="615"/>
                </a:lnTo>
                <a:lnTo>
                  <a:pt x="855" y="617"/>
                </a:lnTo>
                <a:lnTo>
                  <a:pt x="872" y="623"/>
                </a:lnTo>
                <a:lnTo>
                  <a:pt x="888" y="632"/>
                </a:lnTo>
                <a:lnTo>
                  <a:pt x="904" y="641"/>
                </a:lnTo>
                <a:lnTo>
                  <a:pt x="919" y="652"/>
                </a:lnTo>
                <a:lnTo>
                  <a:pt x="933" y="664"/>
                </a:lnTo>
                <a:lnTo>
                  <a:pt x="945" y="678"/>
                </a:lnTo>
                <a:lnTo>
                  <a:pt x="950" y="685"/>
                </a:lnTo>
                <a:lnTo>
                  <a:pt x="956" y="693"/>
                </a:lnTo>
                <a:lnTo>
                  <a:pt x="965" y="709"/>
                </a:lnTo>
                <a:lnTo>
                  <a:pt x="970" y="717"/>
                </a:lnTo>
                <a:lnTo>
                  <a:pt x="973" y="725"/>
                </a:lnTo>
                <a:lnTo>
                  <a:pt x="977" y="734"/>
                </a:lnTo>
                <a:lnTo>
                  <a:pt x="980" y="743"/>
                </a:lnTo>
                <a:lnTo>
                  <a:pt x="982" y="752"/>
                </a:lnTo>
                <a:lnTo>
                  <a:pt x="984" y="761"/>
                </a:lnTo>
                <a:lnTo>
                  <a:pt x="987" y="781"/>
                </a:lnTo>
                <a:lnTo>
                  <a:pt x="988" y="800"/>
                </a:lnTo>
                <a:lnTo>
                  <a:pt x="987" y="819"/>
                </a:lnTo>
                <a:lnTo>
                  <a:pt x="986" y="829"/>
                </a:lnTo>
                <a:lnTo>
                  <a:pt x="984" y="839"/>
                </a:lnTo>
                <a:lnTo>
                  <a:pt x="982" y="847"/>
                </a:lnTo>
                <a:lnTo>
                  <a:pt x="980" y="857"/>
                </a:lnTo>
                <a:lnTo>
                  <a:pt x="973" y="875"/>
                </a:lnTo>
                <a:lnTo>
                  <a:pt x="965" y="891"/>
                </a:lnTo>
                <a:lnTo>
                  <a:pt x="956" y="907"/>
                </a:lnTo>
                <a:lnTo>
                  <a:pt x="945" y="922"/>
                </a:lnTo>
                <a:lnTo>
                  <a:pt x="933" y="935"/>
                </a:lnTo>
                <a:lnTo>
                  <a:pt x="919" y="948"/>
                </a:lnTo>
                <a:lnTo>
                  <a:pt x="911" y="954"/>
                </a:lnTo>
                <a:lnTo>
                  <a:pt x="904" y="959"/>
                </a:lnTo>
                <a:lnTo>
                  <a:pt x="888" y="969"/>
                </a:lnTo>
                <a:lnTo>
                  <a:pt x="881" y="972"/>
                </a:lnTo>
                <a:lnTo>
                  <a:pt x="872" y="976"/>
                </a:lnTo>
                <a:lnTo>
                  <a:pt x="863" y="980"/>
                </a:lnTo>
                <a:lnTo>
                  <a:pt x="855" y="982"/>
                </a:lnTo>
                <a:lnTo>
                  <a:pt x="845" y="985"/>
                </a:lnTo>
                <a:lnTo>
                  <a:pt x="836" y="987"/>
                </a:lnTo>
                <a:lnTo>
                  <a:pt x="816" y="990"/>
                </a:lnTo>
                <a:lnTo>
                  <a:pt x="798" y="991"/>
                </a:lnTo>
                <a:lnTo>
                  <a:pt x="788" y="991"/>
                </a:lnTo>
                <a:lnTo>
                  <a:pt x="778" y="990"/>
                </a:lnTo>
                <a:lnTo>
                  <a:pt x="758" y="987"/>
                </a:lnTo>
                <a:lnTo>
                  <a:pt x="749" y="985"/>
                </a:lnTo>
                <a:lnTo>
                  <a:pt x="740" y="982"/>
                </a:lnTo>
                <a:lnTo>
                  <a:pt x="722" y="976"/>
                </a:lnTo>
                <a:lnTo>
                  <a:pt x="706" y="969"/>
                </a:lnTo>
                <a:lnTo>
                  <a:pt x="690" y="959"/>
                </a:lnTo>
                <a:lnTo>
                  <a:pt x="675" y="948"/>
                </a:lnTo>
                <a:lnTo>
                  <a:pt x="662" y="935"/>
                </a:lnTo>
                <a:lnTo>
                  <a:pt x="649" y="922"/>
                </a:lnTo>
                <a:lnTo>
                  <a:pt x="644" y="914"/>
                </a:lnTo>
                <a:lnTo>
                  <a:pt x="638" y="907"/>
                </a:lnTo>
                <a:lnTo>
                  <a:pt x="628" y="891"/>
                </a:lnTo>
                <a:lnTo>
                  <a:pt x="624" y="883"/>
                </a:lnTo>
                <a:lnTo>
                  <a:pt x="621" y="875"/>
                </a:lnTo>
                <a:lnTo>
                  <a:pt x="617" y="866"/>
                </a:lnTo>
                <a:lnTo>
                  <a:pt x="615" y="857"/>
                </a:lnTo>
                <a:lnTo>
                  <a:pt x="612" y="847"/>
                </a:lnTo>
                <a:lnTo>
                  <a:pt x="610" y="839"/>
                </a:lnTo>
                <a:lnTo>
                  <a:pt x="607" y="819"/>
                </a:lnTo>
                <a:lnTo>
                  <a:pt x="606" y="800"/>
                </a:lnTo>
                <a:lnTo>
                  <a:pt x="607" y="781"/>
                </a:lnTo>
                <a:lnTo>
                  <a:pt x="608" y="771"/>
                </a:lnTo>
                <a:lnTo>
                  <a:pt x="610" y="761"/>
                </a:lnTo>
                <a:lnTo>
                  <a:pt x="612" y="752"/>
                </a:lnTo>
                <a:lnTo>
                  <a:pt x="615" y="743"/>
                </a:lnTo>
                <a:lnTo>
                  <a:pt x="621" y="725"/>
                </a:lnTo>
                <a:lnTo>
                  <a:pt x="628" y="709"/>
                </a:lnTo>
                <a:lnTo>
                  <a:pt x="638" y="693"/>
                </a:lnTo>
                <a:lnTo>
                  <a:pt x="649" y="678"/>
                </a:lnTo>
                <a:lnTo>
                  <a:pt x="662" y="664"/>
                </a:lnTo>
                <a:lnTo>
                  <a:pt x="675" y="652"/>
                </a:lnTo>
                <a:lnTo>
                  <a:pt x="683" y="647"/>
                </a:lnTo>
                <a:lnTo>
                  <a:pt x="690" y="641"/>
                </a:lnTo>
                <a:lnTo>
                  <a:pt x="706" y="632"/>
                </a:lnTo>
                <a:lnTo>
                  <a:pt x="714" y="627"/>
                </a:lnTo>
                <a:lnTo>
                  <a:pt x="722" y="623"/>
                </a:lnTo>
                <a:lnTo>
                  <a:pt x="740" y="617"/>
                </a:lnTo>
                <a:lnTo>
                  <a:pt x="749" y="615"/>
                </a:lnTo>
                <a:lnTo>
                  <a:pt x="758" y="612"/>
                </a:lnTo>
                <a:lnTo>
                  <a:pt x="768" y="611"/>
                </a:lnTo>
                <a:lnTo>
                  <a:pt x="778" y="610"/>
                </a:lnTo>
                <a:lnTo>
                  <a:pt x="798" y="609"/>
                </a:lnTo>
                <a:close/>
                <a:moveTo>
                  <a:pt x="1169" y="1136"/>
                </a:moveTo>
                <a:lnTo>
                  <a:pt x="1486" y="1136"/>
                </a:lnTo>
                <a:lnTo>
                  <a:pt x="1486" y="1282"/>
                </a:lnTo>
                <a:lnTo>
                  <a:pt x="1491" y="1282"/>
                </a:lnTo>
                <a:lnTo>
                  <a:pt x="1499" y="1266"/>
                </a:lnTo>
                <a:lnTo>
                  <a:pt x="1509" y="1249"/>
                </a:lnTo>
                <a:lnTo>
                  <a:pt x="1515" y="1242"/>
                </a:lnTo>
                <a:lnTo>
                  <a:pt x="1521" y="1235"/>
                </a:lnTo>
                <a:lnTo>
                  <a:pt x="1535" y="1220"/>
                </a:lnTo>
                <a:lnTo>
                  <a:pt x="1550" y="1205"/>
                </a:lnTo>
                <a:lnTo>
                  <a:pt x="1566" y="1190"/>
                </a:lnTo>
                <a:lnTo>
                  <a:pt x="1583" y="1176"/>
                </a:lnTo>
                <a:lnTo>
                  <a:pt x="1602" y="1164"/>
                </a:lnTo>
                <a:lnTo>
                  <a:pt x="1623" y="1153"/>
                </a:lnTo>
                <a:lnTo>
                  <a:pt x="1644" y="1142"/>
                </a:lnTo>
                <a:lnTo>
                  <a:pt x="1656" y="1137"/>
                </a:lnTo>
                <a:lnTo>
                  <a:pt x="1667" y="1133"/>
                </a:lnTo>
                <a:lnTo>
                  <a:pt x="1692" y="1125"/>
                </a:lnTo>
                <a:lnTo>
                  <a:pt x="1705" y="1122"/>
                </a:lnTo>
                <a:lnTo>
                  <a:pt x="1718" y="1118"/>
                </a:lnTo>
                <a:lnTo>
                  <a:pt x="1731" y="1116"/>
                </a:lnTo>
                <a:lnTo>
                  <a:pt x="1744" y="1113"/>
                </a:lnTo>
                <a:lnTo>
                  <a:pt x="1759" y="1112"/>
                </a:lnTo>
                <a:lnTo>
                  <a:pt x="1773" y="1111"/>
                </a:lnTo>
                <a:lnTo>
                  <a:pt x="1802" y="1110"/>
                </a:lnTo>
                <a:lnTo>
                  <a:pt x="1833" y="1111"/>
                </a:lnTo>
                <a:lnTo>
                  <a:pt x="1848" y="1111"/>
                </a:lnTo>
                <a:lnTo>
                  <a:pt x="1862" y="1112"/>
                </a:lnTo>
                <a:lnTo>
                  <a:pt x="1889" y="1116"/>
                </a:lnTo>
                <a:lnTo>
                  <a:pt x="1915" y="1120"/>
                </a:lnTo>
                <a:lnTo>
                  <a:pt x="1927" y="1122"/>
                </a:lnTo>
                <a:lnTo>
                  <a:pt x="1940" y="1126"/>
                </a:lnTo>
                <a:lnTo>
                  <a:pt x="1963" y="1132"/>
                </a:lnTo>
                <a:lnTo>
                  <a:pt x="1984" y="1139"/>
                </a:lnTo>
                <a:lnTo>
                  <a:pt x="2005" y="1149"/>
                </a:lnTo>
                <a:lnTo>
                  <a:pt x="2024" y="1159"/>
                </a:lnTo>
                <a:lnTo>
                  <a:pt x="2042" y="1169"/>
                </a:lnTo>
                <a:lnTo>
                  <a:pt x="2051" y="1175"/>
                </a:lnTo>
                <a:lnTo>
                  <a:pt x="2058" y="1181"/>
                </a:lnTo>
                <a:lnTo>
                  <a:pt x="2067" y="1188"/>
                </a:lnTo>
                <a:lnTo>
                  <a:pt x="2075" y="1195"/>
                </a:lnTo>
                <a:lnTo>
                  <a:pt x="2082" y="1201"/>
                </a:lnTo>
                <a:lnTo>
                  <a:pt x="2088" y="1209"/>
                </a:lnTo>
                <a:lnTo>
                  <a:pt x="2096" y="1216"/>
                </a:lnTo>
                <a:lnTo>
                  <a:pt x="2102" y="1223"/>
                </a:lnTo>
                <a:lnTo>
                  <a:pt x="2108" y="1231"/>
                </a:lnTo>
                <a:lnTo>
                  <a:pt x="2114" y="1240"/>
                </a:lnTo>
                <a:lnTo>
                  <a:pt x="2120" y="1247"/>
                </a:lnTo>
                <a:lnTo>
                  <a:pt x="2125" y="1256"/>
                </a:lnTo>
                <a:lnTo>
                  <a:pt x="2130" y="1264"/>
                </a:lnTo>
                <a:lnTo>
                  <a:pt x="2135" y="1273"/>
                </a:lnTo>
                <a:lnTo>
                  <a:pt x="2140" y="1282"/>
                </a:lnTo>
                <a:lnTo>
                  <a:pt x="2145" y="1292"/>
                </a:lnTo>
                <a:lnTo>
                  <a:pt x="2154" y="1310"/>
                </a:lnTo>
                <a:lnTo>
                  <a:pt x="2157" y="1320"/>
                </a:lnTo>
                <a:lnTo>
                  <a:pt x="2161" y="1330"/>
                </a:lnTo>
                <a:lnTo>
                  <a:pt x="2167" y="1351"/>
                </a:lnTo>
                <a:lnTo>
                  <a:pt x="2173" y="1372"/>
                </a:lnTo>
                <a:lnTo>
                  <a:pt x="2178" y="1393"/>
                </a:lnTo>
                <a:lnTo>
                  <a:pt x="2183" y="1417"/>
                </a:lnTo>
                <a:lnTo>
                  <a:pt x="2185" y="1428"/>
                </a:lnTo>
                <a:lnTo>
                  <a:pt x="2187" y="1439"/>
                </a:lnTo>
                <a:lnTo>
                  <a:pt x="2190" y="1462"/>
                </a:lnTo>
                <a:lnTo>
                  <a:pt x="2193" y="1487"/>
                </a:lnTo>
                <a:lnTo>
                  <a:pt x="2195" y="1512"/>
                </a:lnTo>
                <a:lnTo>
                  <a:pt x="2196" y="1538"/>
                </a:lnTo>
                <a:lnTo>
                  <a:pt x="2197" y="1563"/>
                </a:lnTo>
                <a:lnTo>
                  <a:pt x="2198" y="1588"/>
                </a:lnTo>
                <a:lnTo>
                  <a:pt x="2198" y="1616"/>
                </a:lnTo>
                <a:lnTo>
                  <a:pt x="2198" y="2198"/>
                </a:lnTo>
                <a:lnTo>
                  <a:pt x="1868" y="2198"/>
                </a:lnTo>
                <a:lnTo>
                  <a:pt x="1868" y="1681"/>
                </a:lnTo>
                <a:lnTo>
                  <a:pt x="1868" y="1634"/>
                </a:lnTo>
                <a:lnTo>
                  <a:pt x="1867" y="1610"/>
                </a:lnTo>
                <a:lnTo>
                  <a:pt x="1865" y="1586"/>
                </a:lnTo>
                <a:lnTo>
                  <a:pt x="1864" y="1574"/>
                </a:lnTo>
                <a:lnTo>
                  <a:pt x="1863" y="1561"/>
                </a:lnTo>
                <a:lnTo>
                  <a:pt x="1858" y="1539"/>
                </a:lnTo>
                <a:lnTo>
                  <a:pt x="1856" y="1527"/>
                </a:lnTo>
                <a:lnTo>
                  <a:pt x="1853" y="1515"/>
                </a:lnTo>
                <a:lnTo>
                  <a:pt x="1849" y="1506"/>
                </a:lnTo>
                <a:lnTo>
                  <a:pt x="1846" y="1494"/>
                </a:lnTo>
                <a:lnTo>
                  <a:pt x="1842" y="1485"/>
                </a:lnTo>
                <a:lnTo>
                  <a:pt x="1837" y="1475"/>
                </a:lnTo>
                <a:lnTo>
                  <a:pt x="1831" y="1466"/>
                </a:lnTo>
                <a:lnTo>
                  <a:pt x="1826" y="1457"/>
                </a:lnTo>
                <a:lnTo>
                  <a:pt x="1818" y="1449"/>
                </a:lnTo>
                <a:lnTo>
                  <a:pt x="1811" y="1441"/>
                </a:lnTo>
                <a:lnTo>
                  <a:pt x="1804" y="1434"/>
                </a:lnTo>
                <a:lnTo>
                  <a:pt x="1800" y="1430"/>
                </a:lnTo>
                <a:lnTo>
                  <a:pt x="1795" y="1426"/>
                </a:lnTo>
                <a:lnTo>
                  <a:pt x="1785" y="1421"/>
                </a:lnTo>
                <a:lnTo>
                  <a:pt x="1775" y="1415"/>
                </a:lnTo>
                <a:lnTo>
                  <a:pt x="1764" y="1412"/>
                </a:lnTo>
                <a:lnTo>
                  <a:pt x="1759" y="1409"/>
                </a:lnTo>
                <a:lnTo>
                  <a:pt x="1753" y="1407"/>
                </a:lnTo>
                <a:lnTo>
                  <a:pt x="1740" y="1404"/>
                </a:lnTo>
                <a:lnTo>
                  <a:pt x="1727" y="1402"/>
                </a:lnTo>
                <a:lnTo>
                  <a:pt x="1712" y="1400"/>
                </a:lnTo>
                <a:lnTo>
                  <a:pt x="1697" y="1400"/>
                </a:lnTo>
                <a:lnTo>
                  <a:pt x="1681" y="1400"/>
                </a:lnTo>
                <a:lnTo>
                  <a:pt x="1666" y="1402"/>
                </a:lnTo>
                <a:lnTo>
                  <a:pt x="1653" y="1404"/>
                </a:lnTo>
                <a:lnTo>
                  <a:pt x="1639" y="1407"/>
                </a:lnTo>
                <a:lnTo>
                  <a:pt x="1627" y="1409"/>
                </a:lnTo>
                <a:lnTo>
                  <a:pt x="1614" y="1414"/>
                </a:lnTo>
                <a:lnTo>
                  <a:pt x="1603" y="1418"/>
                </a:lnTo>
                <a:lnTo>
                  <a:pt x="1593" y="1423"/>
                </a:lnTo>
                <a:lnTo>
                  <a:pt x="1583" y="1429"/>
                </a:lnTo>
                <a:lnTo>
                  <a:pt x="1580" y="1433"/>
                </a:lnTo>
                <a:lnTo>
                  <a:pt x="1575" y="1435"/>
                </a:lnTo>
                <a:lnTo>
                  <a:pt x="1566" y="1442"/>
                </a:lnTo>
                <a:lnTo>
                  <a:pt x="1559" y="1450"/>
                </a:lnTo>
                <a:lnTo>
                  <a:pt x="1551" y="1457"/>
                </a:lnTo>
                <a:lnTo>
                  <a:pt x="1545" y="1466"/>
                </a:lnTo>
                <a:lnTo>
                  <a:pt x="1539" y="1475"/>
                </a:lnTo>
                <a:lnTo>
                  <a:pt x="1534" y="1485"/>
                </a:lnTo>
                <a:lnTo>
                  <a:pt x="1529" y="1494"/>
                </a:lnTo>
                <a:lnTo>
                  <a:pt x="1524" y="1504"/>
                </a:lnTo>
                <a:lnTo>
                  <a:pt x="1520" y="1515"/>
                </a:lnTo>
                <a:lnTo>
                  <a:pt x="1517" y="1525"/>
                </a:lnTo>
                <a:lnTo>
                  <a:pt x="1513" y="1537"/>
                </a:lnTo>
                <a:lnTo>
                  <a:pt x="1510" y="1548"/>
                </a:lnTo>
                <a:lnTo>
                  <a:pt x="1508" y="1560"/>
                </a:lnTo>
                <a:lnTo>
                  <a:pt x="1505" y="1572"/>
                </a:lnTo>
                <a:lnTo>
                  <a:pt x="1504" y="1584"/>
                </a:lnTo>
                <a:lnTo>
                  <a:pt x="1503" y="1596"/>
                </a:lnTo>
                <a:lnTo>
                  <a:pt x="1500" y="1622"/>
                </a:lnTo>
                <a:lnTo>
                  <a:pt x="1499" y="1647"/>
                </a:lnTo>
                <a:lnTo>
                  <a:pt x="1499" y="1673"/>
                </a:lnTo>
                <a:lnTo>
                  <a:pt x="1499" y="2198"/>
                </a:lnTo>
                <a:lnTo>
                  <a:pt x="1169" y="2198"/>
                </a:lnTo>
                <a:lnTo>
                  <a:pt x="1169" y="1666"/>
                </a:lnTo>
                <a:lnTo>
                  <a:pt x="1169" y="1136"/>
                </a:lnTo>
                <a:close/>
                <a:moveTo>
                  <a:pt x="0" y="0"/>
                </a:moveTo>
                <a:lnTo>
                  <a:pt x="700" y="0"/>
                </a:lnTo>
                <a:lnTo>
                  <a:pt x="1401" y="0"/>
                </a:lnTo>
                <a:lnTo>
                  <a:pt x="2103" y="0"/>
                </a:lnTo>
                <a:lnTo>
                  <a:pt x="2804" y="0"/>
                </a:lnTo>
                <a:lnTo>
                  <a:pt x="2804" y="701"/>
                </a:lnTo>
                <a:lnTo>
                  <a:pt x="2804" y="1403"/>
                </a:lnTo>
                <a:lnTo>
                  <a:pt x="2804" y="2104"/>
                </a:lnTo>
                <a:lnTo>
                  <a:pt x="2804" y="2806"/>
                </a:lnTo>
                <a:lnTo>
                  <a:pt x="2103" y="2806"/>
                </a:lnTo>
                <a:lnTo>
                  <a:pt x="1401" y="2806"/>
                </a:lnTo>
                <a:lnTo>
                  <a:pt x="700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0" name="Freeform 19">
            <a:hlinkClick r:id="rId5" tooltip="YouTube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672064" y="5013176"/>
            <a:ext cx="287622" cy="288000"/>
          </a:xfrm>
          <a:custGeom>
            <a:avLst/>
            <a:gdLst>
              <a:gd name="T0" fmla="*/ 1892 w 2281"/>
              <a:gd name="T1" fmla="*/ 717 h 2282"/>
              <a:gd name="T2" fmla="*/ 1867 w 2281"/>
              <a:gd name="T3" fmla="*/ 679 h 2282"/>
              <a:gd name="T4" fmla="*/ 1834 w 2281"/>
              <a:gd name="T5" fmla="*/ 647 h 2282"/>
              <a:gd name="T6" fmla="*/ 1789 w 2281"/>
              <a:gd name="T7" fmla="*/ 621 h 2282"/>
              <a:gd name="T8" fmla="*/ 1751 w 2281"/>
              <a:gd name="T9" fmla="*/ 609 h 2282"/>
              <a:gd name="T10" fmla="*/ 1638 w 2281"/>
              <a:gd name="T11" fmla="*/ 595 h 2282"/>
              <a:gd name="T12" fmla="*/ 1459 w 2281"/>
              <a:gd name="T13" fmla="*/ 585 h 2282"/>
              <a:gd name="T14" fmla="*/ 1141 w 2281"/>
              <a:gd name="T15" fmla="*/ 579 h 2282"/>
              <a:gd name="T16" fmla="*/ 875 w 2281"/>
              <a:gd name="T17" fmla="*/ 583 h 2282"/>
              <a:gd name="T18" fmla="*/ 667 w 2281"/>
              <a:gd name="T19" fmla="*/ 593 h 2282"/>
              <a:gd name="T20" fmla="*/ 561 w 2281"/>
              <a:gd name="T21" fmla="*/ 604 h 2282"/>
              <a:gd name="T22" fmla="*/ 504 w 2281"/>
              <a:gd name="T23" fmla="*/ 616 h 2282"/>
              <a:gd name="T24" fmla="*/ 458 w 2281"/>
              <a:gd name="T25" fmla="*/ 640 h 2282"/>
              <a:gd name="T26" fmla="*/ 418 w 2281"/>
              <a:gd name="T27" fmla="*/ 674 h 2282"/>
              <a:gd name="T28" fmla="*/ 395 w 2281"/>
              <a:gd name="T29" fmla="*/ 705 h 2282"/>
              <a:gd name="T30" fmla="*/ 375 w 2281"/>
              <a:gd name="T31" fmla="*/ 755 h 2282"/>
              <a:gd name="T32" fmla="*/ 360 w 2281"/>
              <a:gd name="T33" fmla="*/ 836 h 2282"/>
              <a:gd name="T34" fmla="*/ 350 w 2281"/>
              <a:gd name="T35" fmla="*/ 932 h 2282"/>
              <a:gd name="T36" fmla="*/ 343 w 2281"/>
              <a:gd name="T37" fmla="*/ 1099 h 2282"/>
              <a:gd name="T38" fmla="*/ 345 w 2281"/>
              <a:gd name="T39" fmla="*/ 1258 h 2282"/>
              <a:gd name="T40" fmla="*/ 353 w 2281"/>
              <a:gd name="T41" fmla="*/ 1382 h 2282"/>
              <a:gd name="T42" fmla="*/ 365 w 2281"/>
              <a:gd name="T43" fmla="*/ 1476 h 2282"/>
              <a:gd name="T44" fmla="*/ 379 w 2281"/>
              <a:gd name="T45" fmla="*/ 1541 h 2282"/>
              <a:gd name="T46" fmla="*/ 402 w 2281"/>
              <a:gd name="T47" fmla="*/ 1588 h 2282"/>
              <a:gd name="T48" fmla="*/ 427 w 2281"/>
              <a:gd name="T49" fmla="*/ 1618 h 2282"/>
              <a:gd name="T50" fmla="*/ 469 w 2281"/>
              <a:gd name="T51" fmla="*/ 1650 h 2282"/>
              <a:gd name="T52" fmla="*/ 510 w 2281"/>
              <a:gd name="T53" fmla="*/ 1668 h 2282"/>
              <a:gd name="T54" fmla="*/ 579 w 2281"/>
              <a:gd name="T55" fmla="*/ 1681 h 2282"/>
              <a:gd name="T56" fmla="*/ 716 w 2281"/>
              <a:gd name="T57" fmla="*/ 1693 h 2282"/>
              <a:gd name="T58" fmla="*/ 976 w 2281"/>
              <a:gd name="T59" fmla="*/ 1702 h 2282"/>
              <a:gd name="T60" fmla="*/ 1305 w 2281"/>
              <a:gd name="T61" fmla="*/ 1702 h 2282"/>
              <a:gd name="T62" fmla="*/ 1513 w 2281"/>
              <a:gd name="T63" fmla="*/ 1695 h 2282"/>
              <a:gd name="T64" fmla="*/ 1682 w 2281"/>
              <a:gd name="T65" fmla="*/ 1683 h 2282"/>
              <a:gd name="T66" fmla="*/ 1751 w 2281"/>
              <a:gd name="T67" fmla="*/ 1673 h 2282"/>
              <a:gd name="T68" fmla="*/ 1801 w 2281"/>
              <a:gd name="T69" fmla="*/ 1656 h 2282"/>
              <a:gd name="T70" fmla="*/ 1845 w 2281"/>
              <a:gd name="T71" fmla="*/ 1627 h 2282"/>
              <a:gd name="T72" fmla="*/ 1879 w 2281"/>
              <a:gd name="T73" fmla="*/ 1588 h 2282"/>
              <a:gd name="T74" fmla="*/ 1897 w 2281"/>
              <a:gd name="T75" fmla="*/ 1554 h 2282"/>
              <a:gd name="T76" fmla="*/ 1911 w 2281"/>
              <a:gd name="T77" fmla="*/ 1503 h 2282"/>
              <a:gd name="T78" fmla="*/ 1925 w 2281"/>
              <a:gd name="T79" fmla="*/ 1415 h 2282"/>
              <a:gd name="T80" fmla="*/ 1935 w 2281"/>
              <a:gd name="T81" fmla="*/ 1288 h 2282"/>
              <a:gd name="T82" fmla="*/ 1938 w 2281"/>
              <a:gd name="T83" fmla="*/ 1099 h 2282"/>
              <a:gd name="T84" fmla="*/ 1933 w 2281"/>
              <a:gd name="T85" fmla="*/ 964 h 2282"/>
              <a:gd name="T86" fmla="*/ 1921 w 2281"/>
              <a:gd name="T87" fmla="*/ 836 h 2282"/>
              <a:gd name="T88" fmla="*/ 1909 w 2281"/>
              <a:gd name="T89" fmla="*/ 767 h 2282"/>
              <a:gd name="T90" fmla="*/ 978 w 2281"/>
              <a:gd name="T91" fmla="*/ 904 h 2282"/>
              <a:gd name="T92" fmla="*/ 1141 w 2281"/>
              <a:gd name="T93" fmla="*/ 0 h 2282"/>
              <a:gd name="T94" fmla="*/ 2281 w 2281"/>
              <a:gd name="T95" fmla="*/ 1141 h 2282"/>
              <a:gd name="T96" fmla="*/ 1141 w 2281"/>
              <a:gd name="T97" fmla="*/ 2282 h 2282"/>
              <a:gd name="T98" fmla="*/ 0 w 2281"/>
              <a:gd name="T99" fmla="*/ 1141 h 2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281" h="2282">
                <a:moveTo>
                  <a:pt x="1906" y="755"/>
                </a:moveTo>
                <a:lnTo>
                  <a:pt x="1902" y="742"/>
                </a:lnTo>
                <a:lnTo>
                  <a:pt x="1897" y="729"/>
                </a:lnTo>
                <a:lnTo>
                  <a:pt x="1892" y="717"/>
                </a:lnTo>
                <a:lnTo>
                  <a:pt x="1885" y="705"/>
                </a:lnTo>
                <a:lnTo>
                  <a:pt x="1879" y="694"/>
                </a:lnTo>
                <a:lnTo>
                  <a:pt x="1871" y="684"/>
                </a:lnTo>
                <a:lnTo>
                  <a:pt x="1867" y="679"/>
                </a:lnTo>
                <a:lnTo>
                  <a:pt x="1863" y="674"/>
                </a:lnTo>
                <a:lnTo>
                  <a:pt x="1854" y="664"/>
                </a:lnTo>
                <a:lnTo>
                  <a:pt x="1845" y="655"/>
                </a:lnTo>
                <a:lnTo>
                  <a:pt x="1834" y="647"/>
                </a:lnTo>
                <a:lnTo>
                  <a:pt x="1823" y="640"/>
                </a:lnTo>
                <a:lnTo>
                  <a:pt x="1812" y="633"/>
                </a:lnTo>
                <a:lnTo>
                  <a:pt x="1801" y="626"/>
                </a:lnTo>
                <a:lnTo>
                  <a:pt x="1789" y="621"/>
                </a:lnTo>
                <a:lnTo>
                  <a:pt x="1777" y="616"/>
                </a:lnTo>
                <a:lnTo>
                  <a:pt x="1771" y="614"/>
                </a:lnTo>
                <a:lnTo>
                  <a:pt x="1764" y="612"/>
                </a:lnTo>
                <a:lnTo>
                  <a:pt x="1751" y="609"/>
                </a:lnTo>
                <a:lnTo>
                  <a:pt x="1737" y="607"/>
                </a:lnTo>
                <a:lnTo>
                  <a:pt x="1702" y="601"/>
                </a:lnTo>
                <a:lnTo>
                  <a:pt x="1660" y="597"/>
                </a:lnTo>
                <a:lnTo>
                  <a:pt x="1638" y="595"/>
                </a:lnTo>
                <a:lnTo>
                  <a:pt x="1614" y="593"/>
                </a:lnTo>
                <a:lnTo>
                  <a:pt x="1564" y="590"/>
                </a:lnTo>
                <a:lnTo>
                  <a:pt x="1513" y="587"/>
                </a:lnTo>
                <a:lnTo>
                  <a:pt x="1459" y="585"/>
                </a:lnTo>
                <a:lnTo>
                  <a:pt x="1406" y="583"/>
                </a:lnTo>
                <a:lnTo>
                  <a:pt x="1305" y="581"/>
                </a:lnTo>
                <a:lnTo>
                  <a:pt x="1220" y="580"/>
                </a:lnTo>
                <a:lnTo>
                  <a:pt x="1141" y="579"/>
                </a:lnTo>
                <a:lnTo>
                  <a:pt x="1060" y="580"/>
                </a:lnTo>
                <a:lnTo>
                  <a:pt x="976" y="581"/>
                </a:lnTo>
                <a:lnTo>
                  <a:pt x="927" y="582"/>
                </a:lnTo>
                <a:lnTo>
                  <a:pt x="875" y="583"/>
                </a:lnTo>
                <a:lnTo>
                  <a:pt x="822" y="585"/>
                </a:lnTo>
                <a:lnTo>
                  <a:pt x="768" y="587"/>
                </a:lnTo>
                <a:lnTo>
                  <a:pt x="716" y="590"/>
                </a:lnTo>
                <a:lnTo>
                  <a:pt x="667" y="593"/>
                </a:lnTo>
                <a:lnTo>
                  <a:pt x="621" y="597"/>
                </a:lnTo>
                <a:lnTo>
                  <a:pt x="599" y="599"/>
                </a:lnTo>
                <a:lnTo>
                  <a:pt x="579" y="601"/>
                </a:lnTo>
                <a:lnTo>
                  <a:pt x="561" y="604"/>
                </a:lnTo>
                <a:lnTo>
                  <a:pt x="544" y="607"/>
                </a:lnTo>
                <a:lnTo>
                  <a:pt x="529" y="609"/>
                </a:lnTo>
                <a:lnTo>
                  <a:pt x="517" y="612"/>
                </a:lnTo>
                <a:lnTo>
                  <a:pt x="504" y="616"/>
                </a:lnTo>
                <a:lnTo>
                  <a:pt x="492" y="621"/>
                </a:lnTo>
                <a:lnTo>
                  <a:pt x="480" y="626"/>
                </a:lnTo>
                <a:lnTo>
                  <a:pt x="469" y="633"/>
                </a:lnTo>
                <a:lnTo>
                  <a:pt x="458" y="640"/>
                </a:lnTo>
                <a:lnTo>
                  <a:pt x="447" y="647"/>
                </a:lnTo>
                <a:lnTo>
                  <a:pt x="436" y="655"/>
                </a:lnTo>
                <a:lnTo>
                  <a:pt x="427" y="664"/>
                </a:lnTo>
                <a:lnTo>
                  <a:pt x="418" y="674"/>
                </a:lnTo>
                <a:lnTo>
                  <a:pt x="410" y="684"/>
                </a:lnTo>
                <a:lnTo>
                  <a:pt x="402" y="694"/>
                </a:lnTo>
                <a:lnTo>
                  <a:pt x="399" y="700"/>
                </a:lnTo>
                <a:lnTo>
                  <a:pt x="395" y="705"/>
                </a:lnTo>
                <a:lnTo>
                  <a:pt x="389" y="717"/>
                </a:lnTo>
                <a:lnTo>
                  <a:pt x="384" y="729"/>
                </a:lnTo>
                <a:lnTo>
                  <a:pt x="379" y="742"/>
                </a:lnTo>
                <a:lnTo>
                  <a:pt x="375" y="755"/>
                </a:lnTo>
                <a:lnTo>
                  <a:pt x="372" y="767"/>
                </a:lnTo>
                <a:lnTo>
                  <a:pt x="370" y="780"/>
                </a:lnTo>
                <a:lnTo>
                  <a:pt x="365" y="807"/>
                </a:lnTo>
                <a:lnTo>
                  <a:pt x="360" y="836"/>
                </a:lnTo>
                <a:lnTo>
                  <a:pt x="358" y="852"/>
                </a:lnTo>
                <a:lnTo>
                  <a:pt x="356" y="867"/>
                </a:lnTo>
                <a:lnTo>
                  <a:pt x="353" y="900"/>
                </a:lnTo>
                <a:lnTo>
                  <a:pt x="350" y="932"/>
                </a:lnTo>
                <a:lnTo>
                  <a:pt x="348" y="964"/>
                </a:lnTo>
                <a:lnTo>
                  <a:pt x="346" y="995"/>
                </a:lnTo>
                <a:lnTo>
                  <a:pt x="344" y="1051"/>
                </a:lnTo>
                <a:lnTo>
                  <a:pt x="343" y="1099"/>
                </a:lnTo>
                <a:lnTo>
                  <a:pt x="342" y="1141"/>
                </a:lnTo>
                <a:lnTo>
                  <a:pt x="343" y="1184"/>
                </a:lnTo>
                <a:lnTo>
                  <a:pt x="344" y="1231"/>
                </a:lnTo>
                <a:lnTo>
                  <a:pt x="345" y="1258"/>
                </a:lnTo>
                <a:lnTo>
                  <a:pt x="346" y="1288"/>
                </a:lnTo>
                <a:lnTo>
                  <a:pt x="348" y="1319"/>
                </a:lnTo>
                <a:lnTo>
                  <a:pt x="350" y="1350"/>
                </a:lnTo>
                <a:lnTo>
                  <a:pt x="353" y="1382"/>
                </a:lnTo>
                <a:lnTo>
                  <a:pt x="356" y="1415"/>
                </a:lnTo>
                <a:lnTo>
                  <a:pt x="360" y="1446"/>
                </a:lnTo>
                <a:lnTo>
                  <a:pt x="362" y="1461"/>
                </a:lnTo>
                <a:lnTo>
                  <a:pt x="365" y="1476"/>
                </a:lnTo>
                <a:lnTo>
                  <a:pt x="370" y="1503"/>
                </a:lnTo>
                <a:lnTo>
                  <a:pt x="372" y="1516"/>
                </a:lnTo>
                <a:lnTo>
                  <a:pt x="375" y="1528"/>
                </a:lnTo>
                <a:lnTo>
                  <a:pt x="379" y="1541"/>
                </a:lnTo>
                <a:lnTo>
                  <a:pt x="384" y="1554"/>
                </a:lnTo>
                <a:lnTo>
                  <a:pt x="389" y="1566"/>
                </a:lnTo>
                <a:lnTo>
                  <a:pt x="395" y="1577"/>
                </a:lnTo>
                <a:lnTo>
                  <a:pt x="402" y="1588"/>
                </a:lnTo>
                <a:lnTo>
                  <a:pt x="410" y="1599"/>
                </a:lnTo>
                <a:lnTo>
                  <a:pt x="414" y="1604"/>
                </a:lnTo>
                <a:lnTo>
                  <a:pt x="418" y="1609"/>
                </a:lnTo>
                <a:lnTo>
                  <a:pt x="427" y="1618"/>
                </a:lnTo>
                <a:lnTo>
                  <a:pt x="436" y="1627"/>
                </a:lnTo>
                <a:lnTo>
                  <a:pt x="447" y="1635"/>
                </a:lnTo>
                <a:lnTo>
                  <a:pt x="458" y="1643"/>
                </a:lnTo>
                <a:lnTo>
                  <a:pt x="469" y="1650"/>
                </a:lnTo>
                <a:lnTo>
                  <a:pt x="480" y="1656"/>
                </a:lnTo>
                <a:lnTo>
                  <a:pt x="492" y="1662"/>
                </a:lnTo>
                <a:lnTo>
                  <a:pt x="504" y="1666"/>
                </a:lnTo>
                <a:lnTo>
                  <a:pt x="510" y="1668"/>
                </a:lnTo>
                <a:lnTo>
                  <a:pt x="517" y="1670"/>
                </a:lnTo>
                <a:lnTo>
                  <a:pt x="529" y="1673"/>
                </a:lnTo>
                <a:lnTo>
                  <a:pt x="544" y="1676"/>
                </a:lnTo>
                <a:lnTo>
                  <a:pt x="579" y="1681"/>
                </a:lnTo>
                <a:lnTo>
                  <a:pt x="621" y="1686"/>
                </a:lnTo>
                <a:lnTo>
                  <a:pt x="643" y="1688"/>
                </a:lnTo>
                <a:lnTo>
                  <a:pt x="667" y="1689"/>
                </a:lnTo>
                <a:lnTo>
                  <a:pt x="716" y="1693"/>
                </a:lnTo>
                <a:lnTo>
                  <a:pt x="768" y="1695"/>
                </a:lnTo>
                <a:lnTo>
                  <a:pt x="822" y="1698"/>
                </a:lnTo>
                <a:lnTo>
                  <a:pt x="875" y="1699"/>
                </a:lnTo>
                <a:lnTo>
                  <a:pt x="976" y="1702"/>
                </a:lnTo>
                <a:lnTo>
                  <a:pt x="1060" y="1703"/>
                </a:lnTo>
                <a:lnTo>
                  <a:pt x="1141" y="1703"/>
                </a:lnTo>
                <a:lnTo>
                  <a:pt x="1220" y="1703"/>
                </a:lnTo>
                <a:lnTo>
                  <a:pt x="1305" y="1702"/>
                </a:lnTo>
                <a:lnTo>
                  <a:pt x="1354" y="1701"/>
                </a:lnTo>
                <a:lnTo>
                  <a:pt x="1406" y="1699"/>
                </a:lnTo>
                <a:lnTo>
                  <a:pt x="1459" y="1698"/>
                </a:lnTo>
                <a:lnTo>
                  <a:pt x="1513" y="1695"/>
                </a:lnTo>
                <a:lnTo>
                  <a:pt x="1564" y="1693"/>
                </a:lnTo>
                <a:lnTo>
                  <a:pt x="1614" y="1689"/>
                </a:lnTo>
                <a:lnTo>
                  <a:pt x="1660" y="1686"/>
                </a:lnTo>
                <a:lnTo>
                  <a:pt x="1682" y="1683"/>
                </a:lnTo>
                <a:lnTo>
                  <a:pt x="1702" y="1681"/>
                </a:lnTo>
                <a:lnTo>
                  <a:pt x="1720" y="1679"/>
                </a:lnTo>
                <a:lnTo>
                  <a:pt x="1737" y="1676"/>
                </a:lnTo>
                <a:lnTo>
                  <a:pt x="1751" y="1673"/>
                </a:lnTo>
                <a:lnTo>
                  <a:pt x="1764" y="1670"/>
                </a:lnTo>
                <a:lnTo>
                  <a:pt x="1777" y="1666"/>
                </a:lnTo>
                <a:lnTo>
                  <a:pt x="1789" y="1662"/>
                </a:lnTo>
                <a:lnTo>
                  <a:pt x="1801" y="1656"/>
                </a:lnTo>
                <a:lnTo>
                  <a:pt x="1812" y="1650"/>
                </a:lnTo>
                <a:lnTo>
                  <a:pt x="1823" y="1643"/>
                </a:lnTo>
                <a:lnTo>
                  <a:pt x="1834" y="1635"/>
                </a:lnTo>
                <a:lnTo>
                  <a:pt x="1845" y="1627"/>
                </a:lnTo>
                <a:lnTo>
                  <a:pt x="1854" y="1618"/>
                </a:lnTo>
                <a:lnTo>
                  <a:pt x="1863" y="1609"/>
                </a:lnTo>
                <a:lnTo>
                  <a:pt x="1871" y="1599"/>
                </a:lnTo>
                <a:lnTo>
                  <a:pt x="1879" y="1588"/>
                </a:lnTo>
                <a:lnTo>
                  <a:pt x="1882" y="1583"/>
                </a:lnTo>
                <a:lnTo>
                  <a:pt x="1885" y="1577"/>
                </a:lnTo>
                <a:lnTo>
                  <a:pt x="1892" y="1566"/>
                </a:lnTo>
                <a:lnTo>
                  <a:pt x="1897" y="1554"/>
                </a:lnTo>
                <a:lnTo>
                  <a:pt x="1902" y="1541"/>
                </a:lnTo>
                <a:lnTo>
                  <a:pt x="1906" y="1528"/>
                </a:lnTo>
                <a:lnTo>
                  <a:pt x="1909" y="1516"/>
                </a:lnTo>
                <a:lnTo>
                  <a:pt x="1911" y="1503"/>
                </a:lnTo>
                <a:lnTo>
                  <a:pt x="1916" y="1476"/>
                </a:lnTo>
                <a:lnTo>
                  <a:pt x="1921" y="1446"/>
                </a:lnTo>
                <a:lnTo>
                  <a:pt x="1923" y="1431"/>
                </a:lnTo>
                <a:lnTo>
                  <a:pt x="1925" y="1415"/>
                </a:lnTo>
                <a:lnTo>
                  <a:pt x="1928" y="1382"/>
                </a:lnTo>
                <a:lnTo>
                  <a:pt x="1931" y="1350"/>
                </a:lnTo>
                <a:lnTo>
                  <a:pt x="1933" y="1319"/>
                </a:lnTo>
                <a:lnTo>
                  <a:pt x="1935" y="1288"/>
                </a:lnTo>
                <a:lnTo>
                  <a:pt x="1937" y="1231"/>
                </a:lnTo>
                <a:lnTo>
                  <a:pt x="1938" y="1184"/>
                </a:lnTo>
                <a:lnTo>
                  <a:pt x="1939" y="1141"/>
                </a:lnTo>
                <a:lnTo>
                  <a:pt x="1938" y="1099"/>
                </a:lnTo>
                <a:lnTo>
                  <a:pt x="1937" y="1051"/>
                </a:lnTo>
                <a:lnTo>
                  <a:pt x="1936" y="1024"/>
                </a:lnTo>
                <a:lnTo>
                  <a:pt x="1935" y="995"/>
                </a:lnTo>
                <a:lnTo>
                  <a:pt x="1933" y="964"/>
                </a:lnTo>
                <a:lnTo>
                  <a:pt x="1931" y="932"/>
                </a:lnTo>
                <a:lnTo>
                  <a:pt x="1928" y="900"/>
                </a:lnTo>
                <a:lnTo>
                  <a:pt x="1925" y="867"/>
                </a:lnTo>
                <a:lnTo>
                  <a:pt x="1921" y="836"/>
                </a:lnTo>
                <a:lnTo>
                  <a:pt x="1919" y="822"/>
                </a:lnTo>
                <a:lnTo>
                  <a:pt x="1916" y="807"/>
                </a:lnTo>
                <a:lnTo>
                  <a:pt x="1911" y="780"/>
                </a:lnTo>
                <a:lnTo>
                  <a:pt x="1909" y="767"/>
                </a:lnTo>
                <a:lnTo>
                  <a:pt x="1906" y="755"/>
                </a:lnTo>
                <a:close/>
                <a:moveTo>
                  <a:pt x="978" y="1378"/>
                </a:moveTo>
                <a:lnTo>
                  <a:pt x="1395" y="1141"/>
                </a:lnTo>
                <a:lnTo>
                  <a:pt x="978" y="904"/>
                </a:lnTo>
                <a:lnTo>
                  <a:pt x="978" y="1378"/>
                </a:lnTo>
                <a:close/>
                <a:moveTo>
                  <a:pt x="0" y="0"/>
                </a:moveTo>
                <a:lnTo>
                  <a:pt x="570" y="0"/>
                </a:lnTo>
                <a:lnTo>
                  <a:pt x="1141" y="0"/>
                </a:lnTo>
                <a:lnTo>
                  <a:pt x="1711" y="0"/>
                </a:lnTo>
                <a:lnTo>
                  <a:pt x="2281" y="0"/>
                </a:lnTo>
                <a:lnTo>
                  <a:pt x="2281" y="571"/>
                </a:lnTo>
                <a:lnTo>
                  <a:pt x="2281" y="1141"/>
                </a:lnTo>
                <a:lnTo>
                  <a:pt x="2281" y="1712"/>
                </a:lnTo>
                <a:lnTo>
                  <a:pt x="2281" y="2282"/>
                </a:lnTo>
                <a:lnTo>
                  <a:pt x="1711" y="2282"/>
                </a:lnTo>
                <a:lnTo>
                  <a:pt x="1141" y="2282"/>
                </a:lnTo>
                <a:lnTo>
                  <a:pt x="570" y="2282"/>
                </a:lnTo>
                <a:lnTo>
                  <a:pt x="0" y="2282"/>
                </a:lnTo>
                <a:lnTo>
                  <a:pt x="0" y="1712"/>
                </a:lnTo>
                <a:lnTo>
                  <a:pt x="0" y="1141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1" name="Freeform 6">
            <a:hlinkClick r:id="rId6" tooltip="Instagram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591849" y="5012630"/>
            <a:ext cx="288127" cy="288000"/>
          </a:xfrm>
          <a:custGeom>
            <a:avLst/>
            <a:gdLst>
              <a:gd name="T0" fmla="*/ 1535 w 2270"/>
              <a:gd name="T1" fmla="*/ 570 h 2269"/>
              <a:gd name="T2" fmla="*/ 1648 w 2270"/>
              <a:gd name="T3" fmla="*/ 640 h 2269"/>
              <a:gd name="T4" fmla="*/ 1711 w 2270"/>
              <a:gd name="T5" fmla="*/ 779 h 2269"/>
              <a:gd name="T6" fmla="*/ 1720 w 2270"/>
              <a:gd name="T7" fmla="*/ 1374 h 2269"/>
              <a:gd name="T8" fmla="*/ 1676 w 2270"/>
              <a:gd name="T9" fmla="*/ 1591 h 2269"/>
              <a:gd name="T10" fmla="*/ 1580 w 2270"/>
              <a:gd name="T11" fmla="*/ 1682 h 2269"/>
              <a:gd name="T12" fmla="*/ 1374 w 2270"/>
              <a:gd name="T13" fmla="*/ 1719 h 2269"/>
              <a:gd name="T14" fmla="*/ 763 w 2270"/>
              <a:gd name="T15" fmla="*/ 1707 h 2269"/>
              <a:gd name="T16" fmla="*/ 641 w 2270"/>
              <a:gd name="T17" fmla="*/ 1648 h 2269"/>
              <a:gd name="T18" fmla="*/ 566 w 2270"/>
              <a:gd name="T19" fmla="*/ 1522 h 2269"/>
              <a:gd name="T20" fmla="*/ 548 w 2270"/>
              <a:gd name="T21" fmla="*/ 979 h 2269"/>
              <a:gd name="T22" fmla="*/ 583 w 2270"/>
              <a:gd name="T23" fmla="*/ 701 h 2269"/>
              <a:gd name="T24" fmla="*/ 669 w 2270"/>
              <a:gd name="T25" fmla="*/ 599 h 2269"/>
              <a:gd name="T26" fmla="*/ 833 w 2270"/>
              <a:gd name="T27" fmla="*/ 553 h 2269"/>
              <a:gd name="T28" fmla="*/ 813 w 2270"/>
              <a:gd name="T29" fmla="*/ 425 h 2269"/>
              <a:gd name="T30" fmla="*/ 617 w 2270"/>
              <a:gd name="T31" fmla="*/ 481 h 2269"/>
              <a:gd name="T32" fmla="*/ 480 w 2270"/>
              <a:gd name="T33" fmla="*/ 616 h 2269"/>
              <a:gd name="T34" fmla="*/ 423 w 2270"/>
              <a:gd name="T35" fmla="*/ 840 h 2269"/>
              <a:gd name="T36" fmla="*/ 431 w 2270"/>
              <a:gd name="T37" fmla="*/ 1506 h 2269"/>
              <a:gd name="T38" fmla="*/ 500 w 2270"/>
              <a:gd name="T39" fmla="*/ 1685 h 2269"/>
              <a:gd name="T40" fmla="*/ 633 w 2270"/>
              <a:gd name="T41" fmla="*/ 1798 h 2269"/>
              <a:gd name="T42" fmla="*/ 891 w 2270"/>
              <a:gd name="T43" fmla="*/ 1848 h 2269"/>
              <a:gd name="T44" fmla="*/ 1528 w 2270"/>
              <a:gd name="T45" fmla="*/ 1834 h 2269"/>
              <a:gd name="T46" fmla="*/ 1692 w 2270"/>
              <a:gd name="T47" fmla="*/ 1763 h 2269"/>
              <a:gd name="T48" fmla="*/ 1813 w 2270"/>
              <a:gd name="T49" fmla="*/ 1603 h 2269"/>
              <a:gd name="T50" fmla="*/ 1851 w 2270"/>
              <a:gd name="T51" fmla="*/ 1252 h 2269"/>
              <a:gd name="T52" fmla="*/ 1828 w 2270"/>
              <a:gd name="T53" fmla="*/ 711 h 2269"/>
              <a:gd name="T54" fmla="*/ 1752 w 2270"/>
              <a:gd name="T55" fmla="*/ 562 h 2269"/>
              <a:gd name="T56" fmla="*/ 1586 w 2270"/>
              <a:gd name="T57" fmla="*/ 451 h 2269"/>
              <a:gd name="T58" fmla="*/ 1135 w 2270"/>
              <a:gd name="T59" fmla="*/ 419 h 2269"/>
              <a:gd name="T60" fmla="*/ 945 w 2270"/>
              <a:gd name="T61" fmla="*/ 820 h 2269"/>
              <a:gd name="T62" fmla="*/ 804 w 2270"/>
              <a:gd name="T63" fmla="*/ 975 h 2269"/>
              <a:gd name="T64" fmla="*/ 770 w 2270"/>
              <a:gd name="T65" fmla="*/ 1173 h 2269"/>
              <a:gd name="T66" fmla="*/ 852 w 2270"/>
              <a:gd name="T67" fmla="*/ 1369 h 2269"/>
              <a:gd name="T68" fmla="*/ 1026 w 2270"/>
              <a:gd name="T69" fmla="*/ 1486 h 2269"/>
              <a:gd name="T70" fmla="*/ 1227 w 2270"/>
              <a:gd name="T71" fmla="*/ 1491 h 2269"/>
              <a:gd name="T72" fmla="*/ 1407 w 2270"/>
              <a:gd name="T73" fmla="*/ 1382 h 2269"/>
              <a:gd name="T74" fmla="*/ 1495 w 2270"/>
              <a:gd name="T75" fmla="*/ 1209 h 2269"/>
              <a:gd name="T76" fmla="*/ 1473 w 2270"/>
              <a:gd name="T77" fmla="*/ 991 h 2269"/>
              <a:gd name="T78" fmla="*/ 1340 w 2270"/>
              <a:gd name="T79" fmla="*/ 830 h 2269"/>
              <a:gd name="T80" fmla="*/ 1154 w 2270"/>
              <a:gd name="T81" fmla="*/ 768 h 2269"/>
              <a:gd name="T82" fmla="*/ 1021 w 2270"/>
              <a:gd name="T83" fmla="*/ 1345 h 2269"/>
              <a:gd name="T84" fmla="*/ 925 w 2270"/>
              <a:gd name="T85" fmla="*/ 1249 h 2269"/>
              <a:gd name="T86" fmla="*/ 898 w 2270"/>
              <a:gd name="T87" fmla="*/ 1110 h 2269"/>
              <a:gd name="T88" fmla="*/ 951 w 2270"/>
              <a:gd name="T89" fmla="*/ 983 h 2269"/>
              <a:gd name="T90" fmla="*/ 1064 w 2270"/>
              <a:gd name="T91" fmla="*/ 907 h 2269"/>
              <a:gd name="T92" fmla="*/ 1206 w 2270"/>
              <a:gd name="T93" fmla="*/ 907 h 2269"/>
              <a:gd name="T94" fmla="*/ 1319 w 2270"/>
              <a:gd name="T95" fmla="*/ 983 h 2269"/>
              <a:gd name="T96" fmla="*/ 1372 w 2270"/>
              <a:gd name="T97" fmla="*/ 1110 h 2269"/>
              <a:gd name="T98" fmla="*/ 1344 w 2270"/>
              <a:gd name="T99" fmla="*/ 1249 h 2269"/>
              <a:gd name="T100" fmla="*/ 1249 w 2270"/>
              <a:gd name="T101" fmla="*/ 1345 h 2269"/>
              <a:gd name="T102" fmla="*/ 1431 w 2270"/>
              <a:gd name="T103" fmla="*/ 744 h 2269"/>
              <a:gd name="T104" fmla="*/ 1483 w 2270"/>
              <a:gd name="T105" fmla="*/ 674 h 2269"/>
              <a:gd name="T106" fmla="*/ 1574 w 2270"/>
              <a:gd name="T107" fmla="*/ 689 h 2269"/>
              <a:gd name="T108" fmla="*/ 1598 w 2270"/>
              <a:gd name="T109" fmla="*/ 778 h 2269"/>
              <a:gd name="T110" fmla="*/ 1534 w 2270"/>
              <a:gd name="T111" fmla="*/ 837 h 2269"/>
              <a:gd name="T112" fmla="*/ 1450 w 2270"/>
              <a:gd name="T113" fmla="*/ 807 h 2269"/>
              <a:gd name="T114" fmla="*/ 2270 w 2270"/>
              <a:gd name="T115" fmla="*/ 0 h 2269"/>
              <a:gd name="T116" fmla="*/ 0 w 2270"/>
              <a:gd name="T117" fmla="*/ 0 h 2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70" h="2269">
                <a:moveTo>
                  <a:pt x="1135" y="548"/>
                </a:moveTo>
                <a:lnTo>
                  <a:pt x="1250" y="548"/>
                </a:lnTo>
                <a:lnTo>
                  <a:pt x="1290" y="549"/>
                </a:lnTo>
                <a:lnTo>
                  <a:pt x="1323" y="549"/>
                </a:lnTo>
                <a:lnTo>
                  <a:pt x="1374" y="550"/>
                </a:lnTo>
                <a:lnTo>
                  <a:pt x="1424" y="552"/>
                </a:lnTo>
                <a:lnTo>
                  <a:pt x="1448" y="554"/>
                </a:lnTo>
                <a:lnTo>
                  <a:pt x="1470" y="556"/>
                </a:lnTo>
                <a:lnTo>
                  <a:pt x="1490" y="559"/>
                </a:lnTo>
                <a:lnTo>
                  <a:pt x="1507" y="562"/>
                </a:lnTo>
                <a:lnTo>
                  <a:pt x="1522" y="566"/>
                </a:lnTo>
                <a:lnTo>
                  <a:pt x="1535" y="570"/>
                </a:lnTo>
                <a:lnTo>
                  <a:pt x="1546" y="573"/>
                </a:lnTo>
                <a:lnTo>
                  <a:pt x="1557" y="577"/>
                </a:lnTo>
                <a:lnTo>
                  <a:pt x="1569" y="582"/>
                </a:lnTo>
                <a:lnTo>
                  <a:pt x="1580" y="587"/>
                </a:lnTo>
                <a:lnTo>
                  <a:pt x="1591" y="593"/>
                </a:lnTo>
                <a:lnTo>
                  <a:pt x="1601" y="599"/>
                </a:lnTo>
                <a:lnTo>
                  <a:pt x="1611" y="606"/>
                </a:lnTo>
                <a:lnTo>
                  <a:pt x="1620" y="613"/>
                </a:lnTo>
                <a:lnTo>
                  <a:pt x="1625" y="617"/>
                </a:lnTo>
                <a:lnTo>
                  <a:pt x="1629" y="622"/>
                </a:lnTo>
                <a:lnTo>
                  <a:pt x="1639" y="631"/>
                </a:lnTo>
                <a:lnTo>
                  <a:pt x="1648" y="640"/>
                </a:lnTo>
                <a:lnTo>
                  <a:pt x="1656" y="649"/>
                </a:lnTo>
                <a:lnTo>
                  <a:pt x="1663" y="659"/>
                </a:lnTo>
                <a:lnTo>
                  <a:pt x="1670" y="668"/>
                </a:lnTo>
                <a:lnTo>
                  <a:pt x="1676" y="679"/>
                </a:lnTo>
                <a:lnTo>
                  <a:pt x="1682" y="689"/>
                </a:lnTo>
                <a:lnTo>
                  <a:pt x="1687" y="701"/>
                </a:lnTo>
                <a:lnTo>
                  <a:pt x="1692" y="713"/>
                </a:lnTo>
                <a:lnTo>
                  <a:pt x="1696" y="723"/>
                </a:lnTo>
                <a:lnTo>
                  <a:pt x="1700" y="734"/>
                </a:lnTo>
                <a:lnTo>
                  <a:pt x="1703" y="747"/>
                </a:lnTo>
                <a:lnTo>
                  <a:pt x="1708" y="762"/>
                </a:lnTo>
                <a:lnTo>
                  <a:pt x="1711" y="779"/>
                </a:lnTo>
                <a:lnTo>
                  <a:pt x="1714" y="799"/>
                </a:lnTo>
                <a:lnTo>
                  <a:pt x="1716" y="821"/>
                </a:lnTo>
                <a:lnTo>
                  <a:pt x="1717" y="833"/>
                </a:lnTo>
                <a:lnTo>
                  <a:pt x="1718" y="845"/>
                </a:lnTo>
                <a:lnTo>
                  <a:pt x="1720" y="896"/>
                </a:lnTo>
                <a:lnTo>
                  <a:pt x="1721" y="947"/>
                </a:lnTo>
                <a:lnTo>
                  <a:pt x="1722" y="1019"/>
                </a:lnTo>
                <a:lnTo>
                  <a:pt x="1722" y="1134"/>
                </a:lnTo>
                <a:lnTo>
                  <a:pt x="1722" y="1250"/>
                </a:lnTo>
                <a:lnTo>
                  <a:pt x="1722" y="1291"/>
                </a:lnTo>
                <a:lnTo>
                  <a:pt x="1721" y="1323"/>
                </a:lnTo>
                <a:lnTo>
                  <a:pt x="1720" y="1374"/>
                </a:lnTo>
                <a:lnTo>
                  <a:pt x="1718" y="1424"/>
                </a:lnTo>
                <a:lnTo>
                  <a:pt x="1716" y="1449"/>
                </a:lnTo>
                <a:lnTo>
                  <a:pt x="1714" y="1471"/>
                </a:lnTo>
                <a:lnTo>
                  <a:pt x="1711" y="1490"/>
                </a:lnTo>
                <a:lnTo>
                  <a:pt x="1708" y="1507"/>
                </a:lnTo>
                <a:lnTo>
                  <a:pt x="1703" y="1522"/>
                </a:lnTo>
                <a:lnTo>
                  <a:pt x="1700" y="1535"/>
                </a:lnTo>
                <a:lnTo>
                  <a:pt x="1696" y="1547"/>
                </a:lnTo>
                <a:lnTo>
                  <a:pt x="1692" y="1557"/>
                </a:lnTo>
                <a:lnTo>
                  <a:pt x="1687" y="1569"/>
                </a:lnTo>
                <a:lnTo>
                  <a:pt x="1682" y="1580"/>
                </a:lnTo>
                <a:lnTo>
                  <a:pt x="1676" y="1591"/>
                </a:lnTo>
                <a:lnTo>
                  <a:pt x="1670" y="1601"/>
                </a:lnTo>
                <a:lnTo>
                  <a:pt x="1663" y="1611"/>
                </a:lnTo>
                <a:lnTo>
                  <a:pt x="1656" y="1620"/>
                </a:lnTo>
                <a:lnTo>
                  <a:pt x="1652" y="1625"/>
                </a:lnTo>
                <a:lnTo>
                  <a:pt x="1648" y="1630"/>
                </a:lnTo>
                <a:lnTo>
                  <a:pt x="1639" y="1639"/>
                </a:lnTo>
                <a:lnTo>
                  <a:pt x="1629" y="1648"/>
                </a:lnTo>
                <a:lnTo>
                  <a:pt x="1620" y="1656"/>
                </a:lnTo>
                <a:lnTo>
                  <a:pt x="1611" y="1663"/>
                </a:lnTo>
                <a:lnTo>
                  <a:pt x="1601" y="1670"/>
                </a:lnTo>
                <a:lnTo>
                  <a:pt x="1591" y="1676"/>
                </a:lnTo>
                <a:lnTo>
                  <a:pt x="1580" y="1682"/>
                </a:lnTo>
                <a:lnTo>
                  <a:pt x="1569" y="1687"/>
                </a:lnTo>
                <a:lnTo>
                  <a:pt x="1557" y="1692"/>
                </a:lnTo>
                <a:lnTo>
                  <a:pt x="1546" y="1696"/>
                </a:lnTo>
                <a:lnTo>
                  <a:pt x="1535" y="1700"/>
                </a:lnTo>
                <a:lnTo>
                  <a:pt x="1522" y="1704"/>
                </a:lnTo>
                <a:lnTo>
                  <a:pt x="1507" y="1707"/>
                </a:lnTo>
                <a:lnTo>
                  <a:pt x="1490" y="1710"/>
                </a:lnTo>
                <a:lnTo>
                  <a:pt x="1470" y="1713"/>
                </a:lnTo>
                <a:lnTo>
                  <a:pt x="1448" y="1716"/>
                </a:lnTo>
                <a:lnTo>
                  <a:pt x="1437" y="1716"/>
                </a:lnTo>
                <a:lnTo>
                  <a:pt x="1424" y="1717"/>
                </a:lnTo>
                <a:lnTo>
                  <a:pt x="1374" y="1719"/>
                </a:lnTo>
                <a:lnTo>
                  <a:pt x="1323" y="1720"/>
                </a:lnTo>
                <a:lnTo>
                  <a:pt x="1250" y="1721"/>
                </a:lnTo>
                <a:lnTo>
                  <a:pt x="1135" y="1721"/>
                </a:lnTo>
                <a:lnTo>
                  <a:pt x="1020" y="1721"/>
                </a:lnTo>
                <a:lnTo>
                  <a:pt x="980" y="1721"/>
                </a:lnTo>
                <a:lnTo>
                  <a:pt x="947" y="1720"/>
                </a:lnTo>
                <a:lnTo>
                  <a:pt x="896" y="1719"/>
                </a:lnTo>
                <a:lnTo>
                  <a:pt x="846" y="1717"/>
                </a:lnTo>
                <a:lnTo>
                  <a:pt x="821" y="1716"/>
                </a:lnTo>
                <a:lnTo>
                  <a:pt x="800" y="1713"/>
                </a:lnTo>
                <a:lnTo>
                  <a:pt x="780" y="1710"/>
                </a:lnTo>
                <a:lnTo>
                  <a:pt x="763" y="1707"/>
                </a:lnTo>
                <a:lnTo>
                  <a:pt x="748" y="1704"/>
                </a:lnTo>
                <a:lnTo>
                  <a:pt x="735" y="1700"/>
                </a:lnTo>
                <a:lnTo>
                  <a:pt x="723" y="1696"/>
                </a:lnTo>
                <a:lnTo>
                  <a:pt x="713" y="1692"/>
                </a:lnTo>
                <a:lnTo>
                  <a:pt x="701" y="1687"/>
                </a:lnTo>
                <a:lnTo>
                  <a:pt x="690" y="1682"/>
                </a:lnTo>
                <a:lnTo>
                  <a:pt x="679" y="1676"/>
                </a:lnTo>
                <a:lnTo>
                  <a:pt x="669" y="1670"/>
                </a:lnTo>
                <a:lnTo>
                  <a:pt x="659" y="1664"/>
                </a:lnTo>
                <a:lnTo>
                  <a:pt x="650" y="1656"/>
                </a:lnTo>
                <a:lnTo>
                  <a:pt x="645" y="1652"/>
                </a:lnTo>
                <a:lnTo>
                  <a:pt x="641" y="1648"/>
                </a:lnTo>
                <a:lnTo>
                  <a:pt x="631" y="1639"/>
                </a:lnTo>
                <a:lnTo>
                  <a:pt x="622" y="1630"/>
                </a:lnTo>
                <a:lnTo>
                  <a:pt x="614" y="1620"/>
                </a:lnTo>
                <a:lnTo>
                  <a:pt x="607" y="1611"/>
                </a:lnTo>
                <a:lnTo>
                  <a:pt x="600" y="1601"/>
                </a:lnTo>
                <a:lnTo>
                  <a:pt x="594" y="1591"/>
                </a:lnTo>
                <a:lnTo>
                  <a:pt x="588" y="1580"/>
                </a:lnTo>
                <a:lnTo>
                  <a:pt x="583" y="1569"/>
                </a:lnTo>
                <a:lnTo>
                  <a:pt x="578" y="1557"/>
                </a:lnTo>
                <a:lnTo>
                  <a:pt x="574" y="1547"/>
                </a:lnTo>
                <a:lnTo>
                  <a:pt x="570" y="1535"/>
                </a:lnTo>
                <a:lnTo>
                  <a:pt x="566" y="1522"/>
                </a:lnTo>
                <a:lnTo>
                  <a:pt x="562" y="1507"/>
                </a:lnTo>
                <a:lnTo>
                  <a:pt x="559" y="1490"/>
                </a:lnTo>
                <a:lnTo>
                  <a:pt x="556" y="1471"/>
                </a:lnTo>
                <a:lnTo>
                  <a:pt x="554" y="1449"/>
                </a:lnTo>
                <a:lnTo>
                  <a:pt x="553" y="1437"/>
                </a:lnTo>
                <a:lnTo>
                  <a:pt x="552" y="1424"/>
                </a:lnTo>
                <a:lnTo>
                  <a:pt x="550" y="1374"/>
                </a:lnTo>
                <a:lnTo>
                  <a:pt x="549" y="1323"/>
                </a:lnTo>
                <a:lnTo>
                  <a:pt x="548" y="1250"/>
                </a:lnTo>
                <a:lnTo>
                  <a:pt x="548" y="1134"/>
                </a:lnTo>
                <a:lnTo>
                  <a:pt x="548" y="1019"/>
                </a:lnTo>
                <a:lnTo>
                  <a:pt x="548" y="979"/>
                </a:lnTo>
                <a:lnTo>
                  <a:pt x="549" y="947"/>
                </a:lnTo>
                <a:lnTo>
                  <a:pt x="550" y="896"/>
                </a:lnTo>
                <a:lnTo>
                  <a:pt x="552" y="845"/>
                </a:lnTo>
                <a:lnTo>
                  <a:pt x="554" y="821"/>
                </a:lnTo>
                <a:lnTo>
                  <a:pt x="556" y="799"/>
                </a:lnTo>
                <a:lnTo>
                  <a:pt x="559" y="779"/>
                </a:lnTo>
                <a:lnTo>
                  <a:pt x="562" y="762"/>
                </a:lnTo>
                <a:lnTo>
                  <a:pt x="566" y="747"/>
                </a:lnTo>
                <a:lnTo>
                  <a:pt x="570" y="734"/>
                </a:lnTo>
                <a:lnTo>
                  <a:pt x="574" y="723"/>
                </a:lnTo>
                <a:lnTo>
                  <a:pt x="578" y="713"/>
                </a:lnTo>
                <a:lnTo>
                  <a:pt x="583" y="701"/>
                </a:lnTo>
                <a:lnTo>
                  <a:pt x="588" y="689"/>
                </a:lnTo>
                <a:lnTo>
                  <a:pt x="594" y="679"/>
                </a:lnTo>
                <a:lnTo>
                  <a:pt x="600" y="668"/>
                </a:lnTo>
                <a:lnTo>
                  <a:pt x="607" y="659"/>
                </a:lnTo>
                <a:lnTo>
                  <a:pt x="614" y="649"/>
                </a:lnTo>
                <a:lnTo>
                  <a:pt x="618" y="645"/>
                </a:lnTo>
                <a:lnTo>
                  <a:pt x="622" y="640"/>
                </a:lnTo>
                <a:lnTo>
                  <a:pt x="631" y="631"/>
                </a:lnTo>
                <a:lnTo>
                  <a:pt x="641" y="622"/>
                </a:lnTo>
                <a:lnTo>
                  <a:pt x="650" y="613"/>
                </a:lnTo>
                <a:lnTo>
                  <a:pt x="659" y="606"/>
                </a:lnTo>
                <a:lnTo>
                  <a:pt x="669" y="599"/>
                </a:lnTo>
                <a:lnTo>
                  <a:pt x="679" y="593"/>
                </a:lnTo>
                <a:lnTo>
                  <a:pt x="690" y="587"/>
                </a:lnTo>
                <a:lnTo>
                  <a:pt x="701" y="582"/>
                </a:lnTo>
                <a:lnTo>
                  <a:pt x="713" y="577"/>
                </a:lnTo>
                <a:lnTo>
                  <a:pt x="723" y="573"/>
                </a:lnTo>
                <a:lnTo>
                  <a:pt x="735" y="570"/>
                </a:lnTo>
                <a:lnTo>
                  <a:pt x="748" y="566"/>
                </a:lnTo>
                <a:lnTo>
                  <a:pt x="763" y="562"/>
                </a:lnTo>
                <a:lnTo>
                  <a:pt x="780" y="559"/>
                </a:lnTo>
                <a:lnTo>
                  <a:pt x="800" y="556"/>
                </a:lnTo>
                <a:lnTo>
                  <a:pt x="821" y="554"/>
                </a:lnTo>
                <a:lnTo>
                  <a:pt x="833" y="553"/>
                </a:lnTo>
                <a:lnTo>
                  <a:pt x="846" y="552"/>
                </a:lnTo>
                <a:lnTo>
                  <a:pt x="896" y="550"/>
                </a:lnTo>
                <a:lnTo>
                  <a:pt x="947" y="549"/>
                </a:lnTo>
                <a:lnTo>
                  <a:pt x="1020" y="548"/>
                </a:lnTo>
                <a:lnTo>
                  <a:pt x="1135" y="548"/>
                </a:lnTo>
                <a:close/>
                <a:moveTo>
                  <a:pt x="1135" y="419"/>
                </a:moveTo>
                <a:lnTo>
                  <a:pt x="1018" y="420"/>
                </a:lnTo>
                <a:lnTo>
                  <a:pt x="977" y="420"/>
                </a:lnTo>
                <a:lnTo>
                  <a:pt x="943" y="420"/>
                </a:lnTo>
                <a:lnTo>
                  <a:pt x="891" y="422"/>
                </a:lnTo>
                <a:lnTo>
                  <a:pt x="840" y="424"/>
                </a:lnTo>
                <a:lnTo>
                  <a:pt x="813" y="425"/>
                </a:lnTo>
                <a:lnTo>
                  <a:pt x="787" y="428"/>
                </a:lnTo>
                <a:lnTo>
                  <a:pt x="764" y="431"/>
                </a:lnTo>
                <a:lnTo>
                  <a:pt x="742" y="435"/>
                </a:lnTo>
                <a:lnTo>
                  <a:pt x="722" y="440"/>
                </a:lnTo>
                <a:lnTo>
                  <a:pt x="712" y="442"/>
                </a:lnTo>
                <a:lnTo>
                  <a:pt x="702" y="445"/>
                </a:lnTo>
                <a:lnTo>
                  <a:pt x="684" y="451"/>
                </a:lnTo>
                <a:lnTo>
                  <a:pt x="667" y="457"/>
                </a:lnTo>
                <a:lnTo>
                  <a:pt x="649" y="464"/>
                </a:lnTo>
                <a:lnTo>
                  <a:pt x="633" y="472"/>
                </a:lnTo>
                <a:lnTo>
                  <a:pt x="625" y="476"/>
                </a:lnTo>
                <a:lnTo>
                  <a:pt x="617" y="481"/>
                </a:lnTo>
                <a:lnTo>
                  <a:pt x="601" y="490"/>
                </a:lnTo>
                <a:lnTo>
                  <a:pt x="585" y="501"/>
                </a:lnTo>
                <a:lnTo>
                  <a:pt x="578" y="506"/>
                </a:lnTo>
                <a:lnTo>
                  <a:pt x="570" y="512"/>
                </a:lnTo>
                <a:lnTo>
                  <a:pt x="554" y="525"/>
                </a:lnTo>
                <a:lnTo>
                  <a:pt x="539" y="539"/>
                </a:lnTo>
                <a:lnTo>
                  <a:pt x="525" y="554"/>
                </a:lnTo>
                <a:lnTo>
                  <a:pt x="512" y="569"/>
                </a:lnTo>
                <a:lnTo>
                  <a:pt x="500" y="585"/>
                </a:lnTo>
                <a:lnTo>
                  <a:pt x="495" y="592"/>
                </a:lnTo>
                <a:lnTo>
                  <a:pt x="490" y="600"/>
                </a:lnTo>
                <a:lnTo>
                  <a:pt x="480" y="616"/>
                </a:lnTo>
                <a:lnTo>
                  <a:pt x="472" y="632"/>
                </a:lnTo>
                <a:lnTo>
                  <a:pt x="464" y="649"/>
                </a:lnTo>
                <a:lnTo>
                  <a:pt x="457" y="666"/>
                </a:lnTo>
                <a:lnTo>
                  <a:pt x="450" y="683"/>
                </a:lnTo>
                <a:lnTo>
                  <a:pt x="445" y="702"/>
                </a:lnTo>
                <a:lnTo>
                  <a:pt x="439" y="721"/>
                </a:lnTo>
                <a:lnTo>
                  <a:pt x="437" y="731"/>
                </a:lnTo>
                <a:lnTo>
                  <a:pt x="435" y="741"/>
                </a:lnTo>
                <a:lnTo>
                  <a:pt x="431" y="763"/>
                </a:lnTo>
                <a:lnTo>
                  <a:pt x="428" y="787"/>
                </a:lnTo>
                <a:lnTo>
                  <a:pt x="425" y="812"/>
                </a:lnTo>
                <a:lnTo>
                  <a:pt x="423" y="840"/>
                </a:lnTo>
                <a:lnTo>
                  <a:pt x="421" y="890"/>
                </a:lnTo>
                <a:lnTo>
                  <a:pt x="420" y="943"/>
                </a:lnTo>
                <a:lnTo>
                  <a:pt x="419" y="1017"/>
                </a:lnTo>
                <a:lnTo>
                  <a:pt x="419" y="1134"/>
                </a:lnTo>
                <a:lnTo>
                  <a:pt x="419" y="1252"/>
                </a:lnTo>
                <a:lnTo>
                  <a:pt x="420" y="1294"/>
                </a:lnTo>
                <a:lnTo>
                  <a:pt x="420" y="1327"/>
                </a:lnTo>
                <a:lnTo>
                  <a:pt x="421" y="1379"/>
                </a:lnTo>
                <a:lnTo>
                  <a:pt x="423" y="1430"/>
                </a:lnTo>
                <a:lnTo>
                  <a:pt x="425" y="1457"/>
                </a:lnTo>
                <a:lnTo>
                  <a:pt x="428" y="1483"/>
                </a:lnTo>
                <a:lnTo>
                  <a:pt x="431" y="1506"/>
                </a:lnTo>
                <a:lnTo>
                  <a:pt x="435" y="1528"/>
                </a:lnTo>
                <a:lnTo>
                  <a:pt x="439" y="1549"/>
                </a:lnTo>
                <a:lnTo>
                  <a:pt x="442" y="1558"/>
                </a:lnTo>
                <a:lnTo>
                  <a:pt x="445" y="1568"/>
                </a:lnTo>
                <a:lnTo>
                  <a:pt x="450" y="1586"/>
                </a:lnTo>
                <a:lnTo>
                  <a:pt x="457" y="1603"/>
                </a:lnTo>
                <a:lnTo>
                  <a:pt x="464" y="1621"/>
                </a:lnTo>
                <a:lnTo>
                  <a:pt x="472" y="1637"/>
                </a:lnTo>
                <a:lnTo>
                  <a:pt x="476" y="1646"/>
                </a:lnTo>
                <a:lnTo>
                  <a:pt x="480" y="1654"/>
                </a:lnTo>
                <a:lnTo>
                  <a:pt x="490" y="1670"/>
                </a:lnTo>
                <a:lnTo>
                  <a:pt x="500" y="1685"/>
                </a:lnTo>
                <a:lnTo>
                  <a:pt x="506" y="1693"/>
                </a:lnTo>
                <a:lnTo>
                  <a:pt x="512" y="1700"/>
                </a:lnTo>
                <a:lnTo>
                  <a:pt x="518" y="1708"/>
                </a:lnTo>
                <a:lnTo>
                  <a:pt x="525" y="1715"/>
                </a:lnTo>
                <a:lnTo>
                  <a:pt x="539" y="1730"/>
                </a:lnTo>
                <a:lnTo>
                  <a:pt x="554" y="1744"/>
                </a:lnTo>
                <a:lnTo>
                  <a:pt x="570" y="1757"/>
                </a:lnTo>
                <a:lnTo>
                  <a:pt x="585" y="1769"/>
                </a:lnTo>
                <a:lnTo>
                  <a:pt x="593" y="1774"/>
                </a:lnTo>
                <a:lnTo>
                  <a:pt x="601" y="1779"/>
                </a:lnTo>
                <a:lnTo>
                  <a:pt x="617" y="1789"/>
                </a:lnTo>
                <a:lnTo>
                  <a:pt x="633" y="1798"/>
                </a:lnTo>
                <a:lnTo>
                  <a:pt x="649" y="1805"/>
                </a:lnTo>
                <a:lnTo>
                  <a:pt x="667" y="1813"/>
                </a:lnTo>
                <a:lnTo>
                  <a:pt x="684" y="1819"/>
                </a:lnTo>
                <a:lnTo>
                  <a:pt x="702" y="1825"/>
                </a:lnTo>
                <a:lnTo>
                  <a:pt x="722" y="1830"/>
                </a:lnTo>
                <a:lnTo>
                  <a:pt x="732" y="1832"/>
                </a:lnTo>
                <a:lnTo>
                  <a:pt x="742" y="1834"/>
                </a:lnTo>
                <a:lnTo>
                  <a:pt x="764" y="1838"/>
                </a:lnTo>
                <a:lnTo>
                  <a:pt x="787" y="1842"/>
                </a:lnTo>
                <a:lnTo>
                  <a:pt x="813" y="1844"/>
                </a:lnTo>
                <a:lnTo>
                  <a:pt x="840" y="1846"/>
                </a:lnTo>
                <a:lnTo>
                  <a:pt x="891" y="1848"/>
                </a:lnTo>
                <a:lnTo>
                  <a:pt x="943" y="1849"/>
                </a:lnTo>
                <a:lnTo>
                  <a:pt x="1018" y="1850"/>
                </a:lnTo>
                <a:lnTo>
                  <a:pt x="1135" y="1850"/>
                </a:lnTo>
                <a:lnTo>
                  <a:pt x="1252" y="1850"/>
                </a:lnTo>
                <a:lnTo>
                  <a:pt x="1293" y="1850"/>
                </a:lnTo>
                <a:lnTo>
                  <a:pt x="1327" y="1849"/>
                </a:lnTo>
                <a:lnTo>
                  <a:pt x="1379" y="1848"/>
                </a:lnTo>
                <a:lnTo>
                  <a:pt x="1430" y="1846"/>
                </a:lnTo>
                <a:lnTo>
                  <a:pt x="1457" y="1844"/>
                </a:lnTo>
                <a:lnTo>
                  <a:pt x="1483" y="1842"/>
                </a:lnTo>
                <a:lnTo>
                  <a:pt x="1506" y="1838"/>
                </a:lnTo>
                <a:lnTo>
                  <a:pt x="1528" y="1834"/>
                </a:lnTo>
                <a:lnTo>
                  <a:pt x="1548" y="1830"/>
                </a:lnTo>
                <a:lnTo>
                  <a:pt x="1558" y="1827"/>
                </a:lnTo>
                <a:lnTo>
                  <a:pt x="1568" y="1825"/>
                </a:lnTo>
                <a:lnTo>
                  <a:pt x="1586" y="1819"/>
                </a:lnTo>
                <a:lnTo>
                  <a:pt x="1603" y="1813"/>
                </a:lnTo>
                <a:lnTo>
                  <a:pt x="1621" y="1805"/>
                </a:lnTo>
                <a:lnTo>
                  <a:pt x="1637" y="1798"/>
                </a:lnTo>
                <a:lnTo>
                  <a:pt x="1645" y="1793"/>
                </a:lnTo>
                <a:lnTo>
                  <a:pt x="1653" y="1789"/>
                </a:lnTo>
                <a:lnTo>
                  <a:pt x="1669" y="1779"/>
                </a:lnTo>
                <a:lnTo>
                  <a:pt x="1685" y="1769"/>
                </a:lnTo>
                <a:lnTo>
                  <a:pt x="1692" y="1763"/>
                </a:lnTo>
                <a:lnTo>
                  <a:pt x="1700" y="1757"/>
                </a:lnTo>
                <a:lnTo>
                  <a:pt x="1716" y="1744"/>
                </a:lnTo>
                <a:lnTo>
                  <a:pt x="1731" y="1730"/>
                </a:lnTo>
                <a:lnTo>
                  <a:pt x="1745" y="1715"/>
                </a:lnTo>
                <a:lnTo>
                  <a:pt x="1758" y="1700"/>
                </a:lnTo>
                <a:lnTo>
                  <a:pt x="1770" y="1685"/>
                </a:lnTo>
                <a:lnTo>
                  <a:pt x="1775" y="1677"/>
                </a:lnTo>
                <a:lnTo>
                  <a:pt x="1780" y="1670"/>
                </a:lnTo>
                <a:lnTo>
                  <a:pt x="1790" y="1654"/>
                </a:lnTo>
                <a:lnTo>
                  <a:pt x="1798" y="1637"/>
                </a:lnTo>
                <a:lnTo>
                  <a:pt x="1806" y="1621"/>
                </a:lnTo>
                <a:lnTo>
                  <a:pt x="1813" y="1603"/>
                </a:lnTo>
                <a:lnTo>
                  <a:pt x="1820" y="1586"/>
                </a:lnTo>
                <a:lnTo>
                  <a:pt x="1825" y="1568"/>
                </a:lnTo>
                <a:lnTo>
                  <a:pt x="1831" y="1549"/>
                </a:lnTo>
                <a:lnTo>
                  <a:pt x="1833" y="1539"/>
                </a:lnTo>
                <a:lnTo>
                  <a:pt x="1835" y="1528"/>
                </a:lnTo>
                <a:lnTo>
                  <a:pt x="1839" y="1506"/>
                </a:lnTo>
                <a:lnTo>
                  <a:pt x="1842" y="1483"/>
                </a:lnTo>
                <a:lnTo>
                  <a:pt x="1845" y="1457"/>
                </a:lnTo>
                <a:lnTo>
                  <a:pt x="1846" y="1430"/>
                </a:lnTo>
                <a:lnTo>
                  <a:pt x="1849" y="1379"/>
                </a:lnTo>
                <a:lnTo>
                  <a:pt x="1850" y="1327"/>
                </a:lnTo>
                <a:lnTo>
                  <a:pt x="1851" y="1252"/>
                </a:lnTo>
                <a:lnTo>
                  <a:pt x="1851" y="1134"/>
                </a:lnTo>
                <a:lnTo>
                  <a:pt x="1851" y="1017"/>
                </a:lnTo>
                <a:lnTo>
                  <a:pt x="1850" y="976"/>
                </a:lnTo>
                <a:lnTo>
                  <a:pt x="1850" y="943"/>
                </a:lnTo>
                <a:lnTo>
                  <a:pt x="1849" y="890"/>
                </a:lnTo>
                <a:lnTo>
                  <a:pt x="1846" y="840"/>
                </a:lnTo>
                <a:lnTo>
                  <a:pt x="1845" y="812"/>
                </a:lnTo>
                <a:lnTo>
                  <a:pt x="1842" y="787"/>
                </a:lnTo>
                <a:lnTo>
                  <a:pt x="1839" y="763"/>
                </a:lnTo>
                <a:lnTo>
                  <a:pt x="1835" y="741"/>
                </a:lnTo>
                <a:lnTo>
                  <a:pt x="1831" y="721"/>
                </a:lnTo>
                <a:lnTo>
                  <a:pt x="1828" y="711"/>
                </a:lnTo>
                <a:lnTo>
                  <a:pt x="1825" y="702"/>
                </a:lnTo>
                <a:lnTo>
                  <a:pt x="1820" y="683"/>
                </a:lnTo>
                <a:lnTo>
                  <a:pt x="1813" y="666"/>
                </a:lnTo>
                <a:lnTo>
                  <a:pt x="1806" y="649"/>
                </a:lnTo>
                <a:lnTo>
                  <a:pt x="1798" y="632"/>
                </a:lnTo>
                <a:lnTo>
                  <a:pt x="1794" y="624"/>
                </a:lnTo>
                <a:lnTo>
                  <a:pt x="1790" y="616"/>
                </a:lnTo>
                <a:lnTo>
                  <a:pt x="1780" y="600"/>
                </a:lnTo>
                <a:lnTo>
                  <a:pt x="1770" y="585"/>
                </a:lnTo>
                <a:lnTo>
                  <a:pt x="1764" y="577"/>
                </a:lnTo>
                <a:lnTo>
                  <a:pt x="1758" y="569"/>
                </a:lnTo>
                <a:lnTo>
                  <a:pt x="1752" y="562"/>
                </a:lnTo>
                <a:lnTo>
                  <a:pt x="1745" y="554"/>
                </a:lnTo>
                <a:lnTo>
                  <a:pt x="1731" y="539"/>
                </a:lnTo>
                <a:lnTo>
                  <a:pt x="1716" y="525"/>
                </a:lnTo>
                <a:lnTo>
                  <a:pt x="1700" y="512"/>
                </a:lnTo>
                <a:lnTo>
                  <a:pt x="1685" y="501"/>
                </a:lnTo>
                <a:lnTo>
                  <a:pt x="1677" y="495"/>
                </a:lnTo>
                <a:lnTo>
                  <a:pt x="1669" y="490"/>
                </a:lnTo>
                <a:lnTo>
                  <a:pt x="1653" y="481"/>
                </a:lnTo>
                <a:lnTo>
                  <a:pt x="1637" y="472"/>
                </a:lnTo>
                <a:lnTo>
                  <a:pt x="1621" y="464"/>
                </a:lnTo>
                <a:lnTo>
                  <a:pt x="1603" y="457"/>
                </a:lnTo>
                <a:lnTo>
                  <a:pt x="1586" y="451"/>
                </a:lnTo>
                <a:lnTo>
                  <a:pt x="1568" y="445"/>
                </a:lnTo>
                <a:lnTo>
                  <a:pt x="1548" y="440"/>
                </a:lnTo>
                <a:lnTo>
                  <a:pt x="1538" y="437"/>
                </a:lnTo>
                <a:lnTo>
                  <a:pt x="1528" y="435"/>
                </a:lnTo>
                <a:lnTo>
                  <a:pt x="1506" y="431"/>
                </a:lnTo>
                <a:lnTo>
                  <a:pt x="1483" y="428"/>
                </a:lnTo>
                <a:lnTo>
                  <a:pt x="1457" y="425"/>
                </a:lnTo>
                <a:lnTo>
                  <a:pt x="1430" y="424"/>
                </a:lnTo>
                <a:lnTo>
                  <a:pt x="1379" y="422"/>
                </a:lnTo>
                <a:lnTo>
                  <a:pt x="1327" y="420"/>
                </a:lnTo>
                <a:lnTo>
                  <a:pt x="1252" y="420"/>
                </a:lnTo>
                <a:lnTo>
                  <a:pt x="1135" y="419"/>
                </a:lnTo>
                <a:close/>
                <a:moveTo>
                  <a:pt x="1135" y="767"/>
                </a:moveTo>
                <a:lnTo>
                  <a:pt x="1116" y="768"/>
                </a:lnTo>
                <a:lnTo>
                  <a:pt x="1097" y="769"/>
                </a:lnTo>
                <a:lnTo>
                  <a:pt x="1079" y="771"/>
                </a:lnTo>
                <a:lnTo>
                  <a:pt x="1061" y="775"/>
                </a:lnTo>
                <a:lnTo>
                  <a:pt x="1043" y="779"/>
                </a:lnTo>
                <a:lnTo>
                  <a:pt x="1026" y="784"/>
                </a:lnTo>
                <a:lnTo>
                  <a:pt x="1009" y="789"/>
                </a:lnTo>
                <a:lnTo>
                  <a:pt x="992" y="796"/>
                </a:lnTo>
                <a:lnTo>
                  <a:pt x="976" y="803"/>
                </a:lnTo>
                <a:lnTo>
                  <a:pt x="960" y="812"/>
                </a:lnTo>
                <a:lnTo>
                  <a:pt x="945" y="820"/>
                </a:lnTo>
                <a:lnTo>
                  <a:pt x="930" y="830"/>
                </a:lnTo>
                <a:lnTo>
                  <a:pt x="915" y="840"/>
                </a:lnTo>
                <a:lnTo>
                  <a:pt x="902" y="851"/>
                </a:lnTo>
                <a:lnTo>
                  <a:pt x="888" y="863"/>
                </a:lnTo>
                <a:lnTo>
                  <a:pt x="875" y="875"/>
                </a:lnTo>
                <a:lnTo>
                  <a:pt x="863" y="887"/>
                </a:lnTo>
                <a:lnTo>
                  <a:pt x="852" y="901"/>
                </a:lnTo>
                <a:lnTo>
                  <a:pt x="841" y="915"/>
                </a:lnTo>
                <a:lnTo>
                  <a:pt x="831" y="929"/>
                </a:lnTo>
                <a:lnTo>
                  <a:pt x="821" y="944"/>
                </a:lnTo>
                <a:lnTo>
                  <a:pt x="812" y="959"/>
                </a:lnTo>
                <a:lnTo>
                  <a:pt x="804" y="975"/>
                </a:lnTo>
                <a:lnTo>
                  <a:pt x="797" y="991"/>
                </a:lnTo>
                <a:lnTo>
                  <a:pt x="790" y="1008"/>
                </a:lnTo>
                <a:lnTo>
                  <a:pt x="784" y="1025"/>
                </a:lnTo>
                <a:lnTo>
                  <a:pt x="779" y="1043"/>
                </a:lnTo>
                <a:lnTo>
                  <a:pt x="777" y="1051"/>
                </a:lnTo>
                <a:lnTo>
                  <a:pt x="775" y="1060"/>
                </a:lnTo>
                <a:lnTo>
                  <a:pt x="772" y="1078"/>
                </a:lnTo>
                <a:lnTo>
                  <a:pt x="770" y="1097"/>
                </a:lnTo>
                <a:lnTo>
                  <a:pt x="768" y="1115"/>
                </a:lnTo>
                <a:lnTo>
                  <a:pt x="768" y="1134"/>
                </a:lnTo>
                <a:lnTo>
                  <a:pt x="768" y="1154"/>
                </a:lnTo>
                <a:lnTo>
                  <a:pt x="770" y="1173"/>
                </a:lnTo>
                <a:lnTo>
                  <a:pt x="772" y="1191"/>
                </a:lnTo>
                <a:lnTo>
                  <a:pt x="775" y="1209"/>
                </a:lnTo>
                <a:lnTo>
                  <a:pt x="779" y="1227"/>
                </a:lnTo>
                <a:lnTo>
                  <a:pt x="784" y="1244"/>
                </a:lnTo>
                <a:lnTo>
                  <a:pt x="790" y="1261"/>
                </a:lnTo>
                <a:lnTo>
                  <a:pt x="797" y="1278"/>
                </a:lnTo>
                <a:lnTo>
                  <a:pt x="804" y="1294"/>
                </a:lnTo>
                <a:lnTo>
                  <a:pt x="812" y="1310"/>
                </a:lnTo>
                <a:lnTo>
                  <a:pt x="821" y="1326"/>
                </a:lnTo>
                <a:lnTo>
                  <a:pt x="831" y="1340"/>
                </a:lnTo>
                <a:lnTo>
                  <a:pt x="841" y="1355"/>
                </a:lnTo>
                <a:lnTo>
                  <a:pt x="852" y="1369"/>
                </a:lnTo>
                <a:lnTo>
                  <a:pt x="863" y="1382"/>
                </a:lnTo>
                <a:lnTo>
                  <a:pt x="875" y="1395"/>
                </a:lnTo>
                <a:lnTo>
                  <a:pt x="888" y="1407"/>
                </a:lnTo>
                <a:lnTo>
                  <a:pt x="902" y="1418"/>
                </a:lnTo>
                <a:lnTo>
                  <a:pt x="915" y="1429"/>
                </a:lnTo>
                <a:lnTo>
                  <a:pt x="930" y="1440"/>
                </a:lnTo>
                <a:lnTo>
                  <a:pt x="945" y="1449"/>
                </a:lnTo>
                <a:lnTo>
                  <a:pt x="960" y="1458"/>
                </a:lnTo>
                <a:lnTo>
                  <a:pt x="976" y="1466"/>
                </a:lnTo>
                <a:lnTo>
                  <a:pt x="992" y="1473"/>
                </a:lnTo>
                <a:lnTo>
                  <a:pt x="1009" y="1480"/>
                </a:lnTo>
                <a:lnTo>
                  <a:pt x="1026" y="1486"/>
                </a:lnTo>
                <a:lnTo>
                  <a:pt x="1043" y="1491"/>
                </a:lnTo>
                <a:lnTo>
                  <a:pt x="1052" y="1493"/>
                </a:lnTo>
                <a:lnTo>
                  <a:pt x="1061" y="1495"/>
                </a:lnTo>
                <a:lnTo>
                  <a:pt x="1079" y="1498"/>
                </a:lnTo>
                <a:lnTo>
                  <a:pt x="1097" y="1500"/>
                </a:lnTo>
                <a:lnTo>
                  <a:pt x="1116" y="1502"/>
                </a:lnTo>
                <a:lnTo>
                  <a:pt x="1135" y="1502"/>
                </a:lnTo>
                <a:lnTo>
                  <a:pt x="1154" y="1502"/>
                </a:lnTo>
                <a:lnTo>
                  <a:pt x="1173" y="1500"/>
                </a:lnTo>
                <a:lnTo>
                  <a:pt x="1191" y="1498"/>
                </a:lnTo>
                <a:lnTo>
                  <a:pt x="1209" y="1495"/>
                </a:lnTo>
                <a:lnTo>
                  <a:pt x="1227" y="1491"/>
                </a:lnTo>
                <a:lnTo>
                  <a:pt x="1244" y="1486"/>
                </a:lnTo>
                <a:lnTo>
                  <a:pt x="1261" y="1480"/>
                </a:lnTo>
                <a:lnTo>
                  <a:pt x="1278" y="1473"/>
                </a:lnTo>
                <a:lnTo>
                  <a:pt x="1294" y="1466"/>
                </a:lnTo>
                <a:lnTo>
                  <a:pt x="1310" y="1458"/>
                </a:lnTo>
                <a:lnTo>
                  <a:pt x="1325" y="1449"/>
                </a:lnTo>
                <a:lnTo>
                  <a:pt x="1340" y="1440"/>
                </a:lnTo>
                <a:lnTo>
                  <a:pt x="1355" y="1429"/>
                </a:lnTo>
                <a:lnTo>
                  <a:pt x="1368" y="1418"/>
                </a:lnTo>
                <a:lnTo>
                  <a:pt x="1382" y="1407"/>
                </a:lnTo>
                <a:lnTo>
                  <a:pt x="1395" y="1395"/>
                </a:lnTo>
                <a:lnTo>
                  <a:pt x="1407" y="1382"/>
                </a:lnTo>
                <a:lnTo>
                  <a:pt x="1418" y="1369"/>
                </a:lnTo>
                <a:lnTo>
                  <a:pt x="1429" y="1355"/>
                </a:lnTo>
                <a:lnTo>
                  <a:pt x="1439" y="1340"/>
                </a:lnTo>
                <a:lnTo>
                  <a:pt x="1449" y="1326"/>
                </a:lnTo>
                <a:lnTo>
                  <a:pt x="1458" y="1310"/>
                </a:lnTo>
                <a:lnTo>
                  <a:pt x="1466" y="1294"/>
                </a:lnTo>
                <a:lnTo>
                  <a:pt x="1473" y="1278"/>
                </a:lnTo>
                <a:lnTo>
                  <a:pt x="1480" y="1261"/>
                </a:lnTo>
                <a:lnTo>
                  <a:pt x="1486" y="1244"/>
                </a:lnTo>
                <a:lnTo>
                  <a:pt x="1490" y="1227"/>
                </a:lnTo>
                <a:lnTo>
                  <a:pt x="1493" y="1218"/>
                </a:lnTo>
                <a:lnTo>
                  <a:pt x="1495" y="1209"/>
                </a:lnTo>
                <a:lnTo>
                  <a:pt x="1498" y="1191"/>
                </a:lnTo>
                <a:lnTo>
                  <a:pt x="1500" y="1173"/>
                </a:lnTo>
                <a:lnTo>
                  <a:pt x="1502" y="1154"/>
                </a:lnTo>
                <a:lnTo>
                  <a:pt x="1502" y="1134"/>
                </a:lnTo>
                <a:lnTo>
                  <a:pt x="1502" y="1115"/>
                </a:lnTo>
                <a:lnTo>
                  <a:pt x="1500" y="1097"/>
                </a:lnTo>
                <a:lnTo>
                  <a:pt x="1498" y="1078"/>
                </a:lnTo>
                <a:lnTo>
                  <a:pt x="1495" y="1060"/>
                </a:lnTo>
                <a:lnTo>
                  <a:pt x="1490" y="1043"/>
                </a:lnTo>
                <a:lnTo>
                  <a:pt x="1486" y="1025"/>
                </a:lnTo>
                <a:lnTo>
                  <a:pt x="1480" y="1008"/>
                </a:lnTo>
                <a:lnTo>
                  <a:pt x="1473" y="991"/>
                </a:lnTo>
                <a:lnTo>
                  <a:pt x="1466" y="975"/>
                </a:lnTo>
                <a:lnTo>
                  <a:pt x="1458" y="959"/>
                </a:lnTo>
                <a:lnTo>
                  <a:pt x="1449" y="944"/>
                </a:lnTo>
                <a:lnTo>
                  <a:pt x="1439" y="929"/>
                </a:lnTo>
                <a:lnTo>
                  <a:pt x="1429" y="915"/>
                </a:lnTo>
                <a:lnTo>
                  <a:pt x="1418" y="901"/>
                </a:lnTo>
                <a:lnTo>
                  <a:pt x="1407" y="887"/>
                </a:lnTo>
                <a:lnTo>
                  <a:pt x="1395" y="875"/>
                </a:lnTo>
                <a:lnTo>
                  <a:pt x="1382" y="863"/>
                </a:lnTo>
                <a:lnTo>
                  <a:pt x="1368" y="851"/>
                </a:lnTo>
                <a:lnTo>
                  <a:pt x="1355" y="840"/>
                </a:lnTo>
                <a:lnTo>
                  <a:pt x="1340" y="830"/>
                </a:lnTo>
                <a:lnTo>
                  <a:pt x="1325" y="820"/>
                </a:lnTo>
                <a:lnTo>
                  <a:pt x="1310" y="812"/>
                </a:lnTo>
                <a:lnTo>
                  <a:pt x="1294" y="803"/>
                </a:lnTo>
                <a:lnTo>
                  <a:pt x="1278" y="796"/>
                </a:lnTo>
                <a:lnTo>
                  <a:pt x="1261" y="789"/>
                </a:lnTo>
                <a:lnTo>
                  <a:pt x="1244" y="784"/>
                </a:lnTo>
                <a:lnTo>
                  <a:pt x="1227" y="779"/>
                </a:lnTo>
                <a:lnTo>
                  <a:pt x="1218" y="777"/>
                </a:lnTo>
                <a:lnTo>
                  <a:pt x="1209" y="775"/>
                </a:lnTo>
                <a:lnTo>
                  <a:pt x="1191" y="771"/>
                </a:lnTo>
                <a:lnTo>
                  <a:pt x="1173" y="769"/>
                </a:lnTo>
                <a:lnTo>
                  <a:pt x="1154" y="768"/>
                </a:lnTo>
                <a:lnTo>
                  <a:pt x="1135" y="767"/>
                </a:lnTo>
                <a:close/>
                <a:moveTo>
                  <a:pt x="1135" y="1374"/>
                </a:moveTo>
                <a:lnTo>
                  <a:pt x="1123" y="1373"/>
                </a:lnTo>
                <a:lnTo>
                  <a:pt x="1111" y="1372"/>
                </a:lnTo>
                <a:lnTo>
                  <a:pt x="1099" y="1371"/>
                </a:lnTo>
                <a:lnTo>
                  <a:pt x="1087" y="1369"/>
                </a:lnTo>
                <a:lnTo>
                  <a:pt x="1075" y="1366"/>
                </a:lnTo>
                <a:lnTo>
                  <a:pt x="1064" y="1363"/>
                </a:lnTo>
                <a:lnTo>
                  <a:pt x="1053" y="1359"/>
                </a:lnTo>
                <a:lnTo>
                  <a:pt x="1042" y="1355"/>
                </a:lnTo>
                <a:lnTo>
                  <a:pt x="1032" y="1350"/>
                </a:lnTo>
                <a:lnTo>
                  <a:pt x="1021" y="1345"/>
                </a:lnTo>
                <a:lnTo>
                  <a:pt x="1011" y="1339"/>
                </a:lnTo>
                <a:lnTo>
                  <a:pt x="1002" y="1333"/>
                </a:lnTo>
                <a:lnTo>
                  <a:pt x="992" y="1326"/>
                </a:lnTo>
                <a:lnTo>
                  <a:pt x="983" y="1319"/>
                </a:lnTo>
                <a:lnTo>
                  <a:pt x="975" y="1312"/>
                </a:lnTo>
                <a:lnTo>
                  <a:pt x="967" y="1304"/>
                </a:lnTo>
                <a:lnTo>
                  <a:pt x="959" y="1295"/>
                </a:lnTo>
                <a:lnTo>
                  <a:pt x="951" y="1287"/>
                </a:lnTo>
                <a:lnTo>
                  <a:pt x="944" y="1278"/>
                </a:lnTo>
                <a:lnTo>
                  <a:pt x="937" y="1268"/>
                </a:lnTo>
                <a:lnTo>
                  <a:pt x="931" y="1259"/>
                </a:lnTo>
                <a:lnTo>
                  <a:pt x="925" y="1249"/>
                </a:lnTo>
                <a:lnTo>
                  <a:pt x="920" y="1239"/>
                </a:lnTo>
                <a:lnTo>
                  <a:pt x="915" y="1228"/>
                </a:lnTo>
                <a:lnTo>
                  <a:pt x="911" y="1217"/>
                </a:lnTo>
                <a:lnTo>
                  <a:pt x="907" y="1206"/>
                </a:lnTo>
                <a:lnTo>
                  <a:pt x="904" y="1195"/>
                </a:lnTo>
                <a:lnTo>
                  <a:pt x="902" y="1183"/>
                </a:lnTo>
                <a:lnTo>
                  <a:pt x="899" y="1172"/>
                </a:lnTo>
                <a:lnTo>
                  <a:pt x="898" y="1160"/>
                </a:lnTo>
                <a:lnTo>
                  <a:pt x="897" y="1148"/>
                </a:lnTo>
                <a:lnTo>
                  <a:pt x="897" y="1134"/>
                </a:lnTo>
                <a:lnTo>
                  <a:pt x="897" y="1122"/>
                </a:lnTo>
                <a:lnTo>
                  <a:pt x="898" y="1110"/>
                </a:lnTo>
                <a:lnTo>
                  <a:pt x="899" y="1098"/>
                </a:lnTo>
                <a:lnTo>
                  <a:pt x="902" y="1086"/>
                </a:lnTo>
                <a:lnTo>
                  <a:pt x="904" y="1075"/>
                </a:lnTo>
                <a:lnTo>
                  <a:pt x="907" y="1063"/>
                </a:lnTo>
                <a:lnTo>
                  <a:pt x="911" y="1052"/>
                </a:lnTo>
                <a:lnTo>
                  <a:pt x="915" y="1042"/>
                </a:lnTo>
                <a:lnTo>
                  <a:pt x="920" y="1031"/>
                </a:lnTo>
                <a:lnTo>
                  <a:pt x="925" y="1021"/>
                </a:lnTo>
                <a:lnTo>
                  <a:pt x="931" y="1011"/>
                </a:lnTo>
                <a:lnTo>
                  <a:pt x="937" y="1001"/>
                </a:lnTo>
                <a:lnTo>
                  <a:pt x="944" y="992"/>
                </a:lnTo>
                <a:lnTo>
                  <a:pt x="951" y="983"/>
                </a:lnTo>
                <a:lnTo>
                  <a:pt x="959" y="974"/>
                </a:lnTo>
                <a:lnTo>
                  <a:pt x="967" y="966"/>
                </a:lnTo>
                <a:lnTo>
                  <a:pt x="975" y="958"/>
                </a:lnTo>
                <a:lnTo>
                  <a:pt x="983" y="950"/>
                </a:lnTo>
                <a:lnTo>
                  <a:pt x="992" y="943"/>
                </a:lnTo>
                <a:lnTo>
                  <a:pt x="1002" y="937"/>
                </a:lnTo>
                <a:lnTo>
                  <a:pt x="1011" y="931"/>
                </a:lnTo>
                <a:lnTo>
                  <a:pt x="1021" y="925"/>
                </a:lnTo>
                <a:lnTo>
                  <a:pt x="1032" y="920"/>
                </a:lnTo>
                <a:lnTo>
                  <a:pt x="1042" y="915"/>
                </a:lnTo>
                <a:lnTo>
                  <a:pt x="1053" y="910"/>
                </a:lnTo>
                <a:lnTo>
                  <a:pt x="1064" y="907"/>
                </a:lnTo>
                <a:lnTo>
                  <a:pt x="1075" y="904"/>
                </a:lnTo>
                <a:lnTo>
                  <a:pt x="1087" y="901"/>
                </a:lnTo>
                <a:lnTo>
                  <a:pt x="1099" y="899"/>
                </a:lnTo>
                <a:lnTo>
                  <a:pt x="1111" y="897"/>
                </a:lnTo>
                <a:lnTo>
                  <a:pt x="1123" y="896"/>
                </a:lnTo>
                <a:lnTo>
                  <a:pt x="1135" y="896"/>
                </a:lnTo>
                <a:lnTo>
                  <a:pt x="1147" y="896"/>
                </a:lnTo>
                <a:lnTo>
                  <a:pt x="1159" y="897"/>
                </a:lnTo>
                <a:lnTo>
                  <a:pt x="1171" y="899"/>
                </a:lnTo>
                <a:lnTo>
                  <a:pt x="1183" y="901"/>
                </a:lnTo>
                <a:lnTo>
                  <a:pt x="1195" y="904"/>
                </a:lnTo>
                <a:lnTo>
                  <a:pt x="1206" y="907"/>
                </a:lnTo>
                <a:lnTo>
                  <a:pt x="1217" y="910"/>
                </a:lnTo>
                <a:lnTo>
                  <a:pt x="1228" y="915"/>
                </a:lnTo>
                <a:lnTo>
                  <a:pt x="1238" y="920"/>
                </a:lnTo>
                <a:lnTo>
                  <a:pt x="1249" y="925"/>
                </a:lnTo>
                <a:lnTo>
                  <a:pt x="1259" y="931"/>
                </a:lnTo>
                <a:lnTo>
                  <a:pt x="1268" y="937"/>
                </a:lnTo>
                <a:lnTo>
                  <a:pt x="1278" y="943"/>
                </a:lnTo>
                <a:lnTo>
                  <a:pt x="1287" y="950"/>
                </a:lnTo>
                <a:lnTo>
                  <a:pt x="1295" y="958"/>
                </a:lnTo>
                <a:lnTo>
                  <a:pt x="1303" y="966"/>
                </a:lnTo>
                <a:lnTo>
                  <a:pt x="1311" y="974"/>
                </a:lnTo>
                <a:lnTo>
                  <a:pt x="1319" y="983"/>
                </a:lnTo>
                <a:lnTo>
                  <a:pt x="1326" y="992"/>
                </a:lnTo>
                <a:lnTo>
                  <a:pt x="1333" y="1001"/>
                </a:lnTo>
                <a:lnTo>
                  <a:pt x="1339" y="1011"/>
                </a:lnTo>
                <a:lnTo>
                  <a:pt x="1344" y="1021"/>
                </a:lnTo>
                <a:lnTo>
                  <a:pt x="1350" y="1031"/>
                </a:lnTo>
                <a:lnTo>
                  <a:pt x="1355" y="1042"/>
                </a:lnTo>
                <a:lnTo>
                  <a:pt x="1359" y="1052"/>
                </a:lnTo>
                <a:lnTo>
                  <a:pt x="1363" y="1063"/>
                </a:lnTo>
                <a:lnTo>
                  <a:pt x="1366" y="1075"/>
                </a:lnTo>
                <a:lnTo>
                  <a:pt x="1368" y="1086"/>
                </a:lnTo>
                <a:lnTo>
                  <a:pt x="1370" y="1098"/>
                </a:lnTo>
                <a:lnTo>
                  <a:pt x="1372" y="1110"/>
                </a:lnTo>
                <a:lnTo>
                  <a:pt x="1373" y="1122"/>
                </a:lnTo>
                <a:lnTo>
                  <a:pt x="1373" y="1134"/>
                </a:lnTo>
                <a:lnTo>
                  <a:pt x="1373" y="1148"/>
                </a:lnTo>
                <a:lnTo>
                  <a:pt x="1372" y="1160"/>
                </a:lnTo>
                <a:lnTo>
                  <a:pt x="1370" y="1172"/>
                </a:lnTo>
                <a:lnTo>
                  <a:pt x="1368" y="1183"/>
                </a:lnTo>
                <a:lnTo>
                  <a:pt x="1366" y="1195"/>
                </a:lnTo>
                <a:lnTo>
                  <a:pt x="1363" y="1206"/>
                </a:lnTo>
                <a:lnTo>
                  <a:pt x="1359" y="1217"/>
                </a:lnTo>
                <a:lnTo>
                  <a:pt x="1355" y="1228"/>
                </a:lnTo>
                <a:lnTo>
                  <a:pt x="1350" y="1239"/>
                </a:lnTo>
                <a:lnTo>
                  <a:pt x="1344" y="1249"/>
                </a:lnTo>
                <a:lnTo>
                  <a:pt x="1339" y="1259"/>
                </a:lnTo>
                <a:lnTo>
                  <a:pt x="1333" y="1268"/>
                </a:lnTo>
                <a:lnTo>
                  <a:pt x="1326" y="1278"/>
                </a:lnTo>
                <a:lnTo>
                  <a:pt x="1319" y="1287"/>
                </a:lnTo>
                <a:lnTo>
                  <a:pt x="1311" y="1295"/>
                </a:lnTo>
                <a:lnTo>
                  <a:pt x="1303" y="1304"/>
                </a:lnTo>
                <a:lnTo>
                  <a:pt x="1295" y="1312"/>
                </a:lnTo>
                <a:lnTo>
                  <a:pt x="1287" y="1319"/>
                </a:lnTo>
                <a:lnTo>
                  <a:pt x="1278" y="1326"/>
                </a:lnTo>
                <a:lnTo>
                  <a:pt x="1268" y="1333"/>
                </a:lnTo>
                <a:lnTo>
                  <a:pt x="1259" y="1339"/>
                </a:lnTo>
                <a:lnTo>
                  <a:pt x="1249" y="1345"/>
                </a:lnTo>
                <a:lnTo>
                  <a:pt x="1238" y="1350"/>
                </a:lnTo>
                <a:lnTo>
                  <a:pt x="1228" y="1355"/>
                </a:lnTo>
                <a:lnTo>
                  <a:pt x="1217" y="1359"/>
                </a:lnTo>
                <a:lnTo>
                  <a:pt x="1206" y="1363"/>
                </a:lnTo>
                <a:lnTo>
                  <a:pt x="1195" y="1366"/>
                </a:lnTo>
                <a:lnTo>
                  <a:pt x="1183" y="1369"/>
                </a:lnTo>
                <a:lnTo>
                  <a:pt x="1171" y="1371"/>
                </a:lnTo>
                <a:lnTo>
                  <a:pt x="1159" y="1372"/>
                </a:lnTo>
                <a:lnTo>
                  <a:pt x="1147" y="1373"/>
                </a:lnTo>
                <a:lnTo>
                  <a:pt x="1135" y="1374"/>
                </a:lnTo>
                <a:close/>
                <a:moveTo>
                  <a:pt x="1431" y="753"/>
                </a:moveTo>
                <a:lnTo>
                  <a:pt x="1431" y="744"/>
                </a:lnTo>
                <a:lnTo>
                  <a:pt x="1433" y="735"/>
                </a:lnTo>
                <a:lnTo>
                  <a:pt x="1435" y="727"/>
                </a:lnTo>
                <a:lnTo>
                  <a:pt x="1438" y="719"/>
                </a:lnTo>
                <a:lnTo>
                  <a:pt x="1441" y="712"/>
                </a:lnTo>
                <a:lnTo>
                  <a:pt x="1445" y="705"/>
                </a:lnTo>
                <a:lnTo>
                  <a:pt x="1450" y="698"/>
                </a:lnTo>
                <a:lnTo>
                  <a:pt x="1453" y="695"/>
                </a:lnTo>
                <a:lnTo>
                  <a:pt x="1456" y="692"/>
                </a:lnTo>
                <a:lnTo>
                  <a:pt x="1462" y="687"/>
                </a:lnTo>
                <a:lnTo>
                  <a:pt x="1469" y="682"/>
                </a:lnTo>
                <a:lnTo>
                  <a:pt x="1476" y="677"/>
                </a:lnTo>
                <a:lnTo>
                  <a:pt x="1483" y="674"/>
                </a:lnTo>
                <a:lnTo>
                  <a:pt x="1491" y="671"/>
                </a:lnTo>
                <a:lnTo>
                  <a:pt x="1499" y="669"/>
                </a:lnTo>
                <a:lnTo>
                  <a:pt x="1508" y="667"/>
                </a:lnTo>
                <a:lnTo>
                  <a:pt x="1517" y="667"/>
                </a:lnTo>
                <a:lnTo>
                  <a:pt x="1525" y="667"/>
                </a:lnTo>
                <a:lnTo>
                  <a:pt x="1534" y="669"/>
                </a:lnTo>
                <a:lnTo>
                  <a:pt x="1542" y="671"/>
                </a:lnTo>
                <a:lnTo>
                  <a:pt x="1550" y="674"/>
                </a:lnTo>
                <a:lnTo>
                  <a:pt x="1557" y="677"/>
                </a:lnTo>
                <a:lnTo>
                  <a:pt x="1564" y="682"/>
                </a:lnTo>
                <a:lnTo>
                  <a:pt x="1571" y="687"/>
                </a:lnTo>
                <a:lnTo>
                  <a:pt x="1574" y="689"/>
                </a:lnTo>
                <a:lnTo>
                  <a:pt x="1577" y="692"/>
                </a:lnTo>
                <a:lnTo>
                  <a:pt x="1583" y="698"/>
                </a:lnTo>
                <a:lnTo>
                  <a:pt x="1588" y="705"/>
                </a:lnTo>
                <a:lnTo>
                  <a:pt x="1592" y="712"/>
                </a:lnTo>
                <a:lnTo>
                  <a:pt x="1596" y="719"/>
                </a:lnTo>
                <a:lnTo>
                  <a:pt x="1598" y="727"/>
                </a:lnTo>
                <a:lnTo>
                  <a:pt x="1601" y="735"/>
                </a:lnTo>
                <a:lnTo>
                  <a:pt x="1602" y="744"/>
                </a:lnTo>
                <a:lnTo>
                  <a:pt x="1602" y="753"/>
                </a:lnTo>
                <a:lnTo>
                  <a:pt x="1602" y="761"/>
                </a:lnTo>
                <a:lnTo>
                  <a:pt x="1601" y="770"/>
                </a:lnTo>
                <a:lnTo>
                  <a:pt x="1598" y="778"/>
                </a:lnTo>
                <a:lnTo>
                  <a:pt x="1596" y="786"/>
                </a:lnTo>
                <a:lnTo>
                  <a:pt x="1592" y="794"/>
                </a:lnTo>
                <a:lnTo>
                  <a:pt x="1588" y="801"/>
                </a:lnTo>
                <a:lnTo>
                  <a:pt x="1583" y="807"/>
                </a:lnTo>
                <a:lnTo>
                  <a:pt x="1580" y="810"/>
                </a:lnTo>
                <a:lnTo>
                  <a:pt x="1577" y="813"/>
                </a:lnTo>
                <a:lnTo>
                  <a:pt x="1571" y="819"/>
                </a:lnTo>
                <a:lnTo>
                  <a:pt x="1564" y="824"/>
                </a:lnTo>
                <a:lnTo>
                  <a:pt x="1557" y="828"/>
                </a:lnTo>
                <a:lnTo>
                  <a:pt x="1550" y="832"/>
                </a:lnTo>
                <a:lnTo>
                  <a:pt x="1542" y="835"/>
                </a:lnTo>
                <a:lnTo>
                  <a:pt x="1534" y="837"/>
                </a:lnTo>
                <a:lnTo>
                  <a:pt x="1525" y="838"/>
                </a:lnTo>
                <a:lnTo>
                  <a:pt x="1517" y="838"/>
                </a:lnTo>
                <a:lnTo>
                  <a:pt x="1508" y="838"/>
                </a:lnTo>
                <a:lnTo>
                  <a:pt x="1499" y="837"/>
                </a:lnTo>
                <a:lnTo>
                  <a:pt x="1491" y="835"/>
                </a:lnTo>
                <a:lnTo>
                  <a:pt x="1483" y="832"/>
                </a:lnTo>
                <a:lnTo>
                  <a:pt x="1476" y="828"/>
                </a:lnTo>
                <a:lnTo>
                  <a:pt x="1469" y="824"/>
                </a:lnTo>
                <a:lnTo>
                  <a:pt x="1462" y="819"/>
                </a:lnTo>
                <a:lnTo>
                  <a:pt x="1459" y="816"/>
                </a:lnTo>
                <a:lnTo>
                  <a:pt x="1456" y="813"/>
                </a:lnTo>
                <a:lnTo>
                  <a:pt x="1450" y="807"/>
                </a:lnTo>
                <a:lnTo>
                  <a:pt x="1445" y="801"/>
                </a:lnTo>
                <a:lnTo>
                  <a:pt x="1441" y="794"/>
                </a:lnTo>
                <a:lnTo>
                  <a:pt x="1438" y="786"/>
                </a:lnTo>
                <a:lnTo>
                  <a:pt x="1435" y="778"/>
                </a:lnTo>
                <a:lnTo>
                  <a:pt x="1433" y="770"/>
                </a:lnTo>
                <a:lnTo>
                  <a:pt x="1431" y="761"/>
                </a:lnTo>
                <a:lnTo>
                  <a:pt x="1431" y="753"/>
                </a:lnTo>
                <a:close/>
                <a:moveTo>
                  <a:pt x="0" y="0"/>
                </a:moveTo>
                <a:lnTo>
                  <a:pt x="567" y="0"/>
                </a:lnTo>
                <a:lnTo>
                  <a:pt x="1135" y="0"/>
                </a:lnTo>
                <a:lnTo>
                  <a:pt x="1702" y="0"/>
                </a:lnTo>
                <a:lnTo>
                  <a:pt x="2270" y="0"/>
                </a:lnTo>
                <a:lnTo>
                  <a:pt x="2270" y="567"/>
                </a:lnTo>
                <a:lnTo>
                  <a:pt x="2270" y="1134"/>
                </a:lnTo>
                <a:lnTo>
                  <a:pt x="2270" y="1702"/>
                </a:lnTo>
                <a:lnTo>
                  <a:pt x="2270" y="2269"/>
                </a:lnTo>
                <a:lnTo>
                  <a:pt x="1702" y="2269"/>
                </a:lnTo>
                <a:lnTo>
                  <a:pt x="1135" y="2269"/>
                </a:lnTo>
                <a:lnTo>
                  <a:pt x="567" y="2269"/>
                </a:lnTo>
                <a:lnTo>
                  <a:pt x="0" y="2269"/>
                </a:lnTo>
                <a:lnTo>
                  <a:pt x="0" y="1702"/>
                </a:lnTo>
                <a:lnTo>
                  <a:pt x="0" y="1134"/>
                </a:lnTo>
                <a:lnTo>
                  <a:pt x="0" y="5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69924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38593A-C820-4A34-9EAE-F8CCFF148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47B958F-8E91-4B36-BC0D-5501EDD50FF4}" type="datetimeFigureOut">
              <a:rPr lang="fi-FI" smtClean="0"/>
              <a:t>26.9.2022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DFA8A-0AA3-4E60-BBEB-723BA2C12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6416C-56EF-4445-825D-B445F3518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61B86FA-F224-4414-8485-B2E0C8654CBE}" type="slidenum">
              <a:rPr lang="fi-FI" smtClean="0"/>
              <a:t>‹#›</a:t>
            </a:fld>
            <a:endParaRPr lang="fi-FI"/>
          </a:p>
        </p:txBody>
      </p:sp>
      <p:grpSp>
        <p:nvGrpSpPr>
          <p:cNvPr id="10" name="Group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4368000" y="1916832"/>
            <a:ext cx="3456000" cy="2239841"/>
            <a:chOff x="4527550" y="2341563"/>
            <a:chExt cx="3135313" cy="2032001"/>
          </a:xfrm>
        </p:grpSpPr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5768975" y="2341563"/>
              <a:ext cx="644525" cy="1463675"/>
            </a:xfrm>
            <a:custGeom>
              <a:avLst/>
              <a:gdLst>
                <a:gd name="T0" fmla="*/ 1546 w 2436"/>
                <a:gd name="T1" fmla="*/ 407 h 5531"/>
                <a:gd name="T2" fmla="*/ 1598 w 2436"/>
                <a:gd name="T3" fmla="*/ 630 h 5531"/>
                <a:gd name="T4" fmla="*/ 1568 w 2436"/>
                <a:gd name="T5" fmla="*/ 815 h 5531"/>
                <a:gd name="T6" fmla="*/ 1415 w 2436"/>
                <a:gd name="T7" fmla="*/ 1055 h 5531"/>
                <a:gd name="T8" fmla="*/ 1005 w 2436"/>
                <a:gd name="T9" fmla="*/ 1539 h 5531"/>
                <a:gd name="T10" fmla="*/ 830 w 2436"/>
                <a:gd name="T11" fmla="*/ 1777 h 5531"/>
                <a:gd name="T12" fmla="*/ 792 w 2436"/>
                <a:gd name="T13" fmla="*/ 1957 h 5531"/>
                <a:gd name="T14" fmla="*/ 831 w 2436"/>
                <a:gd name="T15" fmla="*/ 2231 h 5531"/>
                <a:gd name="T16" fmla="*/ 579 w 2436"/>
                <a:gd name="T17" fmla="*/ 1907 h 5531"/>
                <a:gd name="T18" fmla="*/ 594 w 2436"/>
                <a:gd name="T19" fmla="*/ 1644 h 5531"/>
                <a:gd name="T20" fmla="*/ 740 w 2436"/>
                <a:gd name="T21" fmla="*/ 1385 h 5531"/>
                <a:gd name="T22" fmla="*/ 1262 w 2436"/>
                <a:gd name="T23" fmla="*/ 750 h 5531"/>
                <a:gd name="T24" fmla="*/ 1377 w 2436"/>
                <a:gd name="T25" fmla="*/ 553 h 5531"/>
                <a:gd name="T26" fmla="*/ 1360 w 2436"/>
                <a:gd name="T27" fmla="*/ 427 h 5531"/>
                <a:gd name="T28" fmla="*/ 934 w 2436"/>
                <a:gd name="T29" fmla="*/ 2354 h 5531"/>
                <a:gd name="T30" fmla="*/ 875 w 2436"/>
                <a:gd name="T31" fmla="*/ 2047 h 5531"/>
                <a:gd name="T32" fmla="*/ 914 w 2436"/>
                <a:gd name="T33" fmla="*/ 1844 h 5531"/>
                <a:gd name="T34" fmla="*/ 1089 w 2436"/>
                <a:gd name="T35" fmla="*/ 1610 h 5531"/>
                <a:gd name="T36" fmla="*/ 1560 w 2436"/>
                <a:gd name="T37" fmla="*/ 1133 h 5531"/>
                <a:gd name="T38" fmla="*/ 1670 w 2436"/>
                <a:gd name="T39" fmla="*/ 962 h 5531"/>
                <a:gd name="T40" fmla="*/ 1677 w 2436"/>
                <a:gd name="T41" fmla="*/ 819 h 5531"/>
                <a:gd name="T42" fmla="*/ 1824 w 2436"/>
                <a:gd name="T43" fmla="*/ 727 h 5531"/>
                <a:gd name="T44" fmla="*/ 1907 w 2436"/>
                <a:gd name="T45" fmla="*/ 924 h 5531"/>
                <a:gd name="T46" fmla="*/ 1907 w 2436"/>
                <a:gd name="T47" fmla="*/ 1105 h 5531"/>
                <a:gd name="T48" fmla="*/ 1754 w 2436"/>
                <a:gd name="T49" fmla="*/ 1350 h 5531"/>
                <a:gd name="T50" fmla="*/ 1205 w 2436"/>
                <a:gd name="T51" fmla="*/ 1940 h 5531"/>
                <a:gd name="T52" fmla="*/ 1166 w 2436"/>
                <a:gd name="T53" fmla="*/ 2051 h 5531"/>
                <a:gd name="T54" fmla="*/ 1199 w 2436"/>
                <a:gd name="T55" fmla="*/ 2265 h 5531"/>
                <a:gd name="T56" fmla="*/ 1300 w 2436"/>
                <a:gd name="T57" fmla="*/ 2288 h 5531"/>
                <a:gd name="T58" fmla="*/ 1274 w 2436"/>
                <a:gd name="T59" fmla="*/ 2046 h 5531"/>
                <a:gd name="T60" fmla="*/ 1425 w 2436"/>
                <a:gd name="T61" fmla="*/ 1856 h 5531"/>
                <a:gd name="T62" fmla="*/ 1809 w 2436"/>
                <a:gd name="T63" fmla="*/ 1537 h 5531"/>
                <a:gd name="T64" fmla="*/ 1842 w 2436"/>
                <a:gd name="T65" fmla="*/ 1423 h 5531"/>
                <a:gd name="T66" fmla="*/ 1983 w 2436"/>
                <a:gd name="T67" fmla="*/ 1317 h 5531"/>
                <a:gd name="T68" fmla="*/ 2040 w 2436"/>
                <a:gd name="T69" fmla="*/ 1512 h 5531"/>
                <a:gd name="T70" fmla="*/ 2003 w 2436"/>
                <a:gd name="T71" fmla="*/ 1689 h 5531"/>
                <a:gd name="T72" fmla="*/ 1728 w 2436"/>
                <a:gd name="T73" fmla="*/ 1953 h 5531"/>
                <a:gd name="T74" fmla="*/ 1536 w 2436"/>
                <a:gd name="T75" fmla="*/ 2151 h 5531"/>
                <a:gd name="T76" fmla="*/ 1601 w 2436"/>
                <a:gd name="T77" fmla="*/ 2459 h 5531"/>
                <a:gd name="T78" fmla="*/ 423 w 2436"/>
                <a:gd name="T79" fmla="*/ 1609 h 5531"/>
                <a:gd name="T80" fmla="*/ 401 w 2436"/>
                <a:gd name="T81" fmla="*/ 1358 h 5531"/>
                <a:gd name="T82" fmla="*/ 491 w 2436"/>
                <a:gd name="T83" fmla="*/ 1097 h 5531"/>
                <a:gd name="T84" fmla="*/ 899 w 2436"/>
                <a:gd name="T85" fmla="*/ 506 h 5531"/>
                <a:gd name="T86" fmla="*/ 1043 w 2436"/>
                <a:gd name="T87" fmla="*/ 248 h 5531"/>
                <a:gd name="T88" fmla="*/ 1066 w 2436"/>
                <a:gd name="T89" fmla="*/ 53 h 5531"/>
                <a:gd name="T90" fmla="*/ 1233 w 2436"/>
                <a:gd name="T91" fmla="*/ 151 h 5531"/>
                <a:gd name="T92" fmla="*/ 1262 w 2436"/>
                <a:gd name="T93" fmla="*/ 339 h 5531"/>
                <a:gd name="T94" fmla="*/ 1215 w 2436"/>
                <a:gd name="T95" fmla="*/ 523 h 5531"/>
                <a:gd name="T96" fmla="*/ 993 w 2436"/>
                <a:gd name="T97" fmla="*/ 855 h 5531"/>
                <a:gd name="T98" fmla="*/ 624 w 2436"/>
                <a:gd name="T99" fmla="*/ 1359 h 5531"/>
                <a:gd name="T100" fmla="*/ 525 w 2436"/>
                <a:gd name="T101" fmla="*/ 1581 h 5531"/>
                <a:gd name="T102" fmla="*/ 1430 w 2436"/>
                <a:gd name="T103" fmla="*/ 5531 h 5531"/>
                <a:gd name="T104" fmla="*/ 1148 w 2436"/>
                <a:gd name="T105" fmla="*/ 3342 h 5531"/>
                <a:gd name="T106" fmla="*/ 1395 w 2436"/>
                <a:gd name="T107" fmla="*/ 3320 h 5531"/>
                <a:gd name="T108" fmla="*/ 1066 w 2436"/>
                <a:gd name="T109" fmla="*/ 3199 h 5531"/>
                <a:gd name="T110" fmla="*/ 714 w 2436"/>
                <a:gd name="T111" fmla="*/ 3113 h 5531"/>
                <a:gd name="T112" fmla="*/ 357 w 2436"/>
                <a:gd name="T113" fmla="*/ 2913 h 5531"/>
                <a:gd name="T114" fmla="*/ 124 w 2436"/>
                <a:gd name="T115" fmla="*/ 2699 h 5531"/>
                <a:gd name="T116" fmla="*/ 2436 w 2436"/>
                <a:gd name="T117" fmla="*/ 2535 h 5531"/>
                <a:gd name="T118" fmla="*/ 2204 w 2436"/>
                <a:gd name="T119" fmla="*/ 2822 h 5531"/>
                <a:gd name="T120" fmla="*/ 1917 w 2436"/>
                <a:gd name="T121" fmla="*/ 3031 h 5531"/>
                <a:gd name="T122" fmla="*/ 1629 w 2436"/>
                <a:gd name="T123" fmla="*/ 3150 h 5531"/>
                <a:gd name="T124" fmla="*/ 1289 w 2436"/>
                <a:gd name="T125" fmla="*/ 3205 h 5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36" h="5531">
                  <a:moveTo>
                    <a:pt x="1444" y="271"/>
                  </a:moveTo>
                  <a:lnTo>
                    <a:pt x="1463" y="289"/>
                  </a:lnTo>
                  <a:lnTo>
                    <a:pt x="1472" y="299"/>
                  </a:lnTo>
                  <a:lnTo>
                    <a:pt x="1480" y="308"/>
                  </a:lnTo>
                  <a:lnTo>
                    <a:pt x="1496" y="327"/>
                  </a:lnTo>
                  <a:lnTo>
                    <a:pt x="1503" y="337"/>
                  </a:lnTo>
                  <a:lnTo>
                    <a:pt x="1510" y="347"/>
                  </a:lnTo>
                  <a:lnTo>
                    <a:pt x="1523" y="366"/>
                  </a:lnTo>
                  <a:lnTo>
                    <a:pt x="1535" y="386"/>
                  </a:lnTo>
                  <a:lnTo>
                    <a:pt x="1541" y="397"/>
                  </a:lnTo>
                  <a:lnTo>
                    <a:pt x="1546" y="407"/>
                  </a:lnTo>
                  <a:lnTo>
                    <a:pt x="1556" y="427"/>
                  </a:lnTo>
                  <a:lnTo>
                    <a:pt x="1564" y="447"/>
                  </a:lnTo>
                  <a:lnTo>
                    <a:pt x="1571" y="469"/>
                  </a:lnTo>
                  <a:lnTo>
                    <a:pt x="1577" y="489"/>
                  </a:lnTo>
                  <a:lnTo>
                    <a:pt x="1583" y="510"/>
                  </a:lnTo>
                  <a:lnTo>
                    <a:pt x="1588" y="530"/>
                  </a:lnTo>
                  <a:lnTo>
                    <a:pt x="1592" y="551"/>
                  </a:lnTo>
                  <a:lnTo>
                    <a:pt x="1594" y="571"/>
                  </a:lnTo>
                  <a:lnTo>
                    <a:pt x="1596" y="591"/>
                  </a:lnTo>
                  <a:lnTo>
                    <a:pt x="1598" y="611"/>
                  </a:lnTo>
                  <a:lnTo>
                    <a:pt x="1598" y="630"/>
                  </a:lnTo>
                  <a:lnTo>
                    <a:pt x="1598" y="649"/>
                  </a:lnTo>
                  <a:lnTo>
                    <a:pt x="1598" y="667"/>
                  </a:lnTo>
                  <a:lnTo>
                    <a:pt x="1596" y="685"/>
                  </a:lnTo>
                  <a:lnTo>
                    <a:pt x="1594" y="703"/>
                  </a:lnTo>
                  <a:lnTo>
                    <a:pt x="1592" y="720"/>
                  </a:lnTo>
                  <a:lnTo>
                    <a:pt x="1589" y="735"/>
                  </a:lnTo>
                  <a:lnTo>
                    <a:pt x="1587" y="751"/>
                  </a:lnTo>
                  <a:lnTo>
                    <a:pt x="1583" y="765"/>
                  </a:lnTo>
                  <a:lnTo>
                    <a:pt x="1576" y="792"/>
                  </a:lnTo>
                  <a:lnTo>
                    <a:pt x="1572" y="804"/>
                  </a:lnTo>
                  <a:lnTo>
                    <a:pt x="1568" y="815"/>
                  </a:lnTo>
                  <a:lnTo>
                    <a:pt x="1564" y="824"/>
                  </a:lnTo>
                  <a:lnTo>
                    <a:pt x="1559" y="833"/>
                  </a:lnTo>
                  <a:lnTo>
                    <a:pt x="1551" y="851"/>
                  </a:lnTo>
                  <a:lnTo>
                    <a:pt x="1540" y="869"/>
                  </a:lnTo>
                  <a:lnTo>
                    <a:pt x="1529" y="887"/>
                  </a:lnTo>
                  <a:lnTo>
                    <a:pt x="1518" y="905"/>
                  </a:lnTo>
                  <a:lnTo>
                    <a:pt x="1494" y="942"/>
                  </a:lnTo>
                  <a:lnTo>
                    <a:pt x="1469" y="980"/>
                  </a:lnTo>
                  <a:lnTo>
                    <a:pt x="1443" y="1017"/>
                  </a:lnTo>
                  <a:lnTo>
                    <a:pt x="1430" y="1035"/>
                  </a:lnTo>
                  <a:lnTo>
                    <a:pt x="1415" y="1055"/>
                  </a:lnTo>
                  <a:lnTo>
                    <a:pt x="1388" y="1091"/>
                  </a:lnTo>
                  <a:lnTo>
                    <a:pt x="1360" y="1125"/>
                  </a:lnTo>
                  <a:lnTo>
                    <a:pt x="1307" y="1191"/>
                  </a:lnTo>
                  <a:lnTo>
                    <a:pt x="1259" y="1249"/>
                  </a:lnTo>
                  <a:lnTo>
                    <a:pt x="1221" y="1295"/>
                  </a:lnTo>
                  <a:lnTo>
                    <a:pt x="1193" y="1327"/>
                  </a:lnTo>
                  <a:lnTo>
                    <a:pt x="1174" y="1350"/>
                  </a:lnTo>
                  <a:lnTo>
                    <a:pt x="1151" y="1376"/>
                  </a:lnTo>
                  <a:lnTo>
                    <a:pt x="1097" y="1435"/>
                  </a:lnTo>
                  <a:lnTo>
                    <a:pt x="1037" y="1503"/>
                  </a:lnTo>
                  <a:lnTo>
                    <a:pt x="1005" y="1539"/>
                  </a:lnTo>
                  <a:lnTo>
                    <a:pt x="974" y="1577"/>
                  </a:lnTo>
                  <a:lnTo>
                    <a:pt x="958" y="1596"/>
                  </a:lnTo>
                  <a:lnTo>
                    <a:pt x="942" y="1614"/>
                  </a:lnTo>
                  <a:lnTo>
                    <a:pt x="914" y="1651"/>
                  </a:lnTo>
                  <a:lnTo>
                    <a:pt x="886" y="1688"/>
                  </a:lnTo>
                  <a:lnTo>
                    <a:pt x="873" y="1707"/>
                  </a:lnTo>
                  <a:lnTo>
                    <a:pt x="861" y="1725"/>
                  </a:lnTo>
                  <a:lnTo>
                    <a:pt x="850" y="1742"/>
                  </a:lnTo>
                  <a:lnTo>
                    <a:pt x="839" y="1760"/>
                  </a:lnTo>
                  <a:lnTo>
                    <a:pt x="834" y="1769"/>
                  </a:lnTo>
                  <a:lnTo>
                    <a:pt x="830" y="1777"/>
                  </a:lnTo>
                  <a:lnTo>
                    <a:pt x="821" y="1794"/>
                  </a:lnTo>
                  <a:lnTo>
                    <a:pt x="814" y="1809"/>
                  </a:lnTo>
                  <a:lnTo>
                    <a:pt x="808" y="1825"/>
                  </a:lnTo>
                  <a:lnTo>
                    <a:pt x="803" y="1841"/>
                  </a:lnTo>
                  <a:lnTo>
                    <a:pt x="800" y="1855"/>
                  </a:lnTo>
                  <a:lnTo>
                    <a:pt x="796" y="1879"/>
                  </a:lnTo>
                  <a:lnTo>
                    <a:pt x="795" y="1891"/>
                  </a:lnTo>
                  <a:lnTo>
                    <a:pt x="794" y="1904"/>
                  </a:lnTo>
                  <a:lnTo>
                    <a:pt x="792" y="1916"/>
                  </a:lnTo>
                  <a:lnTo>
                    <a:pt x="792" y="1929"/>
                  </a:lnTo>
                  <a:lnTo>
                    <a:pt x="792" y="1957"/>
                  </a:lnTo>
                  <a:lnTo>
                    <a:pt x="792" y="1983"/>
                  </a:lnTo>
                  <a:lnTo>
                    <a:pt x="795" y="2011"/>
                  </a:lnTo>
                  <a:lnTo>
                    <a:pt x="797" y="2037"/>
                  </a:lnTo>
                  <a:lnTo>
                    <a:pt x="800" y="2064"/>
                  </a:lnTo>
                  <a:lnTo>
                    <a:pt x="803" y="2090"/>
                  </a:lnTo>
                  <a:lnTo>
                    <a:pt x="808" y="2115"/>
                  </a:lnTo>
                  <a:lnTo>
                    <a:pt x="812" y="2138"/>
                  </a:lnTo>
                  <a:lnTo>
                    <a:pt x="816" y="2161"/>
                  </a:lnTo>
                  <a:lnTo>
                    <a:pt x="820" y="2181"/>
                  </a:lnTo>
                  <a:lnTo>
                    <a:pt x="824" y="2201"/>
                  </a:lnTo>
                  <a:lnTo>
                    <a:pt x="831" y="2231"/>
                  </a:lnTo>
                  <a:lnTo>
                    <a:pt x="660" y="2231"/>
                  </a:lnTo>
                  <a:lnTo>
                    <a:pt x="642" y="2184"/>
                  </a:lnTo>
                  <a:lnTo>
                    <a:pt x="634" y="2157"/>
                  </a:lnTo>
                  <a:lnTo>
                    <a:pt x="624" y="2130"/>
                  </a:lnTo>
                  <a:lnTo>
                    <a:pt x="616" y="2100"/>
                  </a:lnTo>
                  <a:lnTo>
                    <a:pt x="608" y="2067"/>
                  </a:lnTo>
                  <a:lnTo>
                    <a:pt x="599" y="2035"/>
                  </a:lnTo>
                  <a:lnTo>
                    <a:pt x="592" y="1999"/>
                  </a:lnTo>
                  <a:lnTo>
                    <a:pt x="586" y="1963"/>
                  </a:lnTo>
                  <a:lnTo>
                    <a:pt x="580" y="1926"/>
                  </a:lnTo>
                  <a:lnTo>
                    <a:pt x="579" y="1907"/>
                  </a:lnTo>
                  <a:lnTo>
                    <a:pt x="576" y="1886"/>
                  </a:lnTo>
                  <a:lnTo>
                    <a:pt x="575" y="1867"/>
                  </a:lnTo>
                  <a:lnTo>
                    <a:pt x="575" y="1847"/>
                  </a:lnTo>
                  <a:lnTo>
                    <a:pt x="574" y="1826"/>
                  </a:lnTo>
                  <a:lnTo>
                    <a:pt x="574" y="1806"/>
                  </a:lnTo>
                  <a:lnTo>
                    <a:pt x="576" y="1764"/>
                  </a:lnTo>
                  <a:lnTo>
                    <a:pt x="578" y="1742"/>
                  </a:lnTo>
                  <a:lnTo>
                    <a:pt x="580" y="1721"/>
                  </a:lnTo>
                  <a:lnTo>
                    <a:pt x="586" y="1677"/>
                  </a:lnTo>
                  <a:lnTo>
                    <a:pt x="590" y="1661"/>
                  </a:lnTo>
                  <a:lnTo>
                    <a:pt x="594" y="1644"/>
                  </a:lnTo>
                  <a:lnTo>
                    <a:pt x="600" y="1627"/>
                  </a:lnTo>
                  <a:lnTo>
                    <a:pt x="606" y="1609"/>
                  </a:lnTo>
                  <a:lnTo>
                    <a:pt x="615" y="1591"/>
                  </a:lnTo>
                  <a:lnTo>
                    <a:pt x="623" y="1572"/>
                  </a:lnTo>
                  <a:lnTo>
                    <a:pt x="633" y="1554"/>
                  </a:lnTo>
                  <a:lnTo>
                    <a:pt x="642" y="1535"/>
                  </a:lnTo>
                  <a:lnTo>
                    <a:pt x="664" y="1496"/>
                  </a:lnTo>
                  <a:lnTo>
                    <a:pt x="676" y="1478"/>
                  </a:lnTo>
                  <a:lnTo>
                    <a:pt x="688" y="1459"/>
                  </a:lnTo>
                  <a:lnTo>
                    <a:pt x="713" y="1422"/>
                  </a:lnTo>
                  <a:lnTo>
                    <a:pt x="740" y="1385"/>
                  </a:lnTo>
                  <a:lnTo>
                    <a:pt x="766" y="1350"/>
                  </a:lnTo>
                  <a:lnTo>
                    <a:pt x="792" y="1316"/>
                  </a:lnTo>
                  <a:lnTo>
                    <a:pt x="840" y="1257"/>
                  </a:lnTo>
                  <a:lnTo>
                    <a:pt x="879" y="1212"/>
                  </a:lnTo>
                  <a:lnTo>
                    <a:pt x="904" y="1183"/>
                  </a:lnTo>
                  <a:lnTo>
                    <a:pt x="941" y="1140"/>
                  </a:lnTo>
                  <a:lnTo>
                    <a:pt x="988" y="1085"/>
                  </a:lnTo>
                  <a:lnTo>
                    <a:pt x="1098" y="950"/>
                  </a:lnTo>
                  <a:lnTo>
                    <a:pt x="1157" y="879"/>
                  </a:lnTo>
                  <a:lnTo>
                    <a:pt x="1212" y="811"/>
                  </a:lnTo>
                  <a:lnTo>
                    <a:pt x="1262" y="750"/>
                  </a:lnTo>
                  <a:lnTo>
                    <a:pt x="1301" y="698"/>
                  </a:lnTo>
                  <a:lnTo>
                    <a:pt x="1311" y="686"/>
                  </a:lnTo>
                  <a:lnTo>
                    <a:pt x="1319" y="673"/>
                  </a:lnTo>
                  <a:lnTo>
                    <a:pt x="1336" y="649"/>
                  </a:lnTo>
                  <a:lnTo>
                    <a:pt x="1342" y="638"/>
                  </a:lnTo>
                  <a:lnTo>
                    <a:pt x="1349" y="626"/>
                  </a:lnTo>
                  <a:lnTo>
                    <a:pt x="1360" y="605"/>
                  </a:lnTo>
                  <a:lnTo>
                    <a:pt x="1364" y="594"/>
                  </a:lnTo>
                  <a:lnTo>
                    <a:pt x="1368" y="583"/>
                  </a:lnTo>
                  <a:lnTo>
                    <a:pt x="1374" y="563"/>
                  </a:lnTo>
                  <a:lnTo>
                    <a:pt x="1377" y="553"/>
                  </a:lnTo>
                  <a:lnTo>
                    <a:pt x="1378" y="542"/>
                  </a:lnTo>
                  <a:lnTo>
                    <a:pt x="1380" y="523"/>
                  </a:lnTo>
                  <a:lnTo>
                    <a:pt x="1380" y="504"/>
                  </a:lnTo>
                  <a:lnTo>
                    <a:pt x="1379" y="493"/>
                  </a:lnTo>
                  <a:lnTo>
                    <a:pt x="1378" y="483"/>
                  </a:lnTo>
                  <a:lnTo>
                    <a:pt x="1376" y="475"/>
                  </a:lnTo>
                  <a:lnTo>
                    <a:pt x="1374" y="465"/>
                  </a:lnTo>
                  <a:lnTo>
                    <a:pt x="1371" y="456"/>
                  </a:lnTo>
                  <a:lnTo>
                    <a:pt x="1368" y="446"/>
                  </a:lnTo>
                  <a:lnTo>
                    <a:pt x="1365" y="437"/>
                  </a:lnTo>
                  <a:lnTo>
                    <a:pt x="1360" y="427"/>
                  </a:lnTo>
                  <a:lnTo>
                    <a:pt x="1352" y="407"/>
                  </a:lnTo>
                  <a:lnTo>
                    <a:pt x="1341" y="387"/>
                  </a:lnTo>
                  <a:lnTo>
                    <a:pt x="1328" y="367"/>
                  </a:lnTo>
                  <a:lnTo>
                    <a:pt x="1334" y="363"/>
                  </a:lnTo>
                  <a:lnTo>
                    <a:pt x="1347" y="353"/>
                  </a:lnTo>
                  <a:lnTo>
                    <a:pt x="1386" y="319"/>
                  </a:lnTo>
                  <a:lnTo>
                    <a:pt x="1444" y="271"/>
                  </a:lnTo>
                  <a:close/>
                  <a:moveTo>
                    <a:pt x="1264" y="2459"/>
                  </a:moveTo>
                  <a:lnTo>
                    <a:pt x="969" y="2459"/>
                  </a:lnTo>
                  <a:lnTo>
                    <a:pt x="946" y="2390"/>
                  </a:lnTo>
                  <a:lnTo>
                    <a:pt x="934" y="2354"/>
                  </a:lnTo>
                  <a:lnTo>
                    <a:pt x="923" y="2317"/>
                  </a:lnTo>
                  <a:lnTo>
                    <a:pt x="912" y="2279"/>
                  </a:lnTo>
                  <a:lnTo>
                    <a:pt x="903" y="2241"/>
                  </a:lnTo>
                  <a:lnTo>
                    <a:pt x="894" y="2203"/>
                  </a:lnTo>
                  <a:lnTo>
                    <a:pt x="887" y="2163"/>
                  </a:lnTo>
                  <a:lnTo>
                    <a:pt x="884" y="2144"/>
                  </a:lnTo>
                  <a:lnTo>
                    <a:pt x="881" y="2125"/>
                  </a:lnTo>
                  <a:lnTo>
                    <a:pt x="879" y="2106"/>
                  </a:lnTo>
                  <a:lnTo>
                    <a:pt x="878" y="2085"/>
                  </a:lnTo>
                  <a:lnTo>
                    <a:pt x="876" y="2066"/>
                  </a:lnTo>
                  <a:lnTo>
                    <a:pt x="875" y="2047"/>
                  </a:lnTo>
                  <a:lnTo>
                    <a:pt x="875" y="2028"/>
                  </a:lnTo>
                  <a:lnTo>
                    <a:pt x="875" y="2009"/>
                  </a:lnTo>
                  <a:lnTo>
                    <a:pt x="876" y="1991"/>
                  </a:lnTo>
                  <a:lnTo>
                    <a:pt x="879" y="1971"/>
                  </a:lnTo>
                  <a:lnTo>
                    <a:pt x="881" y="1953"/>
                  </a:lnTo>
                  <a:lnTo>
                    <a:pt x="885" y="1934"/>
                  </a:lnTo>
                  <a:lnTo>
                    <a:pt x="888" y="1916"/>
                  </a:lnTo>
                  <a:lnTo>
                    <a:pt x="893" y="1898"/>
                  </a:lnTo>
                  <a:lnTo>
                    <a:pt x="898" y="1880"/>
                  </a:lnTo>
                  <a:lnTo>
                    <a:pt x="905" y="1863"/>
                  </a:lnTo>
                  <a:lnTo>
                    <a:pt x="914" y="1844"/>
                  </a:lnTo>
                  <a:lnTo>
                    <a:pt x="923" y="1825"/>
                  </a:lnTo>
                  <a:lnTo>
                    <a:pt x="934" y="1806"/>
                  </a:lnTo>
                  <a:lnTo>
                    <a:pt x="946" y="1785"/>
                  </a:lnTo>
                  <a:lnTo>
                    <a:pt x="960" y="1765"/>
                  </a:lnTo>
                  <a:lnTo>
                    <a:pt x="976" y="1743"/>
                  </a:lnTo>
                  <a:lnTo>
                    <a:pt x="992" y="1722"/>
                  </a:lnTo>
                  <a:lnTo>
                    <a:pt x="1010" y="1700"/>
                  </a:lnTo>
                  <a:lnTo>
                    <a:pt x="1028" y="1679"/>
                  </a:lnTo>
                  <a:lnTo>
                    <a:pt x="1047" y="1656"/>
                  </a:lnTo>
                  <a:lnTo>
                    <a:pt x="1067" y="1633"/>
                  </a:lnTo>
                  <a:lnTo>
                    <a:pt x="1089" y="1610"/>
                  </a:lnTo>
                  <a:lnTo>
                    <a:pt x="1132" y="1563"/>
                  </a:lnTo>
                  <a:lnTo>
                    <a:pt x="1156" y="1541"/>
                  </a:lnTo>
                  <a:lnTo>
                    <a:pt x="1179" y="1517"/>
                  </a:lnTo>
                  <a:lnTo>
                    <a:pt x="1227" y="1469"/>
                  </a:lnTo>
                  <a:lnTo>
                    <a:pt x="1276" y="1421"/>
                  </a:lnTo>
                  <a:lnTo>
                    <a:pt x="1376" y="1323"/>
                  </a:lnTo>
                  <a:lnTo>
                    <a:pt x="1425" y="1275"/>
                  </a:lnTo>
                  <a:lnTo>
                    <a:pt x="1472" y="1227"/>
                  </a:lnTo>
                  <a:lnTo>
                    <a:pt x="1517" y="1179"/>
                  </a:lnTo>
                  <a:lnTo>
                    <a:pt x="1539" y="1157"/>
                  </a:lnTo>
                  <a:lnTo>
                    <a:pt x="1560" y="1133"/>
                  </a:lnTo>
                  <a:lnTo>
                    <a:pt x="1571" y="1119"/>
                  </a:lnTo>
                  <a:lnTo>
                    <a:pt x="1582" y="1106"/>
                  </a:lnTo>
                  <a:lnTo>
                    <a:pt x="1601" y="1080"/>
                  </a:lnTo>
                  <a:lnTo>
                    <a:pt x="1619" y="1055"/>
                  </a:lnTo>
                  <a:lnTo>
                    <a:pt x="1628" y="1043"/>
                  </a:lnTo>
                  <a:lnTo>
                    <a:pt x="1635" y="1031"/>
                  </a:lnTo>
                  <a:lnTo>
                    <a:pt x="1642" y="1019"/>
                  </a:lnTo>
                  <a:lnTo>
                    <a:pt x="1648" y="1007"/>
                  </a:lnTo>
                  <a:lnTo>
                    <a:pt x="1660" y="984"/>
                  </a:lnTo>
                  <a:lnTo>
                    <a:pt x="1665" y="973"/>
                  </a:lnTo>
                  <a:lnTo>
                    <a:pt x="1670" y="962"/>
                  </a:lnTo>
                  <a:lnTo>
                    <a:pt x="1674" y="950"/>
                  </a:lnTo>
                  <a:lnTo>
                    <a:pt x="1678" y="939"/>
                  </a:lnTo>
                  <a:lnTo>
                    <a:pt x="1683" y="918"/>
                  </a:lnTo>
                  <a:lnTo>
                    <a:pt x="1684" y="907"/>
                  </a:lnTo>
                  <a:lnTo>
                    <a:pt x="1685" y="896"/>
                  </a:lnTo>
                  <a:lnTo>
                    <a:pt x="1686" y="885"/>
                  </a:lnTo>
                  <a:lnTo>
                    <a:pt x="1686" y="875"/>
                  </a:lnTo>
                  <a:lnTo>
                    <a:pt x="1684" y="853"/>
                  </a:lnTo>
                  <a:lnTo>
                    <a:pt x="1683" y="842"/>
                  </a:lnTo>
                  <a:lnTo>
                    <a:pt x="1680" y="831"/>
                  </a:lnTo>
                  <a:lnTo>
                    <a:pt x="1677" y="819"/>
                  </a:lnTo>
                  <a:lnTo>
                    <a:pt x="1673" y="809"/>
                  </a:lnTo>
                  <a:lnTo>
                    <a:pt x="1668" y="798"/>
                  </a:lnTo>
                  <a:lnTo>
                    <a:pt x="1664" y="786"/>
                  </a:lnTo>
                  <a:lnTo>
                    <a:pt x="1658" y="774"/>
                  </a:lnTo>
                  <a:lnTo>
                    <a:pt x="1652" y="762"/>
                  </a:lnTo>
                  <a:lnTo>
                    <a:pt x="1769" y="665"/>
                  </a:lnTo>
                  <a:lnTo>
                    <a:pt x="1780" y="675"/>
                  </a:lnTo>
                  <a:lnTo>
                    <a:pt x="1792" y="687"/>
                  </a:lnTo>
                  <a:lnTo>
                    <a:pt x="1803" y="699"/>
                  </a:lnTo>
                  <a:lnTo>
                    <a:pt x="1814" y="713"/>
                  </a:lnTo>
                  <a:lnTo>
                    <a:pt x="1824" y="727"/>
                  </a:lnTo>
                  <a:lnTo>
                    <a:pt x="1834" y="743"/>
                  </a:lnTo>
                  <a:lnTo>
                    <a:pt x="1844" y="758"/>
                  </a:lnTo>
                  <a:lnTo>
                    <a:pt x="1853" y="775"/>
                  </a:lnTo>
                  <a:lnTo>
                    <a:pt x="1862" y="792"/>
                  </a:lnTo>
                  <a:lnTo>
                    <a:pt x="1870" y="809"/>
                  </a:lnTo>
                  <a:lnTo>
                    <a:pt x="1878" y="828"/>
                  </a:lnTo>
                  <a:lnTo>
                    <a:pt x="1884" y="846"/>
                  </a:lnTo>
                  <a:lnTo>
                    <a:pt x="1892" y="865"/>
                  </a:lnTo>
                  <a:lnTo>
                    <a:pt x="1898" y="884"/>
                  </a:lnTo>
                  <a:lnTo>
                    <a:pt x="1902" y="903"/>
                  </a:lnTo>
                  <a:lnTo>
                    <a:pt x="1907" y="924"/>
                  </a:lnTo>
                  <a:lnTo>
                    <a:pt x="1911" y="944"/>
                  </a:lnTo>
                  <a:lnTo>
                    <a:pt x="1912" y="954"/>
                  </a:lnTo>
                  <a:lnTo>
                    <a:pt x="1913" y="965"/>
                  </a:lnTo>
                  <a:lnTo>
                    <a:pt x="1916" y="984"/>
                  </a:lnTo>
                  <a:lnTo>
                    <a:pt x="1917" y="1004"/>
                  </a:lnTo>
                  <a:lnTo>
                    <a:pt x="1917" y="1025"/>
                  </a:lnTo>
                  <a:lnTo>
                    <a:pt x="1916" y="1045"/>
                  </a:lnTo>
                  <a:lnTo>
                    <a:pt x="1916" y="1056"/>
                  </a:lnTo>
                  <a:lnTo>
                    <a:pt x="1914" y="1065"/>
                  </a:lnTo>
                  <a:lnTo>
                    <a:pt x="1911" y="1086"/>
                  </a:lnTo>
                  <a:lnTo>
                    <a:pt x="1907" y="1105"/>
                  </a:lnTo>
                  <a:lnTo>
                    <a:pt x="1902" y="1125"/>
                  </a:lnTo>
                  <a:lnTo>
                    <a:pt x="1896" y="1145"/>
                  </a:lnTo>
                  <a:lnTo>
                    <a:pt x="1889" y="1163"/>
                  </a:lnTo>
                  <a:lnTo>
                    <a:pt x="1881" y="1182"/>
                  </a:lnTo>
                  <a:lnTo>
                    <a:pt x="1871" y="1200"/>
                  </a:lnTo>
                  <a:lnTo>
                    <a:pt x="1866" y="1208"/>
                  </a:lnTo>
                  <a:lnTo>
                    <a:pt x="1860" y="1217"/>
                  </a:lnTo>
                  <a:lnTo>
                    <a:pt x="1848" y="1233"/>
                  </a:lnTo>
                  <a:lnTo>
                    <a:pt x="1817" y="1273"/>
                  </a:lnTo>
                  <a:lnTo>
                    <a:pt x="1786" y="1311"/>
                  </a:lnTo>
                  <a:lnTo>
                    <a:pt x="1754" y="1350"/>
                  </a:lnTo>
                  <a:lnTo>
                    <a:pt x="1720" y="1387"/>
                  </a:lnTo>
                  <a:lnTo>
                    <a:pt x="1649" y="1465"/>
                  </a:lnTo>
                  <a:lnTo>
                    <a:pt x="1571" y="1550"/>
                  </a:lnTo>
                  <a:lnTo>
                    <a:pt x="1530" y="1593"/>
                  </a:lnTo>
                  <a:lnTo>
                    <a:pt x="1490" y="1635"/>
                  </a:lnTo>
                  <a:lnTo>
                    <a:pt x="1404" y="1723"/>
                  </a:lnTo>
                  <a:lnTo>
                    <a:pt x="1360" y="1770"/>
                  </a:lnTo>
                  <a:lnTo>
                    <a:pt x="1313" y="1820"/>
                  </a:lnTo>
                  <a:lnTo>
                    <a:pt x="1263" y="1874"/>
                  </a:lnTo>
                  <a:lnTo>
                    <a:pt x="1210" y="1934"/>
                  </a:lnTo>
                  <a:lnTo>
                    <a:pt x="1205" y="1940"/>
                  </a:lnTo>
                  <a:lnTo>
                    <a:pt x="1200" y="1946"/>
                  </a:lnTo>
                  <a:lnTo>
                    <a:pt x="1192" y="1959"/>
                  </a:lnTo>
                  <a:lnTo>
                    <a:pt x="1188" y="1967"/>
                  </a:lnTo>
                  <a:lnTo>
                    <a:pt x="1185" y="1974"/>
                  </a:lnTo>
                  <a:lnTo>
                    <a:pt x="1179" y="1988"/>
                  </a:lnTo>
                  <a:lnTo>
                    <a:pt x="1174" y="2003"/>
                  </a:lnTo>
                  <a:lnTo>
                    <a:pt x="1172" y="2011"/>
                  </a:lnTo>
                  <a:lnTo>
                    <a:pt x="1170" y="2018"/>
                  </a:lnTo>
                  <a:lnTo>
                    <a:pt x="1169" y="2027"/>
                  </a:lnTo>
                  <a:lnTo>
                    <a:pt x="1168" y="2034"/>
                  </a:lnTo>
                  <a:lnTo>
                    <a:pt x="1166" y="2051"/>
                  </a:lnTo>
                  <a:lnTo>
                    <a:pt x="1166" y="2067"/>
                  </a:lnTo>
                  <a:lnTo>
                    <a:pt x="1166" y="2084"/>
                  </a:lnTo>
                  <a:lnTo>
                    <a:pt x="1166" y="2102"/>
                  </a:lnTo>
                  <a:lnTo>
                    <a:pt x="1168" y="2120"/>
                  </a:lnTo>
                  <a:lnTo>
                    <a:pt x="1170" y="2138"/>
                  </a:lnTo>
                  <a:lnTo>
                    <a:pt x="1173" y="2156"/>
                  </a:lnTo>
                  <a:lnTo>
                    <a:pt x="1176" y="2174"/>
                  </a:lnTo>
                  <a:lnTo>
                    <a:pt x="1180" y="2192"/>
                  </a:lnTo>
                  <a:lnTo>
                    <a:pt x="1185" y="2210"/>
                  </a:lnTo>
                  <a:lnTo>
                    <a:pt x="1190" y="2229"/>
                  </a:lnTo>
                  <a:lnTo>
                    <a:pt x="1199" y="2265"/>
                  </a:lnTo>
                  <a:lnTo>
                    <a:pt x="1211" y="2301"/>
                  </a:lnTo>
                  <a:lnTo>
                    <a:pt x="1223" y="2336"/>
                  </a:lnTo>
                  <a:lnTo>
                    <a:pt x="1245" y="2401"/>
                  </a:lnTo>
                  <a:lnTo>
                    <a:pt x="1256" y="2431"/>
                  </a:lnTo>
                  <a:lnTo>
                    <a:pt x="1264" y="2459"/>
                  </a:lnTo>
                  <a:close/>
                  <a:moveTo>
                    <a:pt x="1601" y="2459"/>
                  </a:moveTo>
                  <a:lnTo>
                    <a:pt x="1352" y="2459"/>
                  </a:lnTo>
                  <a:lnTo>
                    <a:pt x="1342" y="2425"/>
                  </a:lnTo>
                  <a:lnTo>
                    <a:pt x="1331" y="2391"/>
                  </a:lnTo>
                  <a:lnTo>
                    <a:pt x="1311" y="2323"/>
                  </a:lnTo>
                  <a:lnTo>
                    <a:pt x="1300" y="2288"/>
                  </a:lnTo>
                  <a:lnTo>
                    <a:pt x="1290" y="2253"/>
                  </a:lnTo>
                  <a:lnTo>
                    <a:pt x="1282" y="2220"/>
                  </a:lnTo>
                  <a:lnTo>
                    <a:pt x="1276" y="2185"/>
                  </a:lnTo>
                  <a:lnTo>
                    <a:pt x="1272" y="2165"/>
                  </a:lnTo>
                  <a:lnTo>
                    <a:pt x="1270" y="2145"/>
                  </a:lnTo>
                  <a:lnTo>
                    <a:pt x="1269" y="2127"/>
                  </a:lnTo>
                  <a:lnTo>
                    <a:pt x="1268" y="2109"/>
                  </a:lnTo>
                  <a:lnTo>
                    <a:pt x="1268" y="2093"/>
                  </a:lnTo>
                  <a:lnTo>
                    <a:pt x="1269" y="2076"/>
                  </a:lnTo>
                  <a:lnTo>
                    <a:pt x="1271" y="2060"/>
                  </a:lnTo>
                  <a:lnTo>
                    <a:pt x="1274" y="2046"/>
                  </a:lnTo>
                  <a:lnTo>
                    <a:pt x="1278" y="2030"/>
                  </a:lnTo>
                  <a:lnTo>
                    <a:pt x="1283" y="2016"/>
                  </a:lnTo>
                  <a:lnTo>
                    <a:pt x="1290" y="2001"/>
                  </a:lnTo>
                  <a:lnTo>
                    <a:pt x="1299" y="1987"/>
                  </a:lnTo>
                  <a:lnTo>
                    <a:pt x="1307" y="1973"/>
                  </a:lnTo>
                  <a:lnTo>
                    <a:pt x="1319" y="1958"/>
                  </a:lnTo>
                  <a:lnTo>
                    <a:pt x="1331" y="1944"/>
                  </a:lnTo>
                  <a:lnTo>
                    <a:pt x="1346" y="1928"/>
                  </a:lnTo>
                  <a:lnTo>
                    <a:pt x="1368" y="1907"/>
                  </a:lnTo>
                  <a:lnTo>
                    <a:pt x="1395" y="1881"/>
                  </a:lnTo>
                  <a:lnTo>
                    <a:pt x="1425" y="1856"/>
                  </a:lnTo>
                  <a:lnTo>
                    <a:pt x="1456" y="1831"/>
                  </a:lnTo>
                  <a:lnTo>
                    <a:pt x="1524" y="1776"/>
                  </a:lnTo>
                  <a:lnTo>
                    <a:pt x="1594" y="1722"/>
                  </a:lnTo>
                  <a:lnTo>
                    <a:pt x="1662" y="1668"/>
                  </a:lnTo>
                  <a:lnTo>
                    <a:pt x="1695" y="1643"/>
                  </a:lnTo>
                  <a:lnTo>
                    <a:pt x="1724" y="1619"/>
                  </a:lnTo>
                  <a:lnTo>
                    <a:pt x="1751" y="1595"/>
                  </a:lnTo>
                  <a:lnTo>
                    <a:pt x="1774" y="1573"/>
                  </a:lnTo>
                  <a:lnTo>
                    <a:pt x="1793" y="1554"/>
                  </a:lnTo>
                  <a:lnTo>
                    <a:pt x="1802" y="1545"/>
                  </a:lnTo>
                  <a:lnTo>
                    <a:pt x="1809" y="1537"/>
                  </a:lnTo>
                  <a:lnTo>
                    <a:pt x="1818" y="1523"/>
                  </a:lnTo>
                  <a:lnTo>
                    <a:pt x="1823" y="1515"/>
                  </a:lnTo>
                  <a:lnTo>
                    <a:pt x="1827" y="1508"/>
                  </a:lnTo>
                  <a:lnTo>
                    <a:pt x="1829" y="1501"/>
                  </a:lnTo>
                  <a:lnTo>
                    <a:pt x="1832" y="1497"/>
                  </a:lnTo>
                  <a:lnTo>
                    <a:pt x="1833" y="1493"/>
                  </a:lnTo>
                  <a:lnTo>
                    <a:pt x="1836" y="1478"/>
                  </a:lnTo>
                  <a:lnTo>
                    <a:pt x="1840" y="1464"/>
                  </a:lnTo>
                  <a:lnTo>
                    <a:pt x="1841" y="1449"/>
                  </a:lnTo>
                  <a:lnTo>
                    <a:pt x="1842" y="1436"/>
                  </a:lnTo>
                  <a:lnTo>
                    <a:pt x="1842" y="1423"/>
                  </a:lnTo>
                  <a:lnTo>
                    <a:pt x="1841" y="1411"/>
                  </a:lnTo>
                  <a:lnTo>
                    <a:pt x="1840" y="1400"/>
                  </a:lnTo>
                  <a:lnTo>
                    <a:pt x="1839" y="1391"/>
                  </a:lnTo>
                  <a:lnTo>
                    <a:pt x="1836" y="1382"/>
                  </a:lnTo>
                  <a:lnTo>
                    <a:pt x="1834" y="1370"/>
                  </a:lnTo>
                  <a:lnTo>
                    <a:pt x="1833" y="1365"/>
                  </a:lnTo>
                  <a:lnTo>
                    <a:pt x="1890" y="1317"/>
                  </a:lnTo>
                  <a:lnTo>
                    <a:pt x="1948" y="1269"/>
                  </a:lnTo>
                  <a:lnTo>
                    <a:pt x="1960" y="1285"/>
                  </a:lnTo>
                  <a:lnTo>
                    <a:pt x="1972" y="1302"/>
                  </a:lnTo>
                  <a:lnTo>
                    <a:pt x="1983" y="1317"/>
                  </a:lnTo>
                  <a:lnTo>
                    <a:pt x="1992" y="1335"/>
                  </a:lnTo>
                  <a:lnTo>
                    <a:pt x="2002" y="1352"/>
                  </a:lnTo>
                  <a:lnTo>
                    <a:pt x="2009" y="1369"/>
                  </a:lnTo>
                  <a:lnTo>
                    <a:pt x="2016" y="1387"/>
                  </a:lnTo>
                  <a:lnTo>
                    <a:pt x="2022" y="1405"/>
                  </a:lnTo>
                  <a:lnTo>
                    <a:pt x="2027" y="1423"/>
                  </a:lnTo>
                  <a:lnTo>
                    <a:pt x="2032" y="1441"/>
                  </a:lnTo>
                  <a:lnTo>
                    <a:pt x="2036" y="1459"/>
                  </a:lnTo>
                  <a:lnTo>
                    <a:pt x="2038" y="1477"/>
                  </a:lnTo>
                  <a:lnTo>
                    <a:pt x="2039" y="1494"/>
                  </a:lnTo>
                  <a:lnTo>
                    <a:pt x="2040" y="1512"/>
                  </a:lnTo>
                  <a:lnTo>
                    <a:pt x="2040" y="1530"/>
                  </a:lnTo>
                  <a:lnTo>
                    <a:pt x="2039" y="1548"/>
                  </a:lnTo>
                  <a:lnTo>
                    <a:pt x="2038" y="1565"/>
                  </a:lnTo>
                  <a:lnTo>
                    <a:pt x="2036" y="1581"/>
                  </a:lnTo>
                  <a:lnTo>
                    <a:pt x="2033" y="1598"/>
                  </a:lnTo>
                  <a:lnTo>
                    <a:pt x="2030" y="1615"/>
                  </a:lnTo>
                  <a:lnTo>
                    <a:pt x="2026" y="1631"/>
                  </a:lnTo>
                  <a:lnTo>
                    <a:pt x="2021" y="1646"/>
                  </a:lnTo>
                  <a:lnTo>
                    <a:pt x="2015" y="1662"/>
                  </a:lnTo>
                  <a:lnTo>
                    <a:pt x="2010" y="1676"/>
                  </a:lnTo>
                  <a:lnTo>
                    <a:pt x="2003" y="1689"/>
                  </a:lnTo>
                  <a:lnTo>
                    <a:pt x="1996" y="1704"/>
                  </a:lnTo>
                  <a:lnTo>
                    <a:pt x="1989" y="1716"/>
                  </a:lnTo>
                  <a:lnTo>
                    <a:pt x="1980" y="1728"/>
                  </a:lnTo>
                  <a:lnTo>
                    <a:pt x="1972" y="1740"/>
                  </a:lnTo>
                  <a:lnTo>
                    <a:pt x="1964" y="1751"/>
                  </a:lnTo>
                  <a:lnTo>
                    <a:pt x="1954" y="1760"/>
                  </a:lnTo>
                  <a:lnTo>
                    <a:pt x="1944" y="1769"/>
                  </a:lnTo>
                  <a:lnTo>
                    <a:pt x="1871" y="1831"/>
                  </a:lnTo>
                  <a:lnTo>
                    <a:pt x="1826" y="1868"/>
                  </a:lnTo>
                  <a:lnTo>
                    <a:pt x="1778" y="1910"/>
                  </a:lnTo>
                  <a:lnTo>
                    <a:pt x="1728" y="1953"/>
                  </a:lnTo>
                  <a:lnTo>
                    <a:pt x="1679" y="1998"/>
                  </a:lnTo>
                  <a:lnTo>
                    <a:pt x="1655" y="2019"/>
                  </a:lnTo>
                  <a:lnTo>
                    <a:pt x="1632" y="2042"/>
                  </a:lnTo>
                  <a:lnTo>
                    <a:pt x="1610" y="2064"/>
                  </a:lnTo>
                  <a:lnTo>
                    <a:pt x="1588" y="2084"/>
                  </a:lnTo>
                  <a:lnTo>
                    <a:pt x="1569" y="2105"/>
                  </a:lnTo>
                  <a:lnTo>
                    <a:pt x="1553" y="2121"/>
                  </a:lnTo>
                  <a:lnTo>
                    <a:pt x="1547" y="2129"/>
                  </a:lnTo>
                  <a:lnTo>
                    <a:pt x="1542" y="2136"/>
                  </a:lnTo>
                  <a:lnTo>
                    <a:pt x="1539" y="2144"/>
                  </a:lnTo>
                  <a:lnTo>
                    <a:pt x="1536" y="2151"/>
                  </a:lnTo>
                  <a:lnTo>
                    <a:pt x="1535" y="2159"/>
                  </a:lnTo>
                  <a:lnTo>
                    <a:pt x="1534" y="2167"/>
                  </a:lnTo>
                  <a:lnTo>
                    <a:pt x="1534" y="2177"/>
                  </a:lnTo>
                  <a:lnTo>
                    <a:pt x="1535" y="2187"/>
                  </a:lnTo>
                  <a:lnTo>
                    <a:pt x="1536" y="2199"/>
                  </a:lnTo>
                  <a:lnTo>
                    <a:pt x="1539" y="2211"/>
                  </a:lnTo>
                  <a:lnTo>
                    <a:pt x="1545" y="2244"/>
                  </a:lnTo>
                  <a:lnTo>
                    <a:pt x="1559" y="2300"/>
                  </a:lnTo>
                  <a:lnTo>
                    <a:pt x="1575" y="2359"/>
                  </a:lnTo>
                  <a:lnTo>
                    <a:pt x="1589" y="2414"/>
                  </a:lnTo>
                  <a:lnTo>
                    <a:pt x="1601" y="2459"/>
                  </a:lnTo>
                  <a:close/>
                  <a:moveTo>
                    <a:pt x="506" y="1777"/>
                  </a:moveTo>
                  <a:lnTo>
                    <a:pt x="494" y="1758"/>
                  </a:lnTo>
                  <a:lnTo>
                    <a:pt x="482" y="1740"/>
                  </a:lnTo>
                  <a:lnTo>
                    <a:pt x="471" y="1722"/>
                  </a:lnTo>
                  <a:lnTo>
                    <a:pt x="461" y="1703"/>
                  </a:lnTo>
                  <a:lnTo>
                    <a:pt x="456" y="1694"/>
                  </a:lnTo>
                  <a:lnTo>
                    <a:pt x="452" y="1685"/>
                  </a:lnTo>
                  <a:lnTo>
                    <a:pt x="443" y="1667"/>
                  </a:lnTo>
                  <a:lnTo>
                    <a:pt x="436" y="1647"/>
                  </a:lnTo>
                  <a:lnTo>
                    <a:pt x="429" y="1628"/>
                  </a:lnTo>
                  <a:lnTo>
                    <a:pt x="423" y="1609"/>
                  </a:lnTo>
                  <a:lnTo>
                    <a:pt x="417" y="1589"/>
                  </a:lnTo>
                  <a:lnTo>
                    <a:pt x="412" y="1569"/>
                  </a:lnTo>
                  <a:lnTo>
                    <a:pt x="408" y="1549"/>
                  </a:lnTo>
                  <a:lnTo>
                    <a:pt x="405" y="1527"/>
                  </a:lnTo>
                  <a:lnTo>
                    <a:pt x="401" y="1506"/>
                  </a:lnTo>
                  <a:lnTo>
                    <a:pt x="399" y="1484"/>
                  </a:lnTo>
                  <a:lnTo>
                    <a:pt x="398" y="1460"/>
                  </a:lnTo>
                  <a:lnTo>
                    <a:pt x="396" y="1435"/>
                  </a:lnTo>
                  <a:lnTo>
                    <a:pt x="396" y="1409"/>
                  </a:lnTo>
                  <a:lnTo>
                    <a:pt x="399" y="1383"/>
                  </a:lnTo>
                  <a:lnTo>
                    <a:pt x="401" y="1358"/>
                  </a:lnTo>
                  <a:lnTo>
                    <a:pt x="405" y="1333"/>
                  </a:lnTo>
                  <a:lnTo>
                    <a:pt x="410" y="1309"/>
                  </a:lnTo>
                  <a:lnTo>
                    <a:pt x="416" y="1284"/>
                  </a:lnTo>
                  <a:lnTo>
                    <a:pt x="422" y="1260"/>
                  </a:lnTo>
                  <a:lnTo>
                    <a:pt x="429" y="1236"/>
                  </a:lnTo>
                  <a:lnTo>
                    <a:pt x="437" y="1212"/>
                  </a:lnTo>
                  <a:lnTo>
                    <a:pt x="447" y="1189"/>
                  </a:lnTo>
                  <a:lnTo>
                    <a:pt x="456" y="1165"/>
                  </a:lnTo>
                  <a:lnTo>
                    <a:pt x="467" y="1142"/>
                  </a:lnTo>
                  <a:lnTo>
                    <a:pt x="479" y="1119"/>
                  </a:lnTo>
                  <a:lnTo>
                    <a:pt x="491" y="1097"/>
                  </a:lnTo>
                  <a:lnTo>
                    <a:pt x="504" y="1074"/>
                  </a:lnTo>
                  <a:lnTo>
                    <a:pt x="531" y="1028"/>
                  </a:lnTo>
                  <a:lnTo>
                    <a:pt x="545" y="1005"/>
                  </a:lnTo>
                  <a:lnTo>
                    <a:pt x="560" y="984"/>
                  </a:lnTo>
                  <a:lnTo>
                    <a:pt x="590" y="939"/>
                  </a:lnTo>
                  <a:lnTo>
                    <a:pt x="621" y="895"/>
                  </a:lnTo>
                  <a:lnTo>
                    <a:pt x="684" y="807"/>
                  </a:lnTo>
                  <a:lnTo>
                    <a:pt x="717" y="763"/>
                  </a:lnTo>
                  <a:lnTo>
                    <a:pt x="748" y="720"/>
                  </a:lnTo>
                  <a:lnTo>
                    <a:pt x="852" y="573"/>
                  </a:lnTo>
                  <a:lnTo>
                    <a:pt x="899" y="506"/>
                  </a:lnTo>
                  <a:lnTo>
                    <a:pt x="942" y="444"/>
                  </a:lnTo>
                  <a:lnTo>
                    <a:pt x="962" y="414"/>
                  </a:lnTo>
                  <a:lnTo>
                    <a:pt x="980" y="386"/>
                  </a:lnTo>
                  <a:lnTo>
                    <a:pt x="995" y="361"/>
                  </a:lnTo>
                  <a:lnTo>
                    <a:pt x="1008" y="336"/>
                  </a:lnTo>
                  <a:lnTo>
                    <a:pt x="1020" y="314"/>
                  </a:lnTo>
                  <a:lnTo>
                    <a:pt x="1030" y="294"/>
                  </a:lnTo>
                  <a:lnTo>
                    <a:pt x="1037" y="276"/>
                  </a:lnTo>
                  <a:lnTo>
                    <a:pt x="1041" y="260"/>
                  </a:lnTo>
                  <a:lnTo>
                    <a:pt x="1042" y="254"/>
                  </a:lnTo>
                  <a:lnTo>
                    <a:pt x="1043" y="248"/>
                  </a:lnTo>
                  <a:lnTo>
                    <a:pt x="1044" y="237"/>
                  </a:lnTo>
                  <a:lnTo>
                    <a:pt x="1044" y="227"/>
                  </a:lnTo>
                  <a:lnTo>
                    <a:pt x="1044" y="216"/>
                  </a:lnTo>
                  <a:lnTo>
                    <a:pt x="1043" y="205"/>
                  </a:lnTo>
                  <a:lnTo>
                    <a:pt x="1042" y="193"/>
                  </a:lnTo>
                  <a:lnTo>
                    <a:pt x="1037" y="173"/>
                  </a:lnTo>
                  <a:lnTo>
                    <a:pt x="1032" y="151"/>
                  </a:lnTo>
                  <a:lnTo>
                    <a:pt x="1025" y="132"/>
                  </a:lnTo>
                  <a:lnTo>
                    <a:pt x="1018" y="115"/>
                  </a:lnTo>
                  <a:lnTo>
                    <a:pt x="1011" y="98"/>
                  </a:lnTo>
                  <a:lnTo>
                    <a:pt x="1066" y="53"/>
                  </a:lnTo>
                  <a:lnTo>
                    <a:pt x="1130" y="0"/>
                  </a:lnTo>
                  <a:lnTo>
                    <a:pt x="1143" y="13"/>
                  </a:lnTo>
                  <a:lnTo>
                    <a:pt x="1156" y="27"/>
                  </a:lnTo>
                  <a:lnTo>
                    <a:pt x="1169" y="42"/>
                  </a:lnTo>
                  <a:lnTo>
                    <a:pt x="1180" y="56"/>
                  </a:lnTo>
                  <a:lnTo>
                    <a:pt x="1191" y="72"/>
                  </a:lnTo>
                  <a:lnTo>
                    <a:pt x="1200" y="86"/>
                  </a:lnTo>
                  <a:lnTo>
                    <a:pt x="1210" y="102"/>
                  </a:lnTo>
                  <a:lnTo>
                    <a:pt x="1218" y="119"/>
                  </a:lnTo>
                  <a:lnTo>
                    <a:pt x="1226" y="134"/>
                  </a:lnTo>
                  <a:lnTo>
                    <a:pt x="1233" y="151"/>
                  </a:lnTo>
                  <a:lnTo>
                    <a:pt x="1239" y="168"/>
                  </a:lnTo>
                  <a:lnTo>
                    <a:pt x="1245" y="185"/>
                  </a:lnTo>
                  <a:lnTo>
                    <a:pt x="1250" y="201"/>
                  </a:lnTo>
                  <a:lnTo>
                    <a:pt x="1253" y="218"/>
                  </a:lnTo>
                  <a:lnTo>
                    <a:pt x="1256" y="235"/>
                  </a:lnTo>
                  <a:lnTo>
                    <a:pt x="1259" y="253"/>
                  </a:lnTo>
                  <a:lnTo>
                    <a:pt x="1260" y="270"/>
                  </a:lnTo>
                  <a:lnTo>
                    <a:pt x="1262" y="288"/>
                  </a:lnTo>
                  <a:lnTo>
                    <a:pt x="1263" y="305"/>
                  </a:lnTo>
                  <a:lnTo>
                    <a:pt x="1263" y="323"/>
                  </a:lnTo>
                  <a:lnTo>
                    <a:pt x="1262" y="339"/>
                  </a:lnTo>
                  <a:lnTo>
                    <a:pt x="1260" y="357"/>
                  </a:lnTo>
                  <a:lnTo>
                    <a:pt x="1258" y="374"/>
                  </a:lnTo>
                  <a:lnTo>
                    <a:pt x="1256" y="392"/>
                  </a:lnTo>
                  <a:lnTo>
                    <a:pt x="1252" y="409"/>
                  </a:lnTo>
                  <a:lnTo>
                    <a:pt x="1248" y="426"/>
                  </a:lnTo>
                  <a:lnTo>
                    <a:pt x="1245" y="443"/>
                  </a:lnTo>
                  <a:lnTo>
                    <a:pt x="1240" y="459"/>
                  </a:lnTo>
                  <a:lnTo>
                    <a:pt x="1234" y="475"/>
                  </a:lnTo>
                  <a:lnTo>
                    <a:pt x="1228" y="492"/>
                  </a:lnTo>
                  <a:lnTo>
                    <a:pt x="1222" y="507"/>
                  </a:lnTo>
                  <a:lnTo>
                    <a:pt x="1215" y="523"/>
                  </a:lnTo>
                  <a:lnTo>
                    <a:pt x="1206" y="540"/>
                  </a:lnTo>
                  <a:lnTo>
                    <a:pt x="1197" y="558"/>
                  </a:lnTo>
                  <a:lnTo>
                    <a:pt x="1178" y="594"/>
                  </a:lnTo>
                  <a:lnTo>
                    <a:pt x="1167" y="611"/>
                  </a:lnTo>
                  <a:lnTo>
                    <a:pt x="1155" y="630"/>
                  </a:lnTo>
                  <a:lnTo>
                    <a:pt x="1132" y="666"/>
                  </a:lnTo>
                  <a:lnTo>
                    <a:pt x="1107" y="703"/>
                  </a:lnTo>
                  <a:lnTo>
                    <a:pt x="1079" y="740"/>
                  </a:lnTo>
                  <a:lnTo>
                    <a:pt x="1052" y="779"/>
                  </a:lnTo>
                  <a:lnTo>
                    <a:pt x="1023" y="817"/>
                  </a:lnTo>
                  <a:lnTo>
                    <a:pt x="993" y="855"/>
                  </a:lnTo>
                  <a:lnTo>
                    <a:pt x="962" y="895"/>
                  </a:lnTo>
                  <a:lnTo>
                    <a:pt x="899" y="974"/>
                  </a:lnTo>
                  <a:lnTo>
                    <a:pt x="837" y="1055"/>
                  </a:lnTo>
                  <a:lnTo>
                    <a:pt x="776" y="1135"/>
                  </a:lnTo>
                  <a:lnTo>
                    <a:pt x="746" y="1176"/>
                  </a:lnTo>
                  <a:lnTo>
                    <a:pt x="717" y="1217"/>
                  </a:lnTo>
                  <a:lnTo>
                    <a:pt x="688" y="1257"/>
                  </a:lnTo>
                  <a:lnTo>
                    <a:pt x="675" y="1278"/>
                  </a:lnTo>
                  <a:lnTo>
                    <a:pt x="662" y="1298"/>
                  </a:lnTo>
                  <a:lnTo>
                    <a:pt x="636" y="1339"/>
                  </a:lnTo>
                  <a:lnTo>
                    <a:pt x="624" y="1359"/>
                  </a:lnTo>
                  <a:lnTo>
                    <a:pt x="612" y="1380"/>
                  </a:lnTo>
                  <a:lnTo>
                    <a:pt x="600" y="1400"/>
                  </a:lnTo>
                  <a:lnTo>
                    <a:pt x="591" y="1421"/>
                  </a:lnTo>
                  <a:lnTo>
                    <a:pt x="580" y="1441"/>
                  </a:lnTo>
                  <a:lnTo>
                    <a:pt x="570" y="1461"/>
                  </a:lnTo>
                  <a:lnTo>
                    <a:pt x="561" y="1481"/>
                  </a:lnTo>
                  <a:lnTo>
                    <a:pt x="552" y="1501"/>
                  </a:lnTo>
                  <a:lnTo>
                    <a:pt x="544" y="1521"/>
                  </a:lnTo>
                  <a:lnTo>
                    <a:pt x="537" y="1542"/>
                  </a:lnTo>
                  <a:lnTo>
                    <a:pt x="531" y="1561"/>
                  </a:lnTo>
                  <a:lnTo>
                    <a:pt x="525" y="1581"/>
                  </a:lnTo>
                  <a:lnTo>
                    <a:pt x="519" y="1602"/>
                  </a:lnTo>
                  <a:lnTo>
                    <a:pt x="514" y="1621"/>
                  </a:lnTo>
                  <a:lnTo>
                    <a:pt x="510" y="1640"/>
                  </a:lnTo>
                  <a:lnTo>
                    <a:pt x="507" y="1661"/>
                  </a:lnTo>
                  <a:lnTo>
                    <a:pt x="504" y="1680"/>
                  </a:lnTo>
                  <a:lnTo>
                    <a:pt x="503" y="1699"/>
                  </a:lnTo>
                  <a:lnTo>
                    <a:pt x="502" y="1719"/>
                  </a:lnTo>
                  <a:lnTo>
                    <a:pt x="503" y="1739"/>
                  </a:lnTo>
                  <a:lnTo>
                    <a:pt x="503" y="1758"/>
                  </a:lnTo>
                  <a:lnTo>
                    <a:pt x="506" y="1777"/>
                  </a:lnTo>
                  <a:close/>
                  <a:moveTo>
                    <a:pt x="1430" y="5531"/>
                  </a:moveTo>
                  <a:lnTo>
                    <a:pt x="1007" y="5531"/>
                  </a:lnTo>
                  <a:lnTo>
                    <a:pt x="1007" y="4975"/>
                  </a:lnTo>
                  <a:lnTo>
                    <a:pt x="1007" y="4419"/>
                  </a:lnTo>
                  <a:lnTo>
                    <a:pt x="1007" y="3864"/>
                  </a:lnTo>
                  <a:lnTo>
                    <a:pt x="1007" y="3309"/>
                  </a:lnTo>
                  <a:lnTo>
                    <a:pt x="1013" y="3311"/>
                  </a:lnTo>
                  <a:lnTo>
                    <a:pt x="1042" y="3319"/>
                  </a:lnTo>
                  <a:lnTo>
                    <a:pt x="1071" y="3326"/>
                  </a:lnTo>
                  <a:lnTo>
                    <a:pt x="1097" y="3332"/>
                  </a:lnTo>
                  <a:lnTo>
                    <a:pt x="1122" y="3337"/>
                  </a:lnTo>
                  <a:lnTo>
                    <a:pt x="1148" y="3342"/>
                  </a:lnTo>
                  <a:lnTo>
                    <a:pt x="1172" y="3344"/>
                  </a:lnTo>
                  <a:lnTo>
                    <a:pt x="1196" y="3347"/>
                  </a:lnTo>
                  <a:lnTo>
                    <a:pt x="1218" y="3348"/>
                  </a:lnTo>
                  <a:lnTo>
                    <a:pt x="1242" y="3347"/>
                  </a:lnTo>
                  <a:lnTo>
                    <a:pt x="1253" y="3347"/>
                  </a:lnTo>
                  <a:lnTo>
                    <a:pt x="1265" y="3345"/>
                  </a:lnTo>
                  <a:lnTo>
                    <a:pt x="1289" y="3343"/>
                  </a:lnTo>
                  <a:lnTo>
                    <a:pt x="1314" y="3339"/>
                  </a:lnTo>
                  <a:lnTo>
                    <a:pt x="1340" y="3335"/>
                  </a:lnTo>
                  <a:lnTo>
                    <a:pt x="1366" y="3327"/>
                  </a:lnTo>
                  <a:lnTo>
                    <a:pt x="1395" y="3320"/>
                  </a:lnTo>
                  <a:lnTo>
                    <a:pt x="1424" y="3312"/>
                  </a:lnTo>
                  <a:lnTo>
                    <a:pt x="1430" y="3309"/>
                  </a:lnTo>
                  <a:lnTo>
                    <a:pt x="1430" y="3864"/>
                  </a:lnTo>
                  <a:lnTo>
                    <a:pt x="1430" y="4419"/>
                  </a:lnTo>
                  <a:lnTo>
                    <a:pt x="1430" y="4975"/>
                  </a:lnTo>
                  <a:lnTo>
                    <a:pt x="1430" y="5531"/>
                  </a:lnTo>
                  <a:close/>
                  <a:moveTo>
                    <a:pt x="1218" y="3207"/>
                  </a:moveTo>
                  <a:lnTo>
                    <a:pt x="1167" y="3206"/>
                  </a:lnTo>
                  <a:lnTo>
                    <a:pt x="1116" y="3204"/>
                  </a:lnTo>
                  <a:lnTo>
                    <a:pt x="1091" y="3201"/>
                  </a:lnTo>
                  <a:lnTo>
                    <a:pt x="1066" y="3199"/>
                  </a:lnTo>
                  <a:lnTo>
                    <a:pt x="1017" y="3193"/>
                  </a:lnTo>
                  <a:lnTo>
                    <a:pt x="992" y="3188"/>
                  </a:lnTo>
                  <a:lnTo>
                    <a:pt x="968" y="3185"/>
                  </a:lnTo>
                  <a:lnTo>
                    <a:pt x="920" y="3175"/>
                  </a:lnTo>
                  <a:lnTo>
                    <a:pt x="896" y="3169"/>
                  </a:lnTo>
                  <a:lnTo>
                    <a:pt x="873" y="3163"/>
                  </a:lnTo>
                  <a:lnTo>
                    <a:pt x="849" y="3157"/>
                  </a:lnTo>
                  <a:lnTo>
                    <a:pt x="826" y="3151"/>
                  </a:lnTo>
                  <a:lnTo>
                    <a:pt x="780" y="3137"/>
                  </a:lnTo>
                  <a:lnTo>
                    <a:pt x="736" y="3121"/>
                  </a:lnTo>
                  <a:lnTo>
                    <a:pt x="714" y="3113"/>
                  </a:lnTo>
                  <a:lnTo>
                    <a:pt x="692" y="3104"/>
                  </a:lnTo>
                  <a:lnTo>
                    <a:pt x="650" y="3086"/>
                  </a:lnTo>
                  <a:lnTo>
                    <a:pt x="608" y="3066"/>
                  </a:lnTo>
                  <a:lnTo>
                    <a:pt x="586" y="3056"/>
                  </a:lnTo>
                  <a:lnTo>
                    <a:pt x="566" y="3045"/>
                  </a:lnTo>
                  <a:lnTo>
                    <a:pt x="526" y="3024"/>
                  </a:lnTo>
                  <a:lnTo>
                    <a:pt x="486" y="3001"/>
                  </a:lnTo>
                  <a:lnTo>
                    <a:pt x="448" y="2977"/>
                  </a:lnTo>
                  <a:lnTo>
                    <a:pt x="411" y="2953"/>
                  </a:lnTo>
                  <a:lnTo>
                    <a:pt x="375" y="2927"/>
                  </a:lnTo>
                  <a:lnTo>
                    <a:pt x="357" y="2913"/>
                  </a:lnTo>
                  <a:lnTo>
                    <a:pt x="339" y="2900"/>
                  </a:lnTo>
                  <a:lnTo>
                    <a:pt x="305" y="2874"/>
                  </a:lnTo>
                  <a:lnTo>
                    <a:pt x="288" y="2859"/>
                  </a:lnTo>
                  <a:lnTo>
                    <a:pt x="272" y="2846"/>
                  </a:lnTo>
                  <a:lnTo>
                    <a:pt x="240" y="2817"/>
                  </a:lnTo>
                  <a:lnTo>
                    <a:pt x="209" y="2789"/>
                  </a:lnTo>
                  <a:lnTo>
                    <a:pt x="195" y="2773"/>
                  </a:lnTo>
                  <a:lnTo>
                    <a:pt x="179" y="2759"/>
                  </a:lnTo>
                  <a:lnTo>
                    <a:pt x="150" y="2729"/>
                  </a:lnTo>
                  <a:lnTo>
                    <a:pt x="137" y="2713"/>
                  </a:lnTo>
                  <a:lnTo>
                    <a:pt x="124" y="2699"/>
                  </a:lnTo>
                  <a:lnTo>
                    <a:pt x="111" y="2683"/>
                  </a:lnTo>
                  <a:lnTo>
                    <a:pt x="98" y="2667"/>
                  </a:lnTo>
                  <a:lnTo>
                    <a:pt x="72" y="2636"/>
                  </a:lnTo>
                  <a:lnTo>
                    <a:pt x="48" y="2605"/>
                  </a:lnTo>
                  <a:lnTo>
                    <a:pt x="26" y="2574"/>
                  </a:lnTo>
                  <a:lnTo>
                    <a:pt x="5" y="2541"/>
                  </a:lnTo>
                  <a:lnTo>
                    <a:pt x="0" y="2535"/>
                  </a:lnTo>
                  <a:lnTo>
                    <a:pt x="609" y="2535"/>
                  </a:lnTo>
                  <a:lnTo>
                    <a:pt x="1218" y="2535"/>
                  </a:lnTo>
                  <a:lnTo>
                    <a:pt x="1827" y="2535"/>
                  </a:lnTo>
                  <a:lnTo>
                    <a:pt x="2436" y="2535"/>
                  </a:lnTo>
                  <a:lnTo>
                    <a:pt x="2432" y="2541"/>
                  </a:lnTo>
                  <a:lnTo>
                    <a:pt x="2420" y="2562"/>
                  </a:lnTo>
                  <a:lnTo>
                    <a:pt x="2406" y="2581"/>
                  </a:lnTo>
                  <a:lnTo>
                    <a:pt x="2381" y="2618"/>
                  </a:lnTo>
                  <a:lnTo>
                    <a:pt x="2354" y="2655"/>
                  </a:lnTo>
                  <a:lnTo>
                    <a:pt x="2325" y="2690"/>
                  </a:lnTo>
                  <a:lnTo>
                    <a:pt x="2296" y="2725"/>
                  </a:lnTo>
                  <a:lnTo>
                    <a:pt x="2266" y="2759"/>
                  </a:lnTo>
                  <a:lnTo>
                    <a:pt x="2250" y="2775"/>
                  </a:lnTo>
                  <a:lnTo>
                    <a:pt x="2235" y="2791"/>
                  </a:lnTo>
                  <a:lnTo>
                    <a:pt x="2204" y="2822"/>
                  </a:lnTo>
                  <a:lnTo>
                    <a:pt x="2170" y="2852"/>
                  </a:lnTo>
                  <a:lnTo>
                    <a:pt x="2136" y="2881"/>
                  </a:lnTo>
                  <a:lnTo>
                    <a:pt x="2120" y="2895"/>
                  </a:lnTo>
                  <a:lnTo>
                    <a:pt x="2102" y="2910"/>
                  </a:lnTo>
                  <a:lnTo>
                    <a:pt x="2067" y="2936"/>
                  </a:lnTo>
                  <a:lnTo>
                    <a:pt x="2049" y="2949"/>
                  </a:lnTo>
                  <a:lnTo>
                    <a:pt x="2031" y="2961"/>
                  </a:lnTo>
                  <a:lnTo>
                    <a:pt x="1994" y="2987"/>
                  </a:lnTo>
                  <a:lnTo>
                    <a:pt x="1955" y="3009"/>
                  </a:lnTo>
                  <a:lnTo>
                    <a:pt x="1936" y="3020"/>
                  </a:lnTo>
                  <a:lnTo>
                    <a:pt x="1917" y="3031"/>
                  </a:lnTo>
                  <a:lnTo>
                    <a:pt x="1898" y="3042"/>
                  </a:lnTo>
                  <a:lnTo>
                    <a:pt x="1877" y="3053"/>
                  </a:lnTo>
                  <a:lnTo>
                    <a:pt x="1838" y="3072"/>
                  </a:lnTo>
                  <a:lnTo>
                    <a:pt x="1797" y="3090"/>
                  </a:lnTo>
                  <a:lnTo>
                    <a:pt x="1776" y="3098"/>
                  </a:lnTo>
                  <a:lnTo>
                    <a:pt x="1756" y="3107"/>
                  </a:lnTo>
                  <a:lnTo>
                    <a:pt x="1736" y="3115"/>
                  </a:lnTo>
                  <a:lnTo>
                    <a:pt x="1714" y="3122"/>
                  </a:lnTo>
                  <a:lnTo>
                    <a:pt x="1694" y="3131"/>
                  </a:lnTo>
                  <a:lnTo>
                    <a:pt x="1672" y="3137"/>
                  </a:lnTo>
                  <a:lnTo>
                    <a:pt x="1629" y="3150"/>
                  </a:lnTo>
                  <a:lnTo>
                    <a:pt x="1586" y="3162"/>
                  </a:lnTo>
                  <a:lnTo>
                    <a:pt x="1541" y="3173"/>
                  </a:lnTo>
                  <a:lnTo>
                    <a:pt x="1518" y="3177"/>
                  </a:lnTo>
                  <a:lnTo>
                    <a:pt x="1497" y="3182"/>
                  </a:lnTo>
                  <a:lnTo>
                    <a:pt x="1451" y="3189"/>
                  </a:lnTo>
                  <a:lnTo>
                    <a:pt x="1428" y="3193"/>
                  </a:lnTo>
                  <a:lnTo>
                    <a:pt x="1406" y="3195"/>
                  </a:lnTo>
                  <a:lnTo>
                    <a:pt x="1359" y="3200"/>
                  </a:lnTo>
                  <a:lnTo>
                    <a:pt x="1336" y="3203"/>
                  </a:lnTo>
                  <a:lnTo>
                    <a:pt x="1313" y="3204"/>
                  </a:lnTo>
                  <a:lnTo>
                    <a:pt x="1289" y="3205"/>
                  </a:lnTo>
                  <a:lnTo>
                    <a:pt x="1265" y="3206"/>
                  </a:lnTo>
                  <a:lnTo>
                    <a:pt x="1242" y="3207"/>
                  </a:lnTo>
                  <a:lnTo>
                    <a:pt x="1218" y="3207"/>
                  </a:lnTo>
                  <a:close/>
                </a:path>
              </a:pathLst>
            </a:custGeom>
            <a:no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4694238" y="3829051"/>
              <a:ext cx="2776538" cy="250825"/>
            </a:xfrm>
            <a:custGeom>
              <a:avLst/>
              <a:gdLst>
                <a:gd name="T0" fmla="*/ 10362 w 10493"/>
                <a:gd name="T1" fmla="*/ 658 h 945"/>
                <a:gd name="T2" fmla="*/ 10028 w 10493"/>
                <a:gd name="T3" fmla="*/ 233 h 945"/>
                <a:gd name="T4" fmla="*/ 10067 w 10493"/>
                <a:gd name="T5" fmla="*/ 176 h 945"/>
                <a:gd name="T6" fmla="*/ 10451 w 10493"/>
                <a:gd name="T7" fmla="*/ 629 h 945"/>
                <a:gd name="T8" fmla="*/ 9848 w 10493"/>
                <a:gd name="T9" fmla="*/ 482 h 945"/>
                <a:gd name="T10" fmla="*/ 34 w 10493"/>
                <a:gd name="T11" fmla="*/ 944 h 945"/>
                <a:gd name="T12" fmla="*/ 90 w 10493"/>
                <a:gd name="T13" fmla="*/ 206 h 945"/>
                <a:gd name="T14" fmla="*/ 840 w 10493"/>
                <a:gd name="T15" fmla="*/ 218 h 945"/>
                <a:gd name="T16" fmla="*/ 544 w 10493"/>
                <a:gd name="T17" fmla="*/ 744 h 945"/>
                <a:gd name="T18" fmla="*/ 893 w 10493"/>
                <a:gd name="T19" fmla="*/ 177 h 945"/>
                <a:gd name="T20" fmla="*/ 1495 w 10493"/>
                <a:gd name="T21" fmla="*/ 173 h 945"/>
                <a:gd name="T22" fmla="*/ 1765 w 10493"/>
                <a:gd name="T23" fmla="*/ 167 h 945"/>
                <a:gd name="T24" fmla="*/ 1549 w 10493"/>
                <a:gd name="T25" fmla="*/ 729 h 945"/>
                <a:gd name="T26" fmla="*/ 1601 w 10493"/>
                <a:gd name="T27" fmla="*/ 22 h 945"/>
                <a:gd name="T28" fmla="*/ 1811 w 10493"/>
                <a:gd name="T29" fmla="*/ 75 h 945"/>
                <a:gd name="T30" fmla="*/ 2122 w 10493"/>
                <a:gd name="T31" fmla="*/ 629 h 945"/>
                <a:gd name="T32" fmla="*/ 2447 w 10493"/>
                <a:gd name="T33" fmla="*/ 575 h 945"/>
                <a:gd name="T34" fmla="*/ 2176 w 10493"/>
                <a:gd name="T35" fmla="*/ 212 h 945"/>
                <a:gd name="T36" fmla="*/ 2366 w 10493"/>
                <a:gd name="T37" fmla="*/ 202 h 945"/>
                <a:gd name="T38" fmla="*/ 2430 w 10493"/>
                <a:gd name="T39" fmla="*/ 444 h 945"/>
                <a:gd name="T40" fmla="*/ 2230 w 10493"/>
                <a:gd name="T41" fmla="*/ 789 h 945"/>
                <a:gd name="T42" fmla="*/ 3119 w 10493"/>
                <a:gd name="T43" fmla="*/ 728 h 945"/>
                <a:gd name="T44" fmla="*/ 2693 w 10493"/>
                <a:gd name="T45" fmla="*/ 776 h 945"/>
                <a:gd name="T46" fmla="*/ 2815 w 10493"/>
                <a:gd name="T47" fmla="*/ 173 h 945"/>
                <a:gd name="T48" fmla="*/ 3680 w 10493"/>
                <a:gd name="T49" fmla="*/ 173 h 945"/>
                <a:gd name="T50" fmla="*/ 3359 w 10493"/>
                <a:gd name="T51" fmla="*/ 779 h 945"/>
                <a:gd name="T52" fmla="*/ 3980 w 10493"/>
                <a:gd name="T53" fmla="*/ 203 h 945"/>
                <a:gd name="T54" fmla="*/ 4037 w 10493"/>
                <a:gd name="T55" fmla="*/ 776 h 945"/>
                <a:gd name="T56" fmla="*/ 4310 w 10493"/>
                <a:gd name="T57" fmla="*/ 753 h 945"/>
                <a:gd name="T58" fmla="*/ 4787 w 10493"/>
                <a:gd name="T59" fmla="*/ 746 h 945"/>
                <a:gd name="T60" fmla="*/ 4508 w 10493"/>
                <a:gd name="T61" fmla="*/ 539 h 945"/>
                <a:gd name="T62" fmla="*/ 4572 w 10493"/>
                <a:gd name="T63" fmla="*/ 66 h 945"/>
                <a:gd name="T64" fmla="*/ 4771 w 10493"/>
                <a:gd name="T65" fmla="*/ 14 h 945"/>
                <a:gd name="T66" fmla="*/ 5074 w 10493"/>
                <a:gd name="T67" fmla="*/ 250 h 945"/>
                <a:gd name="T68" fmla="*/ 5581 w 10493"/>
                <a:gd name="T69" fmla="*/ 177 h 945"/>
                <a:gd name="T70" fmla="*/ 5138 w 10493"/>
                <a:gd name="T71" fmla="*/ 748 h 945"/>
                <a:gd name="T72" fmla="*/ 6418 w 10493"/>
                <a:gd name="T73" fmla="*/ 269 h 945"/>
                <a:gd name="T74" fmla="*/ 6167 w 10493"/>
                <a:gd name="T75" fmla="*/ 741 h 945"/>
                <a:gd name="T76" fmla="*/ 6689 w 10493"/>
                <a:gd name="T77" fmla="*/ 218 h 945"/>
                <a:gd name="T78" fmla="*/ 6563 w 10493"/>
                <a:gd name="T79" fmla="*/ 756 h 945"/>
                <a:gd name="T80" fmla="*/ 7243 w 10493"/>
                <a:gd name="T81" fmla="*/ 206 h 945"/>
                <a:gd name="T82" fmla="*/ 7122 w 10493"/>
                <a:gd name="T83" fmla="*/ 744 h 945"/>
                <a:gd name="T84" fmla="*/ 7376 w 10493"/>
                <a:gd name="T85" fmla="*/ 335 h 945"/>
                <a:gd name="T86" fmla="*/ 7980 w 10493"/>
                <a:gd name="T87" fmla="*/ 362 h 945"/>
                <a:gd name="T88" fmla="*/ 7447 w 10493"/>
                <a:gd name="T89" fmla="*/ 720 h 945"/>
                <a:gd name="T90" fmla="*/ 7652 w 10493"/>
                <a:gd name="T91" fmla="*/ 752 h 945"/>
                <a:gd name="T92" fmla="*/ 7756 w 10493"/>
                <a:gd name="T93" fmla="*/ 215 h 945"/>
                <a:gd name="T94" fmla="*/ 8384 w 10493"/>
                <a:gd name="T95" fmla="*/ 176 h 945"/>
                <a:gd name="T96" fmla="*/ 8291 w 10493"/>
                <a:gd name="T97" fmla="*/ 490 h 945"/>
                <a:gd name="T98" fmla="*/ 8291 w 10493"/>
                <a:gd name="T99" fmla="*/ 204 h 945"/>
                <a:gd name="T100" fmla="*/ 8116 w 10493"/>
                <a:gd name="T101" fmla="*/ 723 h 945"/>
                <a:gd name="T102" fmla="*/ 8738 w 10493"/>
                <a:gd name="T103" fmla="*/ 213 h 945"/>
                <a:gd name="T104" fmla="*/ 8640 w 10493"/>
                <a:gd name="T105" fmla="*/ 734 h 945"/>
                <a:gd name="T106" fmla="*/ 8947 w 10493"/>
                <a:gd name="T107" fmla="*/ 734 h 945"/>
                <a:gd name="T108" fmla="*/ 9122 w 10493"/>
                <a:gd name="T109" fmla="*/ 513 h 945"/>
                <a:gd name="T110" fmla="*/ 9109 w 10493"/>
                <a:gd name="T111" fmla="*/ 162 h 945"/>
                <a:gd name="T112" fmla="*/ 8965 w 10493"/>
                <a:gd name="T113" fmla="*/ 243 h 945"/>
                <a:gd name="T114" fmla="*/ 9266 w 10493"/>
                <a:gd name="T115" fmla="*/ 536 h 945"/>
                <a:gd name="T116" fmla="*/ 9808 w 10493"/>
                <a:gd name="T117" fmla="*/ 173 h 945"/>
                <a:gd name="T118" fmla="*/ 9685 w 10493"/>
                <a:gd name="T119" fmla="*/ 776 h 945"/>
                <a:gd name="T120" fmla="*/ 9336 w 10493"/>
                <a:gd name="T121" fmla="*/ 314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493" h="945">
                  <a:moveTo>
                    <a:pt x="9936" y="454"/>
                  </a:moveTo>
                  <a:lnTo>
                    <a:pt x="9937" y="480"/>
                  </a:lnTo>
                  <a:lnTo>
                    <a:pt x="9941" y="508"/>
                  </a:lnTo>
                  <a:lnTo>
                    <a:pt x="9946" y="536"/>
                  </a:lnTo>
                  <a:lnTo>
                    <a:pt x="9954" y="566"/>
                  </a:lnTo>
                  <a:lnTo>
                    <a:pt x="9962" y="594"/>
                  </a:lnTo>
                  <a:lnTo>
                    <a:pt x="9974" y="621"/>
                  </a:lnTo>
                  <a:lnTo>
                    <a:pt x="9988" y="646"/>
                  </a:lnTo>
                  <a:lnTo>
                    <a:pt x="10003" y="668"/>
                  </a:lnTo>
                  <a:lnTo>
                    <a:pt x="10021" y="688"/>
                  </a:lnTo>
                  <a:lnTo>
                    <a:pt x="10039" y="706"/>
                  </a:lnTo>
                  <a:lnTo>
                    <a:pt x="10060" y="720"/>
                  </a:lnTo>
                  <a:lnTo>
                    <a:pt x="10081" y="731"/>
                  </a:lnTo>
                  <a:lnTo>
                    <a:pt x="10104" y="741"/>
                  </a:lnTo>
                  <a:lnTo>
                    <a:pt x="10128" y="748"/>
                  </a:lnTo>
                  <a:lnTo>
                    <a:pt x="10153" y="752"/>
                  </a:lnTo>
                  <a:lnTo>
                    <a:pt x="10181" y="753"/>
                  </a:lnTo>
                  <a:lnTo>
                    <a:pt x="10212" y="750"/>
                  </a:lnTo>
                  <a:lnTo>
                    <a:pt x="10243" y="746"/>
                  </a:lnTo>
                  <a:lnTo>
                    <a:pt x="10271" y="736"/>
                  </a:lnTo>
                  <a:lnTo>
                    <a:pt x="10298" y="723"/>
                  </a:lnTo>
                  <a:lnTo>
                    <a:pt x="10322" y="705"/>
                  </a:lnTo>
                  <a:lnTo>
                    <a:pt x="10343" y="683"/>
                  </a:lnTo>
                  <a:lnTo>
                    <a:pt x="10362" y="658"/>
                  </a:lnTo>
                  <a:lnTo>
                    <a:pt x="10369" y="644"/>
                  </a:lnTo>
                  <a:lnTo>
                    <a:pt x="10376" y="628"/>
                  </a:lnTo>
                  <a:lnTo>
                    <a:pt x="10388" y="596"/>
                  </a:lnTo>
                  <a:lnTo>
                    <a:pt x="10397" y="561"/>
                  </a:lnTo>
                  <a:lnTo>
                    <a:pt x="10402" y="524"/>
                  </a:lnTo>
                  <a:lnTo>
                    <a:pt x="10403" y="485"/>
                  </a:lnTo>
                  <a:lnTo>
                    <a:pt x="10402" y="443"/>
                  </a:lnTo>
                  <a:lnTo>
                    <a:pt x="10396" y="404"/>
                  </a:lnTo>
                  <a:lnTo>
                    <a:pt x="10386" y="365"/>
                  </a:lnTo>
                  <a:lnTo>
                    <a:pt x="10373" y="330"/>
                  </a:lnTo>
                  <a:lnTo>
                    <a:pt x="10356" y="298"/>
                  </a:lnTo>
                  <a:lnTo>
                    <a:pt x="10336" y="270"/>
                  </a:lnTo>
                  <a:lnTo>
                    <a:pt x="10312" y="248"/>
                  </a:lnTo>
                  <a:lnTo>
                    <a:pt x="10298" y="237"/>
                  </a:lnTo>
                  <a:lnTo>
                    <a:pt x="10285" y="228"/>
                  </a:lnTo>
                  <a:lnTo>
                    <a:pt x="10256" y="215"/>
                  </a:lnTo>
                  <a:lnTo>
                    <a:pt x="10225" y="206"/>
                  </a:lnTo>
                  <a:lnTo>
                    <a:pt x="10193" y="200"/>
                  </a:lnTo>
                  <a:lnTo>
                    <a:pt x="10159" y="197"/>
                  </a:lnTo>
                  <a:lnTo>
                    <a:pt x="10110" y="202"/>
                  </a:lnTo>
                  <a:lnTo>
                    <a:pt x="10088" y="207"/>
                  </a:lnTo>
                  <a:lnTo>
                    <a:pt x="10067" y="214"/>
                  </a:lnTo>
                  <a:lnTo>
                    <a:pt x="10048" y="222"/>
                  </a:lnTo>
                  <a:lnTo>
                    <a:pt x="10028" y="233"/>
                  </a:lnTo>
                  <a:lnTo>
                    <a:pt x="10012" y="246"/>
                  </a:lnTo>
                  <a:lnTo>
                    <a:pt x="9996" y="262"/>
                  </a:lnTo>
                  <a:lnTo>
                    <a:pt x="9983" y="279"/>
                  </a:lnTo>
                  <a:lnTo>
                    <a:pt x="9970" y="298"/>
                  </a:lnTo>
                  <a:lnTo>
                    <a:pt x="9960" y="320"/>
                  </a:lnTo>
                  <a:lnTo>
                    <a:pt x="9952" y="342"/>
                  </a:lnTo>
                  <a:lnTo>
                    <a:pt x="9944" y="368"/>
                  </a:lnTo>
                  <a:lnTo>
                    <a:pt x="9941" y="394"/>
                  </a:lnTo>
                  <a:lnTo>
                    <a:pt x="9937" y="423"/>
                  </a:lnTo>
                  <a:lnTo>
                    <a:pt x="9936" y="454"/>
                  </a:lnTo>
                  <a:close/>
                  <a:moveTo>
                    <a:pt x="9848" y="482"/>
                  </a:moveTo>
                  <a:lnTo>
                    <a:pt x="9850" y="450"/>
                  </a:lnTo>
                  <a:lnTo>
                    <a:pt x="9852" y="420"/>
                  </a:lnTo>
                  <a:lnTo>
                    <a:pt x="9858" y="390"/>
                  </a:lnTo>
                  <a:lnTo>
                    <a:pt x="9866" y="363"/>
                  </a:lnTo>
                  <a:lnTo>
                    <a:pt x="9877" y="335"/>
                  </a:lnTo>
                  <a:lnTo>
                    <a:pt x="9892" y="309"/>
                  </a:lnTo>
                  <a:lnTo>
                    <a:pt x="9908" y="284"/>
                  </a:lnTo>
                  <a:lnTo>
                    <a:pt x="9929" y="260"/>
                  </a:lnTo>
                  <a:lnTo>
                    <a:pt x="9952" y="238"/>
                  </a:lnTo>
                  <a:lnTo>
                    <a:pt x="9977" y="218"/>
                  </a:lnTo>
                  <a:lnTo>
                    <a:pt x="10006" y="201"/>
                  </a:lnTo>
                  <a:lnTo>
                    <a:pt x="10036" y="186"/>
                  </a:lnTo>
                  <a:lnTo>
                    <a:pt x="10067" y="176"/>
                  </a:lnTo>
                  <a:lnTo>
                    <a:pt x="10102" y="167"/>
                  </a:lnTo>
                  <a:lnTo>
                    <a:pt x="10138" y="162"/>
                  </a:lnTo>
                  <a:lnTo>
                    <a:pt x="10176" y="161"/>
                  </a:lnTo>
                  <a:lnTo>
                    <a:pt x="10211" y="162"/>
                  </a:lnTo>
                  <a:lnTo>
                    <a:pt x="10244" y="166"/>
                  </a:lnTo>
                  <a:lnTo>
                    <a:pt x="10277" y="172"/>
                  </a:lnTo>
                  <a:lnTo>
                    <a:pt x="10307" y="180"/>
                  </a:lnTo>
                  <a:lnTo>
                    <a:pt x="10334" y="192"/>
                  </a:lnTo>
                  <a:lnTo>
                    <a:pt x="10361" y="206"/>
                  </a:lnTo>
                  <a:lnTo>
                    <a:pt x="10385" y="221"/>
                  </a:lnTo>
                  <a:lnTo>
                    <a:pt x="10408" y="240"/>
                  </a:lnTo>
                  <a:lnTo>
                    <a:pt x="10427" y="261"/>
                  </a:lnTo>
                  <a:lnTo>
                    <a:pt x="10445" y="284"/>
                  </a:lnTo>
                  <a:lnTo>
                    <a:pt x="10459" y="308"/>
                  </a:lnTo>
                  <a:lnTo>
                    <a:pt x="10471" y="334"/>
                  </a:lnTo>
                  <a:lnTo>
                    <a:pt x="10481" y="362"/>
                  </a:lnTo>
                  <a:lnTo>
                    <a:pt x="10488" y="392"/>
                  </a:lnTo>
                  <a:lnTo>
                    <a:pt x="10492" y="423"/>
                  </a:lnTo>
                  <a:lnTo>
                    <a:pt x="10493" y="456"/>
                  </a:lnTo>
                  <a:lnTo>
                    <a:pt x="10490" y="503"/>
                  </a:lnTo>
                  <a:lnTo>
                    <a:pt x="10487" y="526"/>
                  </a:lnTo>
                  <a:lnTo>
                    <a:pt x="10483" y="548"/>
                  </a:lnTo>
                  <a:lnTo>
                    <a:pt x="10470" y="590"/>
                  </a:lnTo>
                  <a:lnTo>
                    <a:pt x="10451" y="629"/>
                  </a:lnTo>
                  <a:lnTo>
                    <a:pt x="10428" y="665"/>
                  </a:lnTo>
                  <a:lnTo>
                    <a:pt x="10399" y="698"/>
                  </a:lnTo>
                  <a:lnTo>
                    <a:pt x="10384" y="712"/>
                  </a:lnTo>
                  <a:lnTo>
                    <a:pt x="10367" y="725"/>
                  </a:lnTo>
                  <a:lnTo>
                    <a:pt x="10330" y="748"/>
                  </a:lnTo>
                  <a:lnTo>
                    <a:pt x="10290" y="767"/>
                  </a:lnTo>
                  <a:lnTo>
                    <a:pt x="10247" y="780"/>
                  </a:lnTo>
                  <a:lnTo>
                    <a:pt x="10201" y="789"/>
                  </a:lnTo>
                  <a:lnTo>
                    <a:pt x="10153" y="791"/>
                  </a:lnTo>
                  <a:lnTo>
                    <a:pt x="10120" y="790"/>
                  </a:lnTo>
                  <a:lnTo>
                    <a:pt x="10087" y="785"/>
                  </a:lnTo>
                  <a:lnTo>
                    <a:pt x="10056" y="778"/>
                  </a:lnTo>
                  <a:lnTo>
                    <a:pt x="10026" y="768"/>
                  </a:lnTo>
                  <a:lnTo>
                    <a:pt x="9997" y="755"/>
                  </a:lnTo>
                  <a:lnTo>
                    <a:pt x="9972" y="738"/>
                  </a:lnTo>
                  <a:lnTo>
                    <a:pt x="9948" y="720"/>
                  </a:lnTo>
                  <a:lnTo>
                    <a:pt x="9926" y="699"/>
                  </a:lnTo>
                  <a:lnTo>
                    <a:pt x="9907" y="675"/>
                  </a:lnTo>
                  <a:lnTo>
                    <a:pt x="9890" y="648"/>
                  </a:lnTo>
                  <a:lnTo>
                    <a:pt x="9877" y="621"/>
                  </a:lnTo>
                  <a:lnTo>
                    <a:pt x="9866" y="592"/>
                  </a:lnTo>
                  <a:lnTo>
                    <a:pt x="9852" y="534"/>
                  </a:lnTo>
                  <a:lnTo>
                    <a:pt x="9850" y="507"/>
                  </a:lnTo>
                  <a:lnTo>
                    <a:pt x="9848" y="482"/>
                  </a:lnTo>
                  <a:close/>
                  <a:moveTo>
                    <a:pt x="281" y="176"/>
                  </a:moveTo>
                  <a:lnTo>
                    <a:pt x="281" y="197"/>
                  </a:lnTo>
                  <a:lnTo>
                    <a:pt x="233" y="203"/>
                  </a:lnTo>
                  <a:lnTo>
                    <a:pt x="218" y="206"/>
                  </a:lnTo>
                  <a:lnTo>
                    <a:pt x="209" y="209"/>
                  </a:lnTo>
                  <a:lnTo>
                    <a:pt x="205" y="213"/>
                  </a:lnTo>
                  <a:lnTo>
                    <a:pt x="203" y="218"/>
                  </a:lnTo>
                  <a:lnTo>
                    <a:pt x="199" y="231"/>
                  </a:lnTo>
                  <a:lnTo>
                    <a:pt x="197" y="279"/>
                  </a:lnTo>
                  <a:lnTo>
                    <a:pt x="197" y="377"/>
                  </a:lnTo>
                  <a:lnTo>
                    <a:pt x="197" y="683"/>
                  </a:lnTo>
                  <a:lnTo>
                    <a:pt x="193" y="744"/>
                  </a:lnTo>
                  <a:lnTo>
                    <a:pt x="185" y="794"/>
                  </a:lnTo>
                  <a:lnTo>
                    <a:pt x="178" y="814"/>
                  </a:lnTo>
                  <a:lnTo>
                    <a:pt x="168" y="834"/>
                  </a:lnTo>
                  <a:lnTo>
                    <a:pt x="156" y="854"/>
                  </a:lnTo>
                  <a:lnTo>
                    <a:pt x="143" y="873"/>
                  </a:lnTo>
                  <a:lnTo>
                    <a:pt x="127" y="890"/>
                  </a:lnTo>
                  <a:lnTo>
                    <a:pt x="113" y="904"/>
                  </a:lnTo>
                  <a:lnTo>
                    <a:pt x="97" y="917"/>
                  </a:lnTo>
                  <a:lnTo>
                    <a:pt x="80" y="927"/>
                  </a:lnTo>
                  <a:lnTo>
                    <a:pt x="65" y="934"/>
                  </a:lnTo>
                  <a:lnTo>
                    <a:pt x="49" y="940"/>
                  </a:lnTo>
                  <a:lnTo>
                    <a:pt x="34" y="944"/>
                  </a:lnTo>
                  <a:lnTo>
                    <a:pt x="18" y="945"/>
                  </a:lnTo>
                  <a:lnTo>
                    <a:pt x="0" y="942"/>
                  </a:lnTo>
                  <a:lnTo>
                    <a:pt x="1" y="909"/>
                  </a:lnTo>
                  <a:lnTo>
                    <a:pt x="0" y="876"/>
                  </a:lnTo>
                  <a:lnTo>
                    <a:pt x="8" y="872"/>
                  </a:lnTo>
                  <a:lnTo>
                    <a:pt x="19" y="879"/>
                  </a:lnTo>
                  <a:lnTo>
                    <a:pt x="30" y="884"/>
                  </a:lnTo>
                  <a:lnTo>
                    <a:pt x="54" y="887"/>
                  </a:lnTo>
                  <a:lnTo>
                    <a:pt x="73" y="885"/>
                  </a:lnTo>
                  <a:lnTo>
                    <a:pt x="89" y="880"/>
                  </a:lnTo>
                  <a:lnTo>
                    <a:pt x="100" y="870"/>
                  </a:lnTo>
                  <a:lnTo>
                    <a:pt x="104" y="864"/>
                  </a:lnTo>
                  <a:lnTo>
                    <a:pt x="107" y="858"/>
                  </a:lnTo>
                  <a:lnTo>
                    <a:pt x="112" y="839"/>
                  </a:lnTo>
                  <a:lnTo>
                    <a:pt x="114" y="809"/>
                  </a:lnTo>
                  <a:lnTo>
                    <a:pt x="115" y="748"/>
                  </a:lnTo>
                  <a:lnTo>
                    <a:pt x="115" y="377"/>
                  </a:lnTo>
                  <a:lnTo>
                    <a:pt x="114" y="294"/>
                  </a:lnTo>
                  <a:lnTo>
                    <a:pt x="114" y="254"/>
                  </a:lnTo>
                  <a:lnTo>
                    <a:pt x="112" y="232"/>
                  </a:lnTo>
                  <a:lnTo>
                    <a:pt x="109" y="220"/>
                  </a:lnTo>
                  <a:lnTo>
                    <a:pt x="106" y="213"/>
                  </a:lnTo>
                  <a:lnTo>
                    <a:pt x="100" y="208"/>
                  </a:lnTo>
                  <a:lnTo>
                    <a:pt x="90" y="206"/>
                  </a:lnTo>
                  <a:lnTo>
                    <a:pt x="71" y="202"/>
                  </a:lnTo>
                  <a:lnTo>
                    <a:pt x="34" y="201"/>
                  </a:lnTo>
                  <a:lnTo>
                    <a:pt x="30" y="176"/>
                  </a:lnTo>
                  <a:lnTo>
                    <a:pt x="156" y="177"/>
                  </a:lnTo>
                  <a:lnTo>
                    <a:pt x="278" y="173"/>
                  </a:lnTo>
                  <a:lnTo>
                    <a:pt x="281" y="176"/>
                  </a:lnTo>
                  <a:close/>
                  <a:moveTo>
                    <a:pt x="307" y="213"/>
                  </a:moveTo>
                  <a:lnTo>
                    <a:pt x="304" y="209"/>
                  </a:lnTo>
                  <a:lnTo>
                    <a:pt x="304" y="191"/>
                  </a:lnTo>
                  <a:lnTo>
                    <a:pt x="307" y="188"/>
                  </a:lnTo>
                  <a:lnTo>
                    <a:pt x="428" y="167"/>
                  </a:lnTo>
                  <a:lnTo>
                    <a:pt x="440" y="178"/>
                  </a:lnTo>
                  <a:lnTo>
                    <a:pt x="454" y="190"/>
                  </a:lnTo>
                  <a:lnTo>
                    <a:pt x="468" y="209"/>
                  </a:lnTo>
                  <a:lnTo>
                    <a:pt x="488" y="242"/>
                  </a:lnTo>
                  <a:lnTo>
                    <a:pt x="548" y="345"/>
                  </a:lnTo>
                  <a:lnTo>
                    <a:pt x="619" y="479"/>
                  </a:lnTo>
                  <a:lnTo>
                    <a:pt x="662" y="410"/>
                  </a:lnTo>
                  <a:lnTo>
                    <a:pt x="712" y="328"/>
                  </a:lnTo>
                  <a:lnTo>
                    <a:pt x="802" y="173"/>
                  </a:lnTo>
                  <a:lnTo>
                    <a:pt x="834" y="174"/>
                  </a:lnTo>
                  <a:lnTo>
                    <a:pt x="864" y="173"/>
                  </a:lnTo>
                  <a:lnTo>
                    <a:pt x="868" y="184"/>
                  </a:lnTo>
                  <a:lnTo>
                    <a:pt x="840" y="218"/>
                  </a:lnTo>
                  <a:lnTo>
                    <a:pt x="802" y="269"/>
                  </a:lnTo>
                  <a:lnTo>
                    <a:pt x="734" y="366"/>
                  </a:lnTo>
                  <a:lnTo>
                    <a:pt x="680" y="453"/>
                  </a:lnTo>
                  <a:lnTo>
                    <a:pt x="655" y="496"/>
                  </a:lnTo>
                  <a:lnTo>
                    <a:pt x="646" y="516"/>
                  </a:lnTo>
                  <a:lnTo>
                    <a:pt x="643" y="528"/>
                  </a:lnTo>
                  <a:lnTo>
                    <a:pt x="642" y="542"/>
                  </a:lnTo>
                  <a:lnTo>
                    <a:pt x="642" y="604"/>
                  </a:lnTo>
                  <a:lnTo>
                    <a:pt x="643" y="669"/>
                  </a:lnTo>
                  <a:lnTo>
                    <a:pt x="646" y="720"/>
                  </a:lnTo>
                  <a:lnTo>
                    <a:pt x="648" y="732"/>
                  </a:lnTo>
                  <a:lnTo>
                    <a:pt x="652" y="740"/>
                  </a:lnTo>
                  <a:lnTo>
                    <a:pt x="658" y="743"/>
                  </a:lnTo>
                  <a:lnTo>
                    <a:pt x="667" y="747"/>
                  </a:lnTo>
                  <a:lnTo>
                    <a:pt x="688" y="749"/>
                  </a:lnTo>
                  <a:lnTo>
                    <a:pt x="724" y="752"/>
                  </a:lnTo>
                  <a:lnTo>
                    <a:pt x="727" y="776"/>
                  </a:lnTo>
                  <a:lnTo>
                    <a:pt x="649" y="776"/>
                  </a:lnTo>
                  <a:lnTo>
                    <a:pt x="601" y="776"/>
                  </a:lnTo>
                  <a:lnTo>
                    <a:pt x="480" y="779"/>
                  </a:lnTo>
                  <a:lnTo>
                    <a:pt x="476" y="754"/>
                  </a:lnTo>
                  <a:lnTo>
                    <a:pt x="512" y="749"/>
                  </a:lnTo>
                  <a:lnTo>
                    <a:pt x="533" y="747"/>
                  </a:lnTo>
                  <a:lnTo>
                    <a:pt x="544" y="744"/>
                  </a:lnTo>
                  <a:lnTo>
                    <a:pt x="551" y="741"/>
                  </a:lnTo>
                  <a:lnTo>
                    <a:pt x="557" y="725"/>
                  </a:lnTo>
                  <a:lnTo>
                    <a:pt x="560" y="677"/>
                  </a:lnTo>
                  <a:lnTo>
                    <a:pt x="562" y="604"/>
                  </a:lnTo>
                  <a:lnTo>
                    <a:pt x="562" y="522"/>
                  </a:lnTo>
                  <a:lnTo>
                    <a:pt x="541" y="484"/>
                  </a:lnTo>
                  <a:lnTo>
                    <a:pt x="498" y="412"/>
                  </a:lnTo>
                  <a:lnTo>
                    <a:pt x="461" y="352"/>
                  </a:lnTo>
                  <a:lnTo>
                    <a:pt x="416" y="284"/>
                  </a:lnTo>
                  <a:lnTo>
                    <a:pt x="392" y="251"/>
                  </a:lnTo>
                  <a:lnTo>
                    <a:pt x="374" y="232"/>
                  </a:lnTo>
                  <a:lnTo>
                    <a:pt x="361" y="221"/>
                  </a:lnTo>
                  <a:lnTo>
                    <a:pt x="350" y="215"/>
                  </a:lnTo>
                  <a:lnTo>
                    <a:pt x="336" y="214"/>
                  </a:lnTo>
                  <a:lnTo>
                    <a:pt x="307" y="213"/>
                  </a:lnTo>
                  <a:close/>
                  <a:moveTo>
                    <a:pt x="1176" y="783"/>
                  </a:moveTo>
                  <a:lnTo>
                    <a:pt x="1123" y="640"/>
                  </a:lnTo>
                  <a:lnTo>
                    <a:pt x="978" y="281"/>
                  </a:lnTo>
                  <a:lnTo>
                    <a:pt x="958" y="233"/>
                  </a:lnTo>
                  <a:lnTo>
                    <a:pt x="947" y="212"/>
                  </a:lnTo>
                  <a:lnTo>
                    <a:pt x="931" y="204"/>
                  </a:lnTo>
                  <a:lnTo>
                    <a:pt x="896" y="201"/>
                  </a:lnTo>
                  <a:lnTo>
                    <a:pt x="893" y="196"/>
                  </a:lnTo>
                  <a:lnTo>
                    <a:pt x="893" y="177"/>
                  </a:lnTo>
                  <a:lnTo>
                    <a:pt x="896" y="173"/>
                  </a:lnTo>
                  <a:lnTo>
                    <a:pt x="1007" y="177"/>
                  </a:lnTo>
                  <a:lnTo>
                    <a:pt x="1120" y="173"/>
                  </a:lnTo>
                  <a:lnTo>
                    <a:pt x="1123" y="200"/>
                  </a:lnTo>
                  <a:lnTo>
                    <a:pt x="1058" y="207"/>
                  </a:lnTo>
                  <a:lnTo>
                    <a:pt x="1051" y="212"/>
                  </a:lnTo>
                  <a:lnTo>
                    <a:pt x="1049" y="219"/>
                  </a:lnTo>
                  <a:lnTo>
                    <a:pt x="1062" y="264"/>
                  </a:lnTo>
                  <a:lnTo>
                    <a:pt x="1086" y="332"/>
                  </a:lnTo>
                  <a:lnTo>
                    <a:pt x="1219" y="669"/>
                  </a:lnTo>
                  <a:lnTo>
                    <a:pt x="1331" y="389"/>
                  </a:lnTo>
                  <a:lnTo>
                    <a:pt x="1364" y="298"/>
                  </a:lnTo>
                  <a:lnTo>
                    <a:pt x="1381" y="246"/>
                  </a:lnTo>
                  <a:lnTo>
                    <a:pt x="1387" y="221"/>
                  </a:lnTo>
                  <a:lnTo>
                    <a:pt x="1384" y="213"/>
                  </a:lnTo>
                  <a:lnTo>
                    <a:pt x="1381" y="209"/>
                  </a:lnTo>
                  <a:lnTo>
                    <a:pt x="1376" y="208"/>
                  </a:lnTo>
                  <a:lnTo>
                    <a:pt x="1355" y="204"/>
                  </a:lnTo>
                  <a:lnTo>
                    <a:pt x="1314" y="201"/>
                  </a:lnTo>
                  <a:lnTo>
                    <a:pt x="1310" y="197"/>
                  </a:lnTo>
                  <a:lnTo>
                    <a:pt x="1310" y="177"/>
                  </a:lnTo>
                  <a:lnTo>
                    <a:pt x="1314" y="173"/>
                  </a:lnTo>
                  <a:lnTo>
                    <a:pt x="1409" y="177"/>
                  </a:lnTo>
                  <a:lnTo>
                    <a:pt x="1495" y="173"/>
                  </a:lnTo>
                  <a:lnTo>
                    <a:pt x="1499" y="197"/>
                  </a:lnTo>
                  <a:lnTo>
                    <a:pt x="1471" y="202"/>
                  </a:lnTo>
                  <a:lnTo>
                    <a:pt x="1458" y="206"/>
                  </a:lnTo>
                  <a:lnTo>
                    <a:pt x="1452" y="210"/>
                  </a:lnTo>
                  <a:lnTo>
                    <a:pt x="1446" y="219"/>
                  </a:lnTo>
                  <a:lnTo>
                    <a:pt x="1416" y="286"/>
                  </a:lnTo>
                  <a:lnTo>
                    <a:pt x="1283" y="612"/>
                  </a:lnTo>
                  <a:lnTo>
                    <a:pt x="1244" y="710"/>
                  </a:lnTo>
                  <a:lnTo>
                    <a:pt x="1219" y="783"/>
                  </a:lnTo>
                  <a:lnTo>
                    <a:pt x="1176" y="783"/>
                  </a:lnTo>
                  <a:close/>
                  <a:moveTo>
                    <a:pt x="1428" y="779"/>
                  </a:moveTo>
                  <a:lnTo>
                    <a:pt x="1423" y="776"/>
                  </a:lnTo>
                  <a:lnTo>
                    <a:pt x="1423" y="753"/>
                  </a:lnTo>
                  <a:lnTo>
                    <a:pt x="1428" y="749"/>
                  </a:lnTo>
                  <a:lnTo>
                    <a:pt x="1453" y="749"/>
                  </a:lnTo>
                  <a:lnTo>
                    <a:pt x="1468" y="747"/>
                  </a:lnTo>
                  <a:lnTo>
                    <a:pt x="1476" y="742"/>
                  </a:lnTo>
                  <a:lnTo>
                    <a:pt x="1483" y="736"/>
                  </a:lnTo>
                  <a:lnTo>
                    <a:pt x="1494" y="718"/>
                  </a:lnTo>
                  <a:lnTo>
                    <a:pt x="1512" y="681"/>
                  </a:lnTo>
                  <a:lnTo>
                    <a:pt x="1556" y="584"/>
                  </a:lnTo>
                  <a:lnTo>
                    <a:pt x="1673" y="321"/>
                  </a:lnTo>
                  <a:lnTo>
                    <a:pt x="1738" y="167"/>
                  </a:lnTo>
                  <a:lnTo>
                    <a:pt x="1765" y="167"/>
                  </a:lnTo>
                  <a:lnTo>
                    <a:pt x="1948" y="594"/>
                  </a:lnTo>
                  <a:lnTo>
                    <a:pt x="1972" y="652"/>
                  </a:lnTo>
                  <a:lnTo>
                    <a:pt x="1997" y="705"/>
                  </a:lnTo>
                  <a:lnTo>
                    <a:pt x="2016" y="738"/>
                  </a:lnTo>
                  <a:lnTo>
                    <a:pt x="2029" y="747"/>
                  </a:lnTo>
                  <a:lnTo>
                    <a:pt x="2041" y="749"/>
                  </a:lnTo>
                  <a:lnTo>
                    <a:pt x="2064" y="749"/>
                  </a:lnTo>
                  <a:lnTo>
                    <a:pt x="2068" y="776"/>
                  </a:lnTo>
                  <a:lnTo>
                    <a:pt x="1982" y="774"/>
                  </a:lnTo>
                  <a:lnTo>
                    <a:pt x="1841" y="779"/>
                  </a:lnTo>
                  <a:lnTo>
                    <a:pt x="1837" y="753"/>
                  </a:lnTo>
                  <a:lnTo>
                    <a:pt x="1879" y="749"/>
                  </a:lnTo>
                  <a:lnTo>
                    <a:pt x="1901" y="746"/>
                  </a:lnTo>
                  <a:lnTo>
                    <a:pt x="1906" y="743"/>
                  </a:lnTo>
                  <a:lnTo>
                    <a:pt x="1909" y="741"/>
                  </a:lnTo>
                  <a:lnTo>
                    <a:pt x="1912" y="736"/>
                  </a:lnTo>
                  <a:lnTo>
                    <a:pt x="1913" y="731"/>
                  </a:lnTo>
                  <a:lnTo>
                    <a:pt x="1912" y="720"/>
                  </a:lnTo>
                  <a:lnTo>
                    <a:pt x="1907" y="706"/>
                  </a:lnTo>
                  <a:lnTo>
                    <a:pt x="1854" y="576"/>
                  </a:lnTo>
                  <a:lnTo>
                    <a:pt x="1608" y="576"/>
                  </a:lnTo>
                  <a:lnTo>
                    <a:pt x="1561" y="686"/>
                  </a:lnTo>
                  <a:lnTo>
                    <a:pt x="1552" y="711"/>
                  </a:lnTo>
                  <a:lnTo>
                    <a:pt x="1549" y="729"/>
                  </a:lnTo>
                  <a:lnTo>
                    <a:pt x="1552" y="737"/>
                  </a:lnTo>
                  <a:lnTo>
                    <a:pt x="1560" y="744"/>
                  </a:lnTo>
                  <a:lnTo>
                    <a:pt x="1568" y="747"/>
                  </a:lnTo>
                  <a:lnTo>
                    <a:pt x="1580" y="748"/>
                  </a:lnTo>
                  <a:lnTo>
                    <a:pt x="1618" y="749"/>
                  </a:lnTo>
                  <a:lnTo>
                    <a:pt x="1622" y="753"/>
                  </a:lnTo>
                  <a:lnTo>
                    <a:pt x="1622" y="776"/>
                  </a:lnTo>
                  <a:lnTo>
                    <a:pt x="1523" y="776"/>
                  </a:lnTo>
                  <a:lnTo>
                    <a:pt x="1428" y="779"/>
                  </a:lnTo>
                  <a:close/>
                  <a:moveTo>
                    <a:pt x="1622" y="539"/>
                  </a:moveTo>
                  <a:lnTo>
                    <a:pt x="1837" y="539"/>
                  </a:lnTo>
                  <a:lnTo>
                    <a:pt x="1730" y="282"/>
                  </a:lnTo>
                  <a:lnTo>
                    <a:pt x="1622" y="539"/>
                  </a:lnTo>
                  <a:close/>
                  <a:moveTo>
                    <a:pt x="1642" y="96"/>
                  </a:moveTo>
                  <a:lnTo>
                    <a:pt x="1632" y="95"/>
                  </a:lnTo>
                  <a:lnTo>
                    <a:pt x="1622" y="93"/>
                  </a:lnTo>
                  <a:lnTo>
                    <a:pt x="1614" y="88"/>
                  </a:lnTo>
                  <a:lnTo>
                    <a:pt x="1607" y="82"/>
                  </a:lnTo>
                  <a:lnTo>
                    <a:pt x="1601" y="75"/>
                  </a:lnTo>
                  <a:lnTo>
                    <a:pt x="1596" y="66"/>
                  </a:lnTo>
                  <a:lnTo>
                    <a:pt x="1592" y="48"/>
                  </a:lnTo>
                  <a:lnTo>
                    <a:pt x="1594" y="39"/>
                  </a:lnTo>
                  <a:lnTo>
                    <a:pt x="1596" y="29"/>
                  </a:lnTo>
                  <a:lnTo>
                    <a:pt x="1601" y="22"/>
                  </a:lnTo>
                  <a:lnTo>
                    <a:pt x="1607" y="14"/>
                  </a:lnTo>
                  <a:lnTo>
                    <a:pt x="1614" y="8"/>
                  </a:lnTo>
                  <a:lnTo>
                    <a:pt x="1622" y="4"/>
                  </a:lnTo>
                  <a:lnTo>
                    <a:pt x="1642" y="0"/>
                  </a:lnTo>
                  <a:lnTo>
                    <a:pt x="1651" y="0"/>
                  </a:lnTo>
                  <a:lnTo>
                    <a:pt x="1660" y="4"/>
                  </a:lnTo>
                  <a:lnTo>
                    <a:pt x="1668" y="8"/>
                  </a:lnTo>
                  <a:lnTo>
                    <a:pt x="1675" y="14"/>
                  </a:lnTo>
                  <a:lnTo>
                    <a:pt x="1681" y="22"/>
                  </a:lnTo>
                  <a:lnTo>
                    <a:pt x="1686" y="29"/>
                  </a:lnTo>
                  <a:lnTo>
                    <a:pt x="1688" y="48"/>
                  </a:lnTo>
                  <a:lnTo>
                    <a:pt x="1688" y="58"/>
                  </a:lnTo>
                  <a:lnTo>
                    <a:pt x="1686" y="66"/>
                  </a:lnTo>
                  <a:lnTo>
                    <a:pt x="1681" y="75"/>
                  </a:lnTo>
                  <a:lnTo>
                    <a:pt x="1675" y="82"/>
                  </a:lnTo>
                  <a:lnTo>
                    <a:pt x="1668" y="88"/>
                  </a:lnTo>
                  <a:lnTo>
                    <a:pt x="1660" y="93"/>
                  </a:lnTo>
                  <a:lnTo>
                    <a:pt x="1642" y="96"/>
                  </a:lnTo>
                  <a:close/>
                  <a:moveTo>
                    <a:pt x="1852" y="96"/>
                  </a:moveTo>
                  <a:lnTo>
                    <a:pt x="1842" y="95"/>
                  </a:lnTo>
                  <a:lnTo>
                    <a:pt x="1832" y="93"/>
                  </a:lnTo>
                  <a:lnTo>
                    <a:pt x="1824" y="88"/>
                  </a:lnTo>
                  <a:lnTo>
                    <a:pt x="1817" y="82"/>
                  </a:lnTo>
                  <a:lnTo>
                    <a:pt x="1811" y="75"/>
                  </a:lnTo>
                  <a:lnTo>
                    <a:pt x="1807" y="66"/>
                  </a:lnTo>
                  <a:lnTo>
                    <a:pt x="1804" y="48"/>
                  </a:lnTo>
                  <a:lnTo>
                    <a:pt x="1804" y="39"/>
                  </a:lnTo>
                  <a:lnTo>
                    <a:pt x="1807" y="29"/>
                  </a:lnTo>
                  <a:lnTo>
                    <a:pt x="1811" y="22"/>
                  </a:lnTo>
                  <a:lnTo>
                    <a:pt x="1817" y="14"/>
                  </a:lnTo>
                  <a:lnTo>
                    <a:pt x="1824" y="8"/>
                  </a:lnTo>
                  <a:lnTo>
                    <a:pt x="1832" y="4"/>
                  </a:lnTo>
                  <a:lnTo>
                    <a:pt x="1852" y="0"/>
                  </a:lnTo>
                  <a:lnTo>
                    <a:pt x="1861" y="0"/>
                  </a:lnTo>
                  <a:lnTo>
                    <a:pt x="1870" y="4"/>
                  </a:lnTo>
                  <a:lnTo>
                    <a:pt x="1878" y="8"/>
                  </a:lnTo>
                  <a:lnTo>
                    <a:pt x="1885" y="14"/>
                  </a:lnTo>
                  <a:lnTo>
                    <a:pt x="1891" y="22"/>
                  </a:lnTo>
                  <a:lnTo>
                    <a:pt x="1896" y="29"/>
                  </a:lnTo>
                  <a:lnTo>
                    <a:pt x="1898" y="48"/>
                  </a:lnTo>
                  <a:lnTo>
                    <a:pt x="1898" y="58"/>
                  </a:lnTo>
                  <a:lnTo>
                    <a:pt x="1896" y="66"/>
                  </a:lnTo>
                  <a:lnTo>
                    <a:pt x="1891" y="75"/>
                  </a:lnTo>
                  <a:lnTo>
                    <a:pt x="1885" y="82"/>
                  </a:lnTo>
                  <a:lnTo>
                    <a:pt x="1878" y="88"/>
                  </a:lnTo>
                  <a:lnTo>
                    <a:pt x="1870" y="93"/>
                  </a:lnTo>
                  <a:lnTo>
                    <a:pt x="1852" y="96"/>
                  </a:lnTo>
                  <a:close/>
                  <a:moveTo>
                    <a:pt x="2122" y="629"/>
                  </a:moveTo>
                  <a:lnTo>
                    <a:pt x="2146" y="626"/>
                  </a:lnTo>
                  <a:lnTo>
                    <a:pt x="2152" y="672"/>
                  </a:lnTo>
                  <a:lnTo>
                    <a:pt x="2155" y="695"/>
                  </a:lnTo>
                  <a:lnTo>
                    <a:pt x="2162" y="708"/>
                  </a:lnTo>
                  <a:lnTo>
                    <a:pt x="2178" y="720"/>
                  </a:lnTo>
                  <a:lnTo>
                    <a:pt x="2189" y="728"/>
                  </a:lnTo>
                  <a:lnTo>
                    <a:pt x="2201" y="734"/>
                  </a:lnTo>
                  <a:lnTo>
                    <a:pt x="2230" y="743"/>
                  </a:lnTo>
                  <a:lnTo>
                    <a:pt x="2262" y="749"/>
                  </a:lnTo>
                  <a:lnTo>
                    <a:pt x="2294" y="752"/>
                  </a:lnTo>
                  <a:lnTo>
                    <a:pt x="2316" y="750"/>
                  </a:lnTo>
                  <a:lnTo>
                    <a:pt x="2338" y="747"/>
                  </a:lnTo>
                  <a:lnTo>
                    <a:pt x="2357" y="742"/>
                  </a:lnTo>
                  <a:lnTo>
                    <a:pt x="2376" y="735"/>
                  </a:lnTo>
                  <a:lnTo>
                    <a:pt x="2393" y="725"/>
                  </a:lnTo>
                  <a:lnTo>
                    <a:pt x="2407" y="714"/>
                  </a:lnTo>
                  <a:lnTo>
                    <a:pt x="2420" y="701"/>
                  </a:lnTo>
                  <a:lnTo>
                    <a:pt x="2431" y="686"/>
                  </a:lnTo>
                  <a:lnTo>
                    <a:pt x="2441" y="670"/>
                  </a:lnTo>
                  <a:lnTo>
                    <a:pt x="2447" y="652"/>
                  </a:lnTo>
                  <a:lnTo>
                    <a:pt x="2450" y="633"/>
                  </a:lnTo>
                  <a:lnTo>
                    <a:pt x="2452" y="614"/>
                  </a:lnTo>
                  <a:lnTo>
                    <a:pt x="2449" y="587"/>
                  </a:lnTo>
                  <a:lnTo>
                    <a:pt x="2447" y="575"/>
                  </a:lnTo>
                  <a:lnTo>
                    <a:pt x="2442" y="564"/>
                  </a:lnTo>
                  <a:lnTo>
                    <a:pt x="2431" y="546"/>
                  </a:lnTo>
                  <a:lnTo>
                    <a:pt x="2424" y="538"/>
                  </a:lnTo>
                  <a:lnTo>
                    <a:pt x="2416" y="531"/>
                  </a:lnTo>
                  <a:lnTo>
                    <a:pt x="2396" y="520"/>
                  </a:lnTo>
                  <a:lnTo>
                    <a:pt x="2387" y="516"/>
                  </a:lnTo>
                  <a:lnTo>
                    <a:pt x="2376" y="513"/>
                  </a:lnTo>
                  <a:lnTo>
                    <a:pt x="2310" y="500"/>
                  </a:lnTo>
                  <a:lnTo>
                    <a:pt x="2243" y="486"/>
                  </a:lnTo>
                  <a:lnTo>
                    <a:pt x="2219" y="479"/>
                  </a:lnTo>
                  <a:lnTo>
                    <a:pt x="2195" y="470"/>
                  </a:lnTo>
                  <a:lnTo>
                    <a:pt x="2173" y="456"/>
                  </a:lnTo>
                  <a:lnTo>
                    <a:pt x="2155" y="441"/>
                  </a:lnTo>
                  <a:lnTo>
                    <a:pt x="2141" y="420"/>
                  </a:lnTo>
                  <a:lnTo>
                    <a:pt x="2135" y="410"/>
                  </a:lnTo>
                  <a:lnTo>
                    <a:pt x="2130" y="398"/>
                  </a:lnTo>
                  <a:lnTo>
                    <a:pt x="2123" y="370"/>
                  </a:lnTo>
                  <a:lnTo>
                    <a:pt x="2120" y="342"/>
                  </a:lnTo>
                  <a:lnTo>
                    <a:pt x="2122" y="322"/>
                  </a:lnTo>
                  <a:lnTo>
                    <a:pt x="2124" y="304"/>
                  </a:lnTo>
                  <a:lnTo>
                    <a:pt x="2128" y="286"/>
                  </a:lnTo>
                  <a:lnTo>
                    <a:pt x="2134" y="269"/>
                  </a:lnTo>
                  <a:lnTo>
                    <a:pt x="2152" y="238"/>
                  </a:lnTo>
                  <a:lnTo>
                    <a:pt x="2176" y="212"/>
                  </a:lnTo>
                  <a:lnTo>
                    <a:pt x="2206" y="189"/>
                  </a:lnTo>
                  <a:lnTo>
                    <a:pt x="2222" y="180"/>
                  </a:lnTo>
                  <a:lnTo>
                    <a:pt x="2240" y="173"/>
                  </a:lnTo>
                  <a:lnTo>
                    <a:pt x="2260" y="167"/>
                  </a:lnTo>
                  <a:lnTo>
                    <a:pt x="2280" y="164"/>
                  </a:lnTo>
                  <a:lnTo>
                    <a:pt x="2324" y="160"/>
                  </a:lnTo>
                  <a:lnTo>
                    <a:pt x="2363" y="162"/>
                  </a:lnTo>
                  <a:lnTo>
                    <a:pt x="2405" y="170"/>
                  </a:lnTo>
                  <a:lnTo>
                    <a:pt x="2447" y="180"/>
                  </a:lnTo>
                  <a:lnTo>
                    <a:pt x="2484" y="196"/>
                  </a:lnTo>
                  <a:lnTo>
                    <a:pt x="2488" y="202"/>
                  </a:lnTo>
                  <a:lnTo>
                    <a:pt x="2483" y="224"/>
                  </a:lnTo>
                  <a:lnTo>
                    <a:pt x="2480" y="249"/>
                  </a:lnTo>
                  <a:lnTo>
                    <a:pt x="2478" y="279"/>
                  </a:lnTo>
                  <a:lnTo>
                    <a:pt x="2476" y="314"/>
                  </a:lnTo>
                  <a:lnTo>
                    <a:pt x="2472" y="317"/>
                  </a:lnTo>
                  <a:lnTo>
                    <a:pt x="2450" y="317"/>
                  </a:lnTo>
                  <a:lnTo>
                    <a:pt x="2444" y="249"/>
                  </a:lnTo>
                  <a:lnTo>
                    <a:pt x="2441" y="243"/>
                  </a:lnTo>
                  <a:lnTo>
                    <a:pt x="2434" y="234"/>
                  </a:lnTo>
                  <a:lnTo>
                    <a:pt x="2422" y="226"/>
                  </a:lnTo>
                  <a:lnTo>
                    <a:pt x="2405" y="216"/>
                  </a:lnTo>
                  <a:lnTo>
                    <a:pt x="2387" y="208"/>
                  </a:lnTo>
                  <a:lnTo>
                    <a:pt x="2366" y="202"/>
                  </a:lnTo>
                  <a:lnTo>
                    <a:pt x="2346" y="198"/>
                  </a:lnTo>
                  <a:lnTo>
                    <a:pt x="2324" y="197"/>
                  </a:lnTo>
                  <a:lnTo>
                    <a:pt x="2290" y="201"/>
                  </a:lnTo>
                  <a:lnTo>
                    <a:pt x="2257" y="212"/>
                  </a:lnTo>
                  <a:lnTo>
                    <a:pt x="2242" y="220"/>
                  </a:lnTo>
                  <a:lnTo>
                    <a:pt x="2230" y="230"/>
                  </a:lnTo>
                  <a:lnTo>
                    <a:pt x="2219" y="243"/>
                  </a:lnTo>
                  <a:lnTo>
                    <a:pt x="2209" y="257"/>
                  </a:lnTo>
                  <a:lnTo>
                    <a:pt x="2202" y="273"/>
                  </a:lnTo>
                  <a:lnTo>
                    <a:pt x="2197" y="288"/>
                  </a:lnTo>
                  <a:lnTo>
                    <a:pt x="2194" y="321"/>
                  </a:lnTo>
                  <a:lnTo>
                    <a:pt x="2196" y="345"/>
                  </a:lnTo>
                  <a:lnTo>
                    <a:pt x="2198" y="354"/>
                  </a:lnTo>
                  <a:lnTo>
                    <a:pt x="2203" y="365"/>
                  </a:lnTo>
                  <a:lnTo>
                    <a:pt x="2214" y="382"/>
                  </a:lnTo>
                  <a:lnTo>
                    <a:pt x="2221" y="389"/>
                  </a:lnTo>
                  <a:lnTo>
                    <a:pt x="2228" y="395"/>
                  </a:lnTo>
                  <a:lnTo>
                    <a:pt x="2245" y="406"/>
                  </a:lnTo>
                  <a:lnTo>
                    <a:pt x="2264" y="412"/>
                  </a:lnTo>
                  <a:lnTo>
                    <a:pt x="2293" y="419"/>
                  </a:lnTo>
                  <a:lnTo>
                    <a:pt x="2340" y="426"/>
                  </a:lnTo>
                  <a:lnTo>
                    <a:pt x="2375" y="432"/>
                  </a:lnTo>
                  <a:lnTo>
                    <a:pt x="2405" y="438"/>
                  </a:lnTo>
                  <a:lnTo>
                    <a:pt x="2430" y="444"/>
                  </a:lnTo>
                  <a:lnTo>
                    <a:pt x="2450" y="452"/>
                  </a:lnTo>
                  <a:lnTo>
                    <a:pt x="2466" y="461"/>
                  </a:lnTo>
                  <a:lnTo>
                    <a:pt x="2480" y="472"/>
                  </a:lnTo>
                  <a:lnTo>
                    <a:pt x="2494" y="485"/>
                  </a:lnTo>
                  <a:lnTo>
                    <a:pt x="2504" y="500"/>
                  </a:lnTo>
                  <a:lnTo>
                    <a:pt x="2514" y="518"/>
                  </a:lnTo>
                  <a:lnTo>
                    <a:pt x="2520" y="536"/>
                  </a:lnTo>
                  <a:lnTo>
                    <a:pt x="2525" y="557"/>
                  </a:lnTo>
                  <a:lnTo>
                    <a:pt x="2526" y="579"/>
                  </a:lnTo>
                  <a:lnTo>
                    <a:pt x="2525" y="602"/>
                  </a:lnTo>
                  <a:lnTo>
                    <a:pt x="2521" y="623"/>
                  </a:lnTo>
                  <a:lnTo>
                    <a:pt x="2515" y="644"/>
                  </a:lnTo>
                  <a:lnTo>
                    <a:pt x="2507" y="663"/>
                  </a:lnTo>
                  <a:lnTo>
                    <a:pt x="2497" y="681"/>
                  </a:lnTo>
                  <a:lnTo>
                    <a:pt x="2484" y="699"/>
                  </a:lnTo>
                  <a:lnTo>
                    <a:pt x="2452" y="730"/>
                  </a:lnTo>
                  <a:lnTo>
                    <a:pt x="2432" y="744"/>
                  </a:lnTo>
                  <a:lnTo>
                    <a:pt x="2413" y="756"/>
                  </a:lnTo>
                  <a:lnTo>
                    <a:pt x="2392" y="767"/>
                  </a:lnTo>
                  <a:lnTo>
                    <a:pt x="2370" y="776"/>
                  </a:lnTo>
                  <a:lnTo>
                    <a:pt x="2347" y="783"/>
                  </a:lnTo>
                  <a:lnTo>
                    <a:pt x="2323" y="788"/>
                  </a:lnTo>
                  <a:lnTo>
                    <a:pt x="2273" y="791"/>
                  </a:lnTo>
                  <a:lnTo>
                    <a:pt x="2230" y="789"/>
                  </a:lnTo>
                  <a:lnTo>
                    <a:pt x="2190" y="783"/>
                  </a:lnTo>
                  <a:lnTo>
                    <a:pt x="2153" y="773"/>
                  </a:lnTo>
                  <a:lnTo>
                    <a:pt x="2118" y="760"/>
                  </a:lnTo>
                  <a:lnTo>
                    <a:pt x="2116" y="754"/>
                  </a:lnTo>
                  <a:lnTo>
                    <a:pt x="2119" y="710"/>
                  </a:lnTo>
                  <a:lnTo>
                    <a:pt x="2122" y="629"/>
                  </a:lnTo>
                  <a:close/>
                  <a:moveTo>
                    <a:pt x="2734" y="467"/>
                  </a:moveTo>
                  <a:lnTo>
                    <a:pt x="2888" y="322"/>
                  </a:lnTo>
                  <a:lnTo>
                    <a:pt x="2966" y="244"/>
                  </a:lnTo>
                  <a:lnTo>
                    <a:pt x="3004" y="204"/>
                  </a:lnTo>
                  <a:lnTo>
                    <a:pt x="3004" y="177"/>
                  </a:lnTo>
                  <a:lnTo>
                    <a:pt x="3008" y="173"/>
                  </a:lnTo>
                  <a:lnTo>
                    <a:pt x="3079" y="174"/>
                  </a:lnTo>
                  <a:lnTo>
                    <a:pt x="3146" y="173"/>
                  </a:lnTo>
                  <a:lnTo>
                    <a:pt x="3150" y="177"/>
                  </a:lnTo>
                  <a:lnTo>
                    <a:pt x="3150" y="197"/>
                  </a:lnTo>
                  <a:lnTo>
                    <a:pt x="3114" y="202"/>
                  </a:lnTo>
                  <a:lnTo>
                    <a:pt x="3092" y="206"/>
                  </a:lnTo>
                  <a:lnTo>
                    <a:pt x="3074" y="214"/>
                  </a:lnTo>
                  <a:lnTo>
                    <a:pt x="3050" y="232"/>
                  </a:lnTo>
                  <a:lnTo>
                    <a:pt x="2987" y="288"/>
                  </a:lnTo>
                  <a:lnTo>
                    <a:pt x="2814" y="447"/>
                  </a:lnTo>
                  <a:lnTo>
                    <a:pt x="3070" y="683"/>
                  </a:lnTo>
                  <a:lnTo>
                    <a:pt x="3119" y="728"/>
                  </a:lnTo>
                  <a:lnTo>
                    <a:pt x="3132" y="741"/>
                  </a:lnTo>
                  <a:lnTo>
                    <a:pt x="3139" y="747"/>
                  </a:lnTo>
                  <a:lnTo>
                    <a:pt x="3144" y="748"/>
                  </a:lnTo>
                  <a:lnTo>
                    <a:pt x="3151" y="750"/>
                  </a:lnTo>
                  <a:lnTo>
                    <a:pt x="3170" y="753"/>
                  </a:lnTo>
                  <a:lnTo>
                    <a:pt x="3173" y="773"/>
                  </a:lnTo>
                  <a:lnTo>
                    <a:pt x="3145" y="776"/>
                  </a:lnTo>
                  <a:lnTo>
                    <a:pt x="3119" y="776"/>
                  </a:lnTo>
                  <a:lnTo>
                    <a:pt x="3050" y="777"/>
                  </a:lnTo>
                  <a:lnTo>
                    <a:pt x="2982" y="712"/>
                  </a:lnTo>
                  <a:lnTo>
                    <a:pt x="2734" y="484"/>
                  </a:lnTo>
                  <a:lnTo>
                    <a:pt x="2734" y="574"/>
                  </a:lnTo>
                  <a:lnTo>
                    <a:pt x="2735" y="658"/>
                  </a:lnTo>
                  <a:lnTo>
                    <a:pt x="2735" y="698"/>
                  </a:lnTo>
                  <a:lnTo>
                    <a:pt x="2737" y="720"/>
                  </a:lnTo>
                  <a:lnTo>
                    <a:pt x="2740" y="731"/>
                  </a:lnTo>
                  <a:lnTo>
                    <a:pt x="2743" y="738"/>
                  </a:lnTo>
                  <a:lnTo>
                    <a:pt x="2749" y="743"/>
                  </a:lnTo>
                  <a:lnTo>
                    <a:pt x="2759" y="747"/>
                  </a:lnTo>
                  <a:lnTo>
                    <a:pt x="2778" y="749"/>
                  </a:lnTo>
                  <a:lnTo>
                    <a:pt x="2815" y="752"/>
                  </a:lnTo>
                  <a:lnTo>
                    <a:pt x="2819" y="776"/>
                  </a:lnTo>
                  <a:lnTo>
                    <a:pt x="2741" y="776"/>
                  </a:lnTo>
                  <a:lnTo>
                    <a:pt x="2693" y="776"/>
                  </a:lnTo>
                  <a:lnTo>
                    <a:pt x="2572" y="779"/>
                  </a:lnTo>
                  <a:lnTo>
                    <a:pt x="2568" y="754"/>
                  </a:lnTo>
                  <a:lnTo>
                    <a:pt x="2604" y="749"/>
                  </a:lnTo>
                  <a:lnTo>
                    <a:pt x="2624" y="747"/>
                  </a:lnTo>
                  <a:lnTo>
                    <a:pt x="2635" y="744"/>
                  </a:lnTo>
                  <a:lnTo>
                    <a:pt x="2641" y="741"/>
                  </a:lnTo>
                  <a:lnTo>
                    <a:pt x="2648" y="723"/>
                  </a:lnTo>
                  <a:lnTo>
                    <a:pt x="2651" y="702"/>
                  </a:lnTo>
                  <a:lnTo>
                    <a:pt x="2652" y="664"/>
                  </a:lnTo>
                  <a:lnTo>
                    <a:pt x="2652" y="574"/>
                  </a:lnTo>
                  <a:lnTo>
                    <a:pt x="2652" y="377"/>
                  </a:lnTo>
                  <a:lnTo>
                    <a:pt x="2652" y="294"/>
                  </a:lnTo>
                  <a:lnTo>
                    <a:pt x="2651" y="254"/>
                  </a:lnTo>
                  <a:lnTo>
                    <a:pt x="2650" y="232"/>
                  </a:lnTo>
                  <a:lnTo>
                    <a:pt x="2647" y="220"/>
                  </a:lnTo>
                  <a:lnTo>
                    <a:pt x="2644" y="213"/>
                  </a:lnTo>
                  <a:lnTo>
                    <a:pt x="2638" y="208"/>
                  </a:lnTo>
                  <a:lnTo>
                    <a:pt x="2628" y="206"/>
                  </a:lnTo>
                  <a:lnTo>
                    <a:pt x="2608" y="202"/>
                  </a:lnTo>
                  <a:lnTo>
                    <a:pt x="2572" y="201"/>
                  </a:lnTo>
                  <a:lnTo>
                    <a:pt x="2568" y="176"/>
                  </a:lnTo>
                  <a:lnTo>
                    <a:pt x="2624" y="174"/>
                  </a:lnTo>
                  <a:lnTo>
                    <a:pt x="2693" y="177"/>
                  </a:lnTo>
                  <a:lnTo>
                    <a:pt x="2815" y="173"/>
                  </a:lnTo>
                  <a:lnTo>
                    <a:pt x="2819" y="197"/>
                  </a:lnTo>
                  <a:lnTo>
                    <a:pt x="2770" y="203"/>
                  </a:lnTo>
                  <a:lnTo>
                    <a:pt x="2756" y="206"/>
                  </a:lnTo>
                  <a:lnTo>
                    <a:pt x="2747" y="209"/>
                  </a:lnTo>
                  <a:lnTo>
                    <a:pt x="2743" y="213"/>
                  </a:lnTo>
                  <a:lnTo>
                    <a:pt x="2741" y="218"/>
                  </a:lnTo>
                  <a:lnTo>
                    <a:pt x="2737" y="231"/>
                  </a:lnTo>
                  <a:lnTo>
                    <a:pt x="2735" y="279"/>
                  </a:lnTo>
                  <a:lnTo>
                    <a:pt x="2734" y="377"/>
                  </a:lnTo>
                  <a:lnTo>
                    <a:pt x="2734" y="467"/>
                  </a:lnTo>
                  <a:close/>
                  <a:moveTo>
                    <a:pt x="3186" y="213"/>
                  </a:moveTo>
                  <a:lnTo>
                    <a:pt x="3182" y="209"/>
                  </a:lnTo>
                  <a:lnTo>
                    <a:pt x="3182" y="191"/>
                  </a:lnTo>
                  <a:lnTo>
                    <a:pt x="3186" y="188"/>
                  </a:lnTo>
                  <a:lnTo>
                    <a:pt x="3307" y="167"/>
                  </a:lnTo>
                  <a:lnTo>
                    <a:pt x="3319" y="178"/>
                  </a:lnTo>
                  <a:lnTo>
                    <a:pt x="3331" y="190"/>
                  </a:lnTo>
                  <a:lnTo>
                    <a:pt x="3347" y="209"/>
                  </a:lnTo>
                  <a:lnTo>
                    <a:pt x="3367" y="242"/>
                  </a:lnTo>
                  <a:lnTo>
                    <a:pt x="3427" y="345"/>
                  </a:lnTo>
                  <a:lnTo>
                    <a:pt x="3497" y="479"/>
                  </a:lnTo>
                  <a:lnTo>
                    <a:pt x="3541" y="410"/>
                  </a:lnTo>
                  <a:lnTo>
                    <a:pt x="3589" y="328"/>
                  </a:lnTo>
                  <a:lnTo>
                    <a:pt x="3680" y="173"/>
                  </a:lnTo>
                  <a:lnTo>
                    <a:pt x="3713" y="174"/>
                  </a:lnTo>
                  <a:lnTo>
                    <a:pt x="3743" y="173"/>
                  </a:lnTo>
                  <a:lnTo>
                    <a:pt x="3745" y="184"/>
                  </a:lnTo>
                  <a:lnTo>
                    <a:pt x="3719" y="218"/>
                  </a:lnTo>
                  <a:lnTo>
                    <a:pt x="3679" y="269"/>
                  </a:lnTo>
                  <a:lnTo>
                    <a:pt x="3613" y="366"/>
                  </a:lnTo>
                  <a:lnTo>
                    <a:pt x="3559" y="453"/>
                  </a:lnTo>
                  <a:lnTo>
                    <a:pt x="3534" y="496"/>
                  </a:lnTo>
                  <a:lnTo>
                    <a:pt x="3524" y="516"/>
                  </a:lnTo>
                  <a:lnTo>
                    <a:pt x="3522" y="528"/>
                  </a:lnTo>
                  <a:lnTo>
                    <a:pt x="3521" y="542"/>
                  </a:lnTo>
                  <a:lnTo>
                    <a:pt x="3521" y="604"/>
                  </a:lnTo>
                  <a:lnTo>
                    <a:pt x="3522" y="669"/>
                  </a:lnTo>
                  <a:lnTo>
                    <a:pt x="3524" y="720"/>
                  </a:lnTo>
                  <a:lnTo>
                    <a:pt x="3527" y="732"/>
                  </a:lnTo>
                  <a:lnTo>
                    <a:pt x="3530" y="740"/>
                  </a:lnTo>
                  <a:lnTo>
                    <a:pt x="3536" y="743"/>
                  </a:lnTo>
                  <a:lnTo>
                    <a:pt x="3546" y="747"/>
                  </a:lnTo>
                  <a:lnTo>
                    <a:pt x="3565" y="749"/>
                  </a:lnTo>
                  <a:lnTo>
                    <a:pt x="3602" y="752"/>
                  </a:lnTo>
                  <a:lnTo>
                    <a:pt x="3606" y="776"/>
                  </a:lnTo>
                  <a:lnTo>
                    <a:pt x="3528" y="776"/>
                  </a:lnTo>
                  <a:lnTo>
                    <a:pt x="3480" y="776"/>
                  </a:lnTo>
                  <a:lnTo>
                    <a:pt x="3359" y="779"/>
                  </a:lnTo>
                  <a:lnTo>
                    <a:pt x="3355" y="754"/>
                  </a:lnTo>
                  <a:lnTo>
                    <a:pt x="3391" y="749"/>
                  </a:lnTo>
                  <a:lnTo>
                    <a:pt x="3412" y="747"/>
                  </a:lnTo>
                  <a:lnTo>
                    <a:pt x="3422" y="744"/>
                  </a:lnTo>
                  <a:lnTo>
                    <a:pt x="3428" y="741"/>
                  </a:lnTo>
                  <a:lnTo>
                    <a:pt x="3436" y="725"/>
                  </a:lnTo>
                  <a:lnTo>
                    <a:pt x="3439" y="677"/>
                  </a:lnTo>
                  <a:lnTo>
                    <a:pt x="3439" y="604"/>
                  </a:lnTo>
                  <a:lnTo>
                    <a:pt x="3439" y="522"/>
                  </a:lnTo>
                  <a:lnTo>
                    <a:pt x="3419" y="484"/>
                  </a:lnTo>
                  <a:lnTo>
                    <a:pt x="3377" y="412"/>
                  </a:lnTo>
                  <a:lnTo>
                    <a:pt x="3340" y="352"/>
                  </a:lnTo>
                  <a:lnTo>
                    <a:pt x="3294" y="284"/>
                  </a:lnTo>
                  <a:lnTo>
                    <a:pt x="3270" y="251"/>
                  </a:lnTo>
                  <a:lnTo>
                    <a:pt x="3252" y="232"/>
                  </a:lnTo>
                  <a:lnTo>
                    <a:pt x="3239" y="221"/>
                  </a:lnTo>
                  <a:lnTo>
                    <a:pt x="3229" y="215"/>
                  </a:lnTo>
                  <a:lnTo>
                    <a:pt x="3215" y="214"/>
                  </a:lnTo>
                  <a:lnTo>
                    <a:pt x="3186" y="213"/>
                  </a:lnTo>
                  <a:close/>
                  <a:moveTo>
                    <a:pt x="3778" y="176"/>
                  </a:moveTo>
                  <a:lnTo>
                    <a:pt x="3902" y="177"/>
                  </a:lnTo>
                  <a:lnTo>
                    <a:pt x="4025" y="173"/>
                  </a:lnTo>
                  <a:lnTo>
                    <a:pt x="4028" y="197"/>
                  </a:lnTo>
                  <a:lnTo>
                    <a:pt x="3980" y="203"/>
                  </a:lnTo>
                  <a:lnTo>
                    <a:pt x="3966" y="206"/>
                  </a:lnTo>
                  <a:lnTo>
                    <a:pt x="3956" y="209"/>
                  </a:lnTo>
                  <a:lnTo>
                    <a:pt x="3953" y="213"/>
                  </a:lnTo>
                  <a:lnTo>
                    <a:pt x="3950" y="218"/>
                  </a:lnTo>
                  <a:lnTo>
                    <a:pt x="3947" y="231"/>
                  </a:lnTo>
                  <a:lnTo>
                    <a:pt x="3944" y="279"/>
                  </a:lnTo>
                  <a:lnTo>
                    <a:pt x="3944" y="377"/>
                  </a:lnTo>
                  <a:lnTo>
                    <a:pt x="3944" y="566"/>
                  </a:lnTo>
                  <a:lnTo>
                    <a:pt x="3944" y="664"/>
                  </a:lnTo>
                  <a:lnTo>
                    <a:pt x="3947" y="738"/>
                  </a:lnTo>
                  <a:lnTo>
                    <a:pt x="4034" y="738"/>
                  </a:lnTo>
                  <a:lnTo>
                    <a:pt x="4118" y="737"/>
                  </a:lnTo>
                  <a:lnTo>
                    <a:pt x="4164" y="736"/>
                  </a:lnTo>
                  <a:lnTo>
                    <a:pt x="4189" y="731"/>
                  </a:lnTo>
                  <a:lnTo>
                    <a:pt x="4213" y="723"/>
                  </a:lnTo>
                  <a:lnTo>
                    <a:pt x="4219" y="706"/>
                  </a:lnTo>
                  <a:lnTo>
                    <a:pt x="4226" y="675"/>
                  </a:lnTo>
                  <a:lnTo>
                    <a:pt x="4236" y="630"/>
                  </a:lnTo>
                  <a:lnTo>
                    <a:pt x="4240" y="627"/>
                  </a:lnTo>
                  <a:lnTo>
                    <a:pt x="4260" y="627"/>
                  </a:lnTo>
                  <a:lnTo>
                    <a:pt x="4260" y="654"/>
                  </a:lnTo>
                  <a:lnTo>
                    <a:pt x="4256" y="696"/>
                  </a:lnTo>
                  <a:lnTo>
                    <a:pt x="4253" y="776"/>
                  </a:lnTo>
                  <a:lnTo>
                    <a:pt x="4037" y="776"/>
                  </a:lnTo>
                  <a:lnTo>
                    <a:pt x="3912" y="776"/>
                  </a:lnTo>
                  <a:lnTo>
                    <a:pt x="3826" y="779"/>
                  </a:lnTo>
                  <a:lnTo>
                    <a:pt x="3822" y="761"/>
                  </a:lnTo>
                  <a:lnTo>
                    <a:pt x="3826" y="756"/>
                  </a:lnTo>
                  <a:lnTo>
                    <a:pt x="3846" y="746"/>
                  </a:lnTo>
                  <a:lnTo>
                    <a:pt x="3854" y="741"/>
                  </a:lnTo>
                  <a:lnTo>
                    <a:pt x="3857" y="725"/>
                  </a:lnTo>
                  <a:lnTo>
                    <a:pt x="3859" y="686"/>
                  </a:lnTo>
                  <a:lnTo>
                    <a:pt x="3862" y="628"/>
                  </a:lnTo>
                  <a:lnTo>
                    <a:pt x="3863" y="560"/>
                  </a:lnTo>
                  <a:lnTo>
                    <a:pt x="3863" y="377"/>
                  </a:lnTo>
                  <a:lnTo>
                    <a:pt x="3862" y="294"/>
                  </a:lnTo>
                  <a:lnTo>
                    <a:pt x="3860" y="254"/>
                  </a:lnTo>
                  <a:lnTo>
                    <a:pt x="3859" y="232"/>
                  </a:lnTo>
                  <a:lnTo>
                    <a:pt x="3857" y="220"/>
                  </a:lnTo>
                  <a:lnTo>
                    <a:pt x="3853" y="213"/>
                  </a:lnTo>
                  <a:lnTo>
                    <a:pt x="3847" y="208"/>
                  </a:lnTo>
                  <a:lnTo>
                    <a:pt x="3838" y="206"/>
                  </a:lnTo>
                  <a:lnTo>
                    <a:pt x="3818" y="202"/>
                  </a:lnTo>
                  <a:lnTo>
                    <a:pt x="3781" y="201"/>
                  </a:lnTo>
                  <a:lnTo>
                    <a:pt x="3778" y="176"/>
                  </a:lnTo>
                  <a:close/>
                  <a:moveTo>
                    <a:pt x="4314" y="779"/>
                  </a:moveTo>
                  <a:lnTo>
                    <a:pt x="4310" y="776"/>
                  </a:lnTo>
                  <a:lnTo>
                    <a:pt x="4310" y="753"/>
                  </a:lnTo>
                  <a:lnTo>
                    <a:pt x="4314" y="749"/>
                  </a:lnTo>
                  <a:lnTo>
                    <a:pt x="4339" y="749"/>
                  </a:lnTo>
                  <a:lnTo>
                    <a:pt x="4354" y="747"/>
                  </a:lnTo>
                  <a:lnTo>
                    <a:pt x="4362" y="742"/>
                  </a:lnTo>
                  <a:lnTo>
                    <a:pt x="4370" y="736"/>
                  </a:lnTo>
                  <a:lnTo>
                    <a:pt x="4380" y="718"/>
                  </a:lnTo>
                  <a:lnTo>
                    <a:pt x="4398" y="681"/>
                  </a:lnTo>
                  <a:lnTo>
                    <a:pt x="4442" y="584"/>
                  </a:lnTo>
                  <a:lnTo>
                    <a:pt x="4559" y="321"/>
                  </a:lnTo>
                  <a:lnTo>
                    <a:pt x="4624" y="167"/>
                  </a:lnTo>
                  <a:lnTo>
                    <a:pt x="4651" y="167"/>
                  </a:lnTo>
                  <a:lnTo>
                    <a:pt x="4834" y="594"/>
                  </a:lnTo>
                  <a:lnTo>
                    <a:pt x="4858" y="652"/>
                  </a:lnTo>
                  <a:lnTo>
                    <a:pt x="4883" y="705"/>
                  </a:lnTo>
                  <a:lnTo>
                    <a:pt x="4902" y="738"/>
                  </a:lnTo>
                  <a:lnTo>
                    <a:pt x="4915" y="747"/>
                  </a:lnTo>
                  <a:lnTo>
                    <a:pt x="4927" y="749"/>
                  </a:lnTo>
                  <a:lnTo>
                    <a:pt x="4950" y="749"/>
                  </a:lnTo>
                  <a:lnTo>
                    <a:pt x="4954" y="776"/>
                  </a:lnTo>
                  <a:lnTo>
                    <a:pt x="4868" y="774"/>
                  </a:lnTo>
                  <a:lnTo>
                    <a:pt x="4727" y="779"/>
                  </a:lnTo>
                  <a:lnTo>
                    <a:pt x="4724" y="753"/>
                  </a:lnTo>
                  <a:lnTo>
                    <a:pt x="4765" y="749"/>
                  </a:lnTo>
                  <a:lnTo>
                    <a:pt x="4787" y="746"/>
                  </a:lnTo>
                  <a:lnTo>
                    <a:pt x="4792" y="743"/>
                  </a:lnTo>
                  <a:lnTo>
                    <a:pt x="4796" y="741"/>
                  </a:lnTo>
                  <a:lnTo>
                    <a:pt x="4798" y="736"/>
                  </a:lnTo>
                  <a:lnTo>
                    <a:pt x="4799" y="731"/>
                  </a:lnTo>
                  <a:lnTo>
                    <a:pt x="4798" y="720"/>
                  </a:lnTo>
                  <a:lnTo>
                    <a:pt x="4793" y="706"/>
                  </a:lnTo>
                  <a:lnTo>
                    <a:pt x="4740" y="576"/>
                  </a:lnTo>
                  <a:lnTo>
                    <a:pt x="4494" y="576"/>
                  </a:lnTo>
                  <a:lnTo>
                    <a:pt x="4447" y="686"/>
                  </a:lnTo>
                  <a:lnTo>
                    <a:pt x="4438" y="711"/>
                  </a:lnTo>
                  <a:lnTo>
                    <a:pt x="4435" y="729"/>
                  </a:lnTo>
                  <a:lnTo>
                    <a:pt x="4438" y="737"/>
                  </a:lnTo>
                  <a:lnTo>
                    <a:pt x="4446" y="744"/>
                  </a:lnTo>
                  <a:lnTo>
                    <a:pt x="4454" y="747"/>
                  </a:lnTo>
                  <a:lnTo>
                    <a:pt x="4466" y="748"/>
                  </a:lnTo>
                  <a:lnTo>
                    <a:pt x="4505" y="749"/>
                  </a:lnTo>
                  <a:lnTo>
                    <a:pt x="4508" y="753"/>
                  </a:lnTo>
                  <a:lnTo>
                    <a:pt x="4508" y="776"/>
                  </a:lnTo>
                  <a:lnTo>
                    <a:pt x="4409" y="776"/>
                  </a:lnTo>
                  <a:lnTo>
                    <a:pt x="4314" y="779"/>
                  </a:lnTo>
                  <a:close/>
                  <a:moveTo>
                    <a:pt x="4508" y="539"/>
                  </a:moveTo>
                  <a:lnTo>
                    <a:pt x="4724" y="539"/>
                  </a:lnTo>
                  <a:lnTo>
                    <a:pt x="4616" y="282"/>
                  </a:lnTo>
                  <a:lnTo>
                    <a:pt x="4508" y="539"/>
                  </a:lnTo>
                  <a:close/>
                  <a:moveTo>
                    <a:pt x="4528" y="96"/>
                  </a:moveTo>
                  <a:lnTo>
                    <a:pt x="4518" y="95"/>
                  </a:lnTo>
                  <a:lnTo>
                    <a:pt x="4508" y="93"/>
                  </a:lnTo>
                  <a:lnTo>
                    <a:pt x="4501" y="88"/>
                  </a:lnTo>
                  <a:lnTo>
                    <a:pt x="4493" y="82"/>
                  </a:lnTo>
                  <a:lnTo>
                    <a:pt x="4487" y="75"/>
                  </a:lnTo>
                  <a:lnTo>
                    <a:pt x="4483" y="66"/>
                  </a:lnTo>
                  <a:lnTo>
                    <a:pt x="4480" y="48"/>
                  </a:lnTo>
                  <a:lnTo>
                    <a:pt x="4480" y="39"/>
                  </a:lnTo>
                  <a:lnTo>
                    <a:pt x="4483" y="29"/>
                  </a:lnTo>
                  <a:lnTo>
                    <a:pt x="4487" y="22"/>
                  </a:lnTo>
                  <a:lnTo>
                    <a:pt x="4493" y="14"/>
                  </a:lnTo>
                  <a:lnTo>
                    <a:pt x="4501" y="8"/>
                  </a:lnTo>
                  <a:lnTo>
                    <a:pt x="4508" y="4"/>
                  </a:lnTo>
                  <a:lnTo>
                    <a:pt x="4528" y="0"/>
                  </a:lnTo>
                  <a:lnTo>
                    <a:pt x="4537" y="0"/>
                  </a:lnTo>
                  <a:lnTo>
                    <a:pt x="4546" y="4"/>
                  </a:lnTo>
                  <a:lnTo>
                    <a:pt x="4554" y="8"/>
                  </a:lnTo>
                  <a:lnTo>
                    <a:pt x="4561" y="14"/>
                  </a:lnTo>
                  <a:lnTo>
                    <a:pt x="4567" y="22"/>
                  </a:lnTo>
                  <a:lnTo>
                    <a:pt x="4572" y="29"/>
                  </a:lnTo>
                  <a:lnTo>
                    <a:pt x="4576" y="48"/>
                  </a:lnTo>
                  <a:lnTo>
                    <a:pt x="4574" y="58"/>
                  </a:lnTo>
                  <a:lnTo>
                    <a:pt x="4572" y="66"/>
                  </a:lnTo>
                  <a:lnTo>
                    <a:pt x="4567" y="75"/>
                  </a:lnTo>
                  <a:lnTo>
                    <a:pt x="4561" y="82"/>
                  </a:lnTo>
                  <a:lnTo>
                    <a:pt x="4554" y="88"/>
                  </a:lnTo>
                  <a:lnTo>
                    <a:pt x="4546" y="93"/>
                  </a:lnTo>
                  <a:lnTo>
                    <a:pt x="4528" y="96"/>
                  </a:lnTo>
                  <a:close/>
                  <a:moveTo>
                    <a:pt x="4738" y="96"/>
                  </a:moveTo>
                  <a:lnTo>
                    <a:pt x="4728" y="95"/>
                  </a:lnTo>
                  <a:lnTo>
                    <a:pt x="4718" y="93"/>
                  </a:lnTo>
                  <a:lnTo>
                    <a:pt x="4711" y="88"/>
                  </a:lnTo>
                  <a:lnTo>
                    <a:pt x="4703" y="82"/>
                  </a:lnTo>
                  <a:lnTo>
                    <a:pt x="4697" y="75"/>
                  </a:lnTo>
                  <a:lnTo>
                    <a:pt x="4693" y="66"/>
                  </a:lnTo>
                  <a:lnTo>
                    <a:pt x="4690" y="48"/>
                  </a:lnTo>
                  <a:lnTo>
                    <a:pt x="4690" y="39"/>
                  </a:lnTo>
                  <a:lnTo>
                    <a:pt x="4693" y="29"/>
                  </a:lnTo>
                  <a:lnTo>
                    <a:pt x="4697" y="22"/>
                  </a:lnTo>
                  <a:lnTo>
                    <a:pt x="4703" y="14"/>
                  </a:lnTo>
                  <a:lnTo>
                    <a:pt x="4711" y="8"/>
                  </a:lnTo>
                  <a:lnTo>
                    <a:pt x="4718" y="4"/>
                  </a:lnTo>
                  <a:lnTo>
                    <a:pt x="4738" y="0"/>
                  </a:lnTo>
                  <a:lnTo>
                    <a:pt x="4747" y="0"/>
                  </a:lnTo>
                  <a:lnTo>
                    <a:pt x="4756" y="4"/>
                  </a:lnTo>
                  <a:lnTo>
                    <a:pt x="4764" y="8"/>
                  </a:lnTo>
                  <a:lnTo>
                    <a:pt x="4771" y="14"/>
                  </a:lnTo>
                  <a:lnTo>
                    <a:pt x="4777" y="22"/>
                  </a:lnTo>
                  <a:lnTo>
                    <a:pt x="4782" y="29"/>
                  </a:lnTo>
                  <a:lnTo>
                    <a:pt x="4786" y="48"/>
                  </a:lnTo>
                  <a:lnTo>
                    <a:pt x="4784" y="58"/>
                  </a:lnTo>
                  <a:lnTo>
                    <a:pt x="4782" y="66"/>
                  </a:lnTo>
                  <a:lnTo>
                    <a:pt x="4777" y="75"/>
                  </a:lnTo>
                  <a:lnTo>
                    <a:pt x="4771" y="82"/>
                  </a:lnTo>
                  <a:lnTo>
                    <a:pt x="4764" y="88"/>
                  </a:lnTo>
                  <a:lnTo>
                    <a:pt x="4756" y="93"/>
                  </a:lnTo>
                  <a:lnTo>
                    <a:pt x="4738" y="96"/>
                  </a:lnTo>
                  <a:close/>
                  <a:moveTo>
                    <a:pt x="5002" y="778"/>
                  </a:moveTo>
                  <a:lnTo>
                    <a:pt x="4998" y="774"/>
                  </a:lnTo>
                  <a:lnTo>
                    <a:pt x="4998" y="755"/>
                  </a:lnTo>
                  <a:lnTo>
                    <a:pt x="5002" y="752"/>
                  </a:lnTo>
                  <a:lnTo>
                    <a:pt x="5026" y="750"/>
                  </a:lnTo>
                  <a:lnTo>
                    <a:pt x="5044" y="748"/>
                  </a:lnTo>
                  <a:lnTo>
                    <a:pt x="5057" y="746"/>
                  </a:lnTo>
                  <a:lnTo>
                    <a:pt x="5064" y="740"/>
                  </a:lnTo>
                  <a:lnTo>
                    <a:pt x="5068" y="732"/>
                  </a:lnTo>
                  <a:lnTo>
                    <a:pt x="5070" y="720"/>
                  </a:lnTo>
                  <a:lnTo>
                    <a:pt x="5071" y="699"/>
                  </a:lnTo>
                  <a:lnTo>
                    <a:pt x="5072" y="662"/>
                  </a:lnTo>
                  <a:lnTo>
                    <a:pt x="5074" y="594"/>
                  </a:lnTo>
                  <a:lnTo>
                    <a:pt x="5074" y="250"/>
                  </a:lnTo>
                  <a:lnTo>
                    <a:pt x="5072" y="231"/>
                  </a:lnTo>
                  <a:lnTo>
                    <a:pt x="5066" y="218"/>
                  </a:lnTo>
                  <a:lnTo>
                    <a:pt x="5057" y="209"/>
                  </a:lnTo>
                  <a:lnTo>
                    <a:pt x="5045" y="204"/>
                  </a:lnTo>
                  <a:lnTo>
                    <a:pt x="5027" y="203"/>
                  </a:lnTo>
                  <a:lnTo>
                    <a:pt x="4998" y="202"/>
                  </a:lnTo>
                  <a:lnTo>
                    <a:pt x="4994" y="178"/>
                  </a:lnTo>
                  <a:lnTo>
                    <a:pt x="4998" y="174"/>
                  </a:lnTo>
                  <a:lnTo>
                    <a:pt x="5076" y="177"/>
                  </a:lnTo>
                  <a:lnTo>
                    <a:pt x="5146" y="174"/>
                  </a:lnTo>
                  <a:lnTo>
                    <a:pt x="5282" y="351"/>
                  </a:lnTo>
                  <a:lnTo>
                    <a:pt x="5482" y="602"/>
                  </a:lnTo>
                  <a:lnTo>
                    <a:pt x="5556" y="688"/>
                  </a:lnTo>
                  <a:lnTo>
                    <a:pt x="5556" y="358"/>
                  </a:lnTo>
                  <a:lnTo>
                    <a:pt x="5555" y="293"/>
                  </a:lnTo>
                  <a:lnTo>
                    <a:pt x="5551" y="230"/>
                  </a:lnTo>
                  <a:lnTo>
                    <a:pt x="5548" y="218"/>
                  </a:lnTo>
                  <a:lnTo>
                    <a:pt x="5543" y="210"/>
                  </a:lnTo>
                  <a:lnTo>
                    <a:pt x="5536" y="207"/>
                  </a:lnTo>
                  <a:lnTo>
                    <a:pt x="5524" y="204"/>
                  </a:lnTo>
                  <a:lnTo>
                    <a:pt x="5483" y="201"/>
                  </a:lnTo>
                  <a:lnTo>
                    <a:pt x="5480" y="178"/>
                  </a:lnTo>
                  <a:lnTo>
                    <a:pt x="5483" y="174"/>
                  </a:lnTo>
                  <a:lnTo>
                    <a:pt x="5581" y="177"/>
                  </a:lnTo>
                  <a:lnTo>
                    <a:pt x="5666" y="174"/>
                  </a:lnTo>
                  <a:lnTo>
                    <a:pt x="5670" y="178"/>
                  </a:lnTo>
                  <a:lnTo>
                    <a:pt x="5670" y="197"/>
                  </a:lnTo>
                  <a:lnTo>
                    <a:pt x="5623" y="204"/>
                  </a:lnTo>
                  <a:lnTo>
                    <a:pt x="5611" y="208"/>
                  </a:lnTo>
                  <a:lnTo>
                    <a:pt x="5604" y="214"/>
                  </a:lnTo>
                  <a:lnTo>
                    <a:pt x="5602" y="221"/>
                  </a:lnTo>
                  <a:lnTo>
                    <a:pt x="5599" y="232"/>
                  </a:lnTo>
                  <a:lnTo>
                    <a:pt x="5598" y="254"/>
                  </a:lnTo>
                  <a:lnTo>
                    <a:pt x="5596" y="291"/>
                  </a:lnTo>
                  <a:lnTo>
                    <a:pt x="5594" y="358"/>
                  </a:lnTo>
                  <a:lnTo>
                    <a:pt x="5594" y="561"/>
                  </a:lnTo>
                  <a:lnTo>
                    <a:pt x="5594" y="677"/>
                  </a:lnTo>
                  <a:lnTo>
                    <a:pt x="5597" y="794"/>
                  </a:lnTo>
                  <a:lnTo>
                    <a:pt x="5522" y="776"/>
                  </a:lnTo>
                  <a:lnTo>
                    <a:pt x="5492" y="740"/>
                  </a:lnTo>
                  <a:lnTo>
                    <a:pt x="5402" y="629"/>
                  </a:lnTo>
                  <a:lnTo>
                    <a:pt x="5113" y="268"/>
                  </a:lnTo>
                  <a:lnTo>
                    <a:pt x="5113" y="594"/>
                  </a:lnTo>
                  <a:lnTo>
                    <a:pt x="5114" y="664"/>
                  </a:lnTo>
                  <a:lnTo>
                    <a:pt x="5118" y="725"/>
                  </a:lnTo>
                  <a:lnTo>
                    <a:pt x="5120" y="735"/>
                  </a:lnTo>
                  <a:lnTo>
                    <a:pt x="5124" y="740"/>
                  </a:lnTo>
                  <a:lnTo>
                    <a:pt x="5138" y="748"/>
                  </a:lnTo>
                  <a:lnTo>
                    <a:pt x="5155" y="750"/>
                  </a:lnTo>
                  <a:lnTo>
                    <a:pt x="5185" y="752"/>
                  </a:lnTo>
                  <a:lnTo>
                    <a:pt x="5189" y="774"/>
                  </a:lnTo>
                  <a:lnTo>
                    <a:pt x="5113" y="776"/>
                  </a:lnTo>
                  <a:lnTo>
                    <a:pt x="5002" y="778"/>
                  </a:lnTo>
                  <a:close/>
                  <a:moveTo>
                    <a:pt x="5924" y="213"/>
                  </a:moveTo>
                  <a:lnTo>
                    <a:pt x="5920" y="209"/>
                  </a:lnTo>
                  <a:lnTo>
                    <a:pt x="5920" y="191"/>
                  </a:lnTo>
                  <a:lnTo>
                    <a:pt x="5924" y="188"/>
                  </a:lnTo>
                  <a:lnTo>
                    <a:pt x="6044" y="167"/>
                  </a:lnTo>
                  <a:lnTo>
                    <a:pt x="6058" y="178"/>
                  </a:lnTo>
                  <a:lnTo>
                    <a:pt x="6070" y="190"/>
                  </a:lnTo>
                  <a:lnTo>
                    <a:pt x="6084" y="209"/>
                  </a:lnTo>
                  <a:lnTo>
                    <a:pt x="6104" y="242"/>
                  </a:lnTo>
                  <a:lnTo>
                    <a:pt x="6164" y="345"/>
                  </a:lnTo>
                  <a:lnTo>
                    <a:pt x="6235" y="479"/>
                  </a:lnTo>
                  <a:lnTo>
                    <a:pt x="6278" y="410"/>
                  </a:lnTo>
                  <a:lnTo>
                    <a:pt x="6328" y="328"/>
                  </a:lnTo>
                  <a:lnTo>
                    <a:pt x="6418" y="173"/>
                  </a:lnTo>
                  <a:lnTo>
                    <a:pt x="6450" y="174"/>
                  </a:lnTo>
                  <a:lnTo>
                    <a:pt x="6480" y="173"/>
                  </a:lnTo>
                  <a:lnTo>
                    <a:pt x="6484" y="184"/>
                  </a:lnTo>
                  <a:lnTo>
                    <a:pt x="6456" y="218"/>
                  </a:lnTo>
                  <a:lnTo>
                    <a:pt x="6418" y="269"/>
                  </a:lnTo>
                  <a:lnTo>
                    <a:pt x="6350" y="366"/>
                  </a:lnTo>
                  <a:lnTo>
                    <a:pt x="6296" y="453"/>
                  </a:lnTo>
                  <a:lnTo>
                    <a:pt x="6272" y="496"/>
                  </a:lnTo>
                  <a:lnTo>
                    <a:pt x="6262" y="516"/>
                  </a:lnTo>
                  <a:lnTo>
                    <a:pt x="6259" y="528"/>
                  </a:lnTo>
                  <a:lnTo>
                    <a:pt x="6259" y="542"/>
                  </a:lnTo>
                  <a:lnTo>
                    <a:pt x="6259" y="604"/>
                  </a:lnTo>
                  <a:lnTo>
                    <a:pt x="6259" y="669"/>
                  </a:lnTo>
                  <a:lnTo>
                    <a:pt x="6262" y="720"/>
                  </a:lnTo>
                  <a:lnTo>
                    <a:pt x="6265" y="732"/>
                  </a:lnTo>
                  <a:lnTo>
                    <a:pt x="6269" y="740"/>
                  </a:lnTo>
                  <a:lnTo>
                    <a:pt x="6275" y="743"/>
                  </a:lnTo>
                  <a:lnTo>
                    <a:pt x="6284" y="747"/>
                  </a:lnTo>
                  <a:lnTo>
                    <a:pt x="6304" y="749"/>
                  </a:lnTo>
                  <a:lnTo>
                    <a:pt x="6341" y="752"/>
                  </a:lnTo>
                  <a:lnTo>
                    <a:pt x="6343" y="776"/>
                  </a:lnTo>
                  <a:lnTo>
                    <a:pt x="6265" y="776"/>
                  </a:lnTo>
                  <a:lnTo>
                    <a:pt x="6218" y="776"/>
                  </a:lnTo>
                  <a:lnTo>
                    <a:pt x="6096" y="779"/>
                  </a:lnTo>
                  <a:lnTo>
                    <a:pt x="6092" y="754"/>
                  </a:lnTo>
                  <a:lnTo>
                    <a:pt x="6130" y="749"/>
                  </a:lnTo>
                  <a:lnTo>
                    <a:pt x="6150" y="747"/>
                  </a:lnTo>
                  <a:lnTo>
                    <a:pt x="6160" y="744"/>
                  </a:lnTo>
                  <a:lnTo>
                    <a:pt x="6167" y="741"/>
                  </a:lnTo>
                  <a:lnTo>
                    <a:pt x="6170" y="735"/>
                  </a:lnTo>
                  <a:lnTo>
                    <a:pt x="6174" y="725"/>
                  </a:lnTo>
                  <a:lnTo>
                    <a:pt x="6176" y="677"/>
                  </a:lnTo>
                  <a:lnTo>
                    <a:pt x="6178" y="604"/>
                  </a:lnTo>
                  <a:lnTo>
                    <a:pt x="6178" y="522"/>
                  </a:lnTo>
                  <a:lnTo>
                    <a:pt x="6157" y="484"/>
                  </a:lnTo>
                  <a:lnTo>
                    <a:pt x="6115" y="412"/>
                  </a:lnTo>
                  <a:lnTo>
                    <a:pt x="6077" y="352"/>
                  </a:lnTo>
                  <a:lnTo>
                    <a:pt x="6032" y="284"/>
                  </a:lnTo>
                  <a:lnTo>
                    <a:pt x="6008" y="251"/>
                  </a:lnTo>
                  <a:lnTo>
                    <a:pt x="5990" y="232"/>
                  </a:lnTo>
                  <a:lnTo>
                    <a:pt x="5977" y="221"/>
                  </a:lnTo>
                  <a:lnTo>
                    <a:pt x="5968" y="215"/>
                  </a:lnTo>
                  <a:lnTo>
                    <a:pt x="5952" y="214"/>
                  </a:lnTo>
                  <a:lnTo>
                    <a:pt x="5924" y="213"/>
                  </a:lnTo>
                  <a:close/>
                  <a:moveTo>
                    <a:pt x="6516" y="176"/>
                  </a:moveTo>
                  <a:lnTo>
                    <a:pt x="6641" y="177"/>
                  </a:lnTo>
                  <a:lnTo>
                    <a:pt x="6763" y="173"/>
                  </a:lnTo>
                  <a:lnTo>
                    <a:pt x="6767" y="197"/>
                  </a:lnTo>
                  <a:lnTo>
                    <a:pt x="6718" y="203"/>
                  </a:lnTo>
                  <a:lnTo>
                    <a:pt x="6704" y="206"/>
                  </a:lnTo>
                  <a:lnTo>
                    <a:pt x="6695" y="209"/>
                  </a:lnTo>
                  <a:lnTo>
                    <a:pt x="6691" y="213"/>
                  </a:lnTo>
                  <a:lnTo>
                    <a:pt x="6689" y="218"/>
                  </a:lnTo>
                  <a:lnTo>
                    <a:pt x="6685" y="231"/>
                  </a:lnTo>
                  <a:lnTo>
                    <a:pt x="6683" y="279"/>
                  </a:lnTo>
                  <a:lnTo>
                    <a:pt x="6682" y="377"/>
                  </a:lnTo>
                  <a:lnTo>
                    <a:pt x="6682" y="566"/>
                  </a:lnTo>
                  <a:lnTo>
                    <a:pt x="6683" y="664"/>
                  </a:lnTo>
                  <a:lnTo>
                    <a:pt x="6685" y="738"/>
                  </a:lnTo>
                  <a:lnTo>
                    <a:pt x="6772" y="738"/>
                  </a:lnTo>
                  <a:lnTo>
                    <a:pt x="6856" y="737"/>
                  </a:lnTo>
                  <a:lnTo>
                    <a:pt x="6901" y="736"/>
                  </a:lnTo>
                  <a:lnTo>
                    <a:pt x="6926" y="731"/>
                  </a:lnTo>
                  <a:lnTo>
                    <a:pt x="6952" y="723"/>
                  </a:lnTo>
                  <a:lnTo>
                    <a:pt x="6956" y="706"/>
                  </a:lnTo>
                  <a:lnTo>
                    <a:pt x="6965" y="675"/>
                  </a:lnTo>
                  <a:lnTo>
                    <a:pt x="6973" y="630"/>
                  </a:lnTo>
                  <a:lnTo>
                    <a:pt x="6978" y="627"/>
                  </a:lnTo>
                  <a:lnTo>
                    <a:pt x="6998" y="627"/>
                  </a:lnTo>
                  <a:lnTo>
                    <a:pt x="6997" y="654"/>
                  </a:lnTo>
                  <a:lnTo>
                    <a:pt x="6995" y="696"/>
                  </a:lnTo>
                  <a:lnTo>
                    <a:pt x="6991" y="776"/>
                  </a:lnTo>
                  <a:lnTo>
                    <a:pt x="6775" y="776"/>
                  </a:lnTo>
                  <a:lnTo>
                    <a:pt x="6650" y="776"/>
                  </a:lnTo>
                  <a:lnTo>
                    <a:pt x="6563" y="779"/>
                  </a:lnTo>
                  <a:lnTo>
                    <a:pt x="6560" y="761"/>
                  </a:lnTo>
                  <a:lnTo>
                    <a:pt x="6563" y="756"/>
                  </a:lnTo>
                  <a:lnTo>
                    <a:pt x="6583" y="746"/>
                  </a:lnTo>
                  <a:lnTo>
                    <a:pt x="6593" y="741"/>
                  </a:lnTo>
                  <a:lnTo>
                    <a:pt x="6595" y="725"/>
                  </a:lnTo>
                  <a:lnTo>
                    <a:pt x="6598" y="686"/>
                  </a:lnTo>
                  <a:lnTo>
                    <a:pt x="6600" y="628"/>
                  </a:lnTo>
                  <a:lnTo>
                    <a:pt x="6600" y="560"/>
                  </a:lnTo>
                  <a:lnTo>
                    <a:pt x="6600" y="377"/>
                  </a:lnTo>
                  <a:lnTo>
                    <a:pt x="6600" y="294"/>
                  </a:lnTo>
                  <a:lnTo>
                    <a:pt x="6599" y="254"/>
                  </a:lnTo>
                  <a:lnTo>
                    <a:pt x="6598" y="232"/>
                  </a:lnTo>
                  <a:lnTo>
                    <a:pt x="6595" y="220"/>
                  </a:lnTo>
                  <a:lnTo>
                    <a:pt x="6592" y="213"/>
                  </a:lnTo>
                  <a:lnTo>
                    <a:pt x="6586" y="208"/>
                  </a:lnTo>
                  <a:lnTo>
                    <a:pt x="6576" y="206"/>
                  </a:lnTo>
                  <a:lnTo>
                    <a:pt x="6556" y="202"/>
                  </a:lnTo>
                  <a:lnTo>
                    <a:pt x="6518" y="201"/>
                  </a:lnTo>
                  <a:lnTo>
                    <a:pt x="6516" y="176"/>
                  </a:lnTo>
                  <a:close/>
                  <a:moveTo>
                    <a:pt x="7058" y="173"/>
                  </a:moveTo>
                  <a:lnTo>
                    <a:pt x="7111" y="174"/>
                  </a:lnTo>
                  <a:lnTo>
                    <a:pt x="7180" y="177"/>
                  </a:lnTo>
                  <a:lnTo>
                    <a:pt x="7302" y="173"/>
                  </a:lnTo>
                  <a:lnTo>
                    <a:pt x="7306" y="197"/>
                  </a:lnTo>
                  <a:lnTo>
                    <a:pt x="7256" y="203"/>
                  </a:lnTo>
                  <a:lnTo>
                    <a:pt x="7243" y="206"/>
                  </a:lnTo>
                  <a:lnTo>
                    <a:pt x="7234" y="209"/>
                  </a:lnTo>
                  <a:lnTo>
                    <a:pt x="7230" y="213"/>
                  </a:lnTo>
                  <a:lnTo>
                    <a:pt x="7228" y="218"/>
                  </a:lnTo>
                  <a:lnTo>
                    <a:pt x="7224" y="231"/>
                  </a:lnTo>
                  <a:lnTo>
                    <a:pt x="7222" y="279"/>
                  </a:lnTo>
                  <a:lnTo>
                    <a:pt x="7220" y="377"/>
                  </a:lnTo>
                  <a:lnTo>
                    <a:pt x="7220" y="574"/>
                  </a:lnTo>
                  <a:lnTo>
                    <a:pt x="7222" y="658"/>
                  </a:lnTo>
                  <a:lnTo>
                    <a:pt x="7222" y="698"/>
                  </a:lnTo>
                  <a:lnTo>
                    <a:pt x="7224" y="720"/>
                  </a:lnTo>
                  <a:lnTo>
                    <a:pt x="7226" y="731"/>
                  </a:lnTo>
                  <a:lnTo>
                    <a:pt x="7230" y="738"/>
                  </a:lnTo>
                  <a:lnTo>
                    <a:pt x="7236" y="743"/>
                  </a:lnTo>
                  <a:lnTo>
                    <a:pt x="7246" y="747"/>
                  </a:lnTo>
                  <a:lnTo>
                    <a:pt x="7266" y="749"/>
                  </a:lnTo>
                  <a:lnTo>
                    <a:pt x="7302" y="752"/>
                  </a:lnTo>
                  <a:lnTo>
                    <a:pt x="7306" y="776"/>
                  </a:lnTo>
                  <a:lnTo>
                    <a:pt x="7228" y="776"/>
                  </a:lnTo>
                  <a:lnTo>
                    <a:pt x="7180" y="776"/>
                  </a:lnTo>
                  <a:lnTo>
                    <a:pt x="7058" y="779"/>
                  </a:lnTo>
                  <a:lnTo>
                    <a:pt x="7055" y="754"/>
                  </a:lnTo>
                  <a:lnTo>
                    <a:pt x="7091" y="749"/>
                  </a:lnTo>
                  <a:lnTo>
                    <a:pt x="7111" y="747"/>
                  </a:lnTo>
                  <a:lnTo>
                    <a:pt x="7122" y="744"/>
                  </a:lnTo>
                  <a:lnTo>
                    <a:pt x="7129" y="741"/>
                  </a:lnTo>
                  <a:lnTo>
                    <a:pt x="7133" y="734"/>
                  </a:lnTo>
                  <a:lnTo>
                    <a:pt x="7136" y="723"/>
                  </a:lnTo>
                  <a:lnTo>
                    <a:pt x="7138" y="702"/>
                  </a:lnTo>
                  <a:lnTo>
                    <a:pt x="7139" y="664"/>
                  </a:lnTo>
                  <a:lnTo>
                    <a:pt x="7140" y="574"/>
                  </a:lnTo>
                  <a:lnTo>
                    <a:pt x="7140" y="377"/>
                  </a:lnTo>
                  <a:lnTo>
                    <a:pt x="7139" y="294"/>
                  </a:lnTo>
                  <a:lnTo>
                    <a:pt x="7138" y="254"/>
                  </a:lnTo>
                  <a:lnTo>
                    <a:pt x="7136" y="232"/>
                  </a:lnTo>
                  <a:lnTo>
                    <a:pt x="7134" y="220"/>
                  </a:lnTo>
                  <a:lnTo>
                    <a:pt x="7130" y="213"/>
                  </a:lnTo>
                  <a:lnTo>
                    <a:pt x="7124" y="208"/>
                  </a:lnTo>
                  <a:lnTo>
                    <a:pt x="7115" y="206"/>
                  </a:lnTo>
                  <a:lnTo>
                    <a:pt x="7094" y="202"/>
                  </a:lnTo>
                  <a:lnTo>
                    <a:pt x="7058" y="201"/>
                  </a:lnTo>
                  <a:lnTo>
                    <a:pt x="7055" y="176"/>
                  </a:lnTo>
                  <a:lnTo>
                    <a:pt x="7058" y="173"/>
                  </a:lnTo>
                  <a:close/>
                  <a:moveTo>
                    <a:pt x="7348" y="482"/>
                  </a:moveTo>
                  <a:lnTo>
                    <a:pt x="7349" y="450"/>
                  </a:lnTo>
                  <a:lnTo>
                    <a:pt x="7352" y="420"/>
                  </a:lnTo>
                  <a:lnTo>
                    <a:pt x="7357" y="390"/>
                  </a:lnTo>
                  <a:lnTo>
                    <a:pt x="7366" y="363"/>
                  </a:lnTo>
                  <a:lnTo>
                    <a:pt x="7376" y="335"/>
                  </a:lnTo>
                  <a:lnTo>
                    <a:pt x="7391" y="309"/>
                  </a:lnTo>
                  <a:lnTo>
                    <a:pt x="7408" y="284"/>
                  </a:lnTo>
                  <a:lnTo>
                    <a:pt x="7428" y="260"/>
                  </a:lnTo>
                  <a:lnTo>
                    <a:pt x="7452" y="238"/>
                  </a:lnTo>
                  <a:lnTo>
                    <a:pt x="7477" y="218"/>
                  </a:lnTo>
                  <a:lnTo>
                    <a:pt x="7505" y="201"/>
                  </a:lnTo>
                  <a:lnTo>
                    <a:pt x="7535" y="186"/>
                  </a:lnTo>
                  <a:lnTo>
                    <a:pt x="7567" y="176"/>
                  </a:lnTo>
                  <a:lnTo>
                    <a:pt x="7601" y="167"/>
                  </a:lnTo>
                  <a:lnTo>
                    <a:pt x="7637" y="162"/>
                  </a:lnTo>
                  <a:lnTo>
                    <a:pt x="7675" y="161"/>
                  </a:lnTo>
                  <a:lnTo>
                    <a:pt x="7711" y="162"/>
                  </a:lnTo>
                  <a:lnTo>
                    <a:pt x="7744" y="166"/>
                  </a:lnTo>
                  <a:lnTo>
                    <a:pt x="7776" y="172"/>
                  </a:lnTo>
                  <a:lnTo>
                    <a:pt x="7806" y="180"/>
                  </a:lnTo>
                  <a:lnTo>
                    <a:pt x="7834" y="192"/>
                  </a:lnTo>
                  <a:lnTo>
                    <a:pt x="7860" y="206"/>
                  </a:lnTo>
                  <a:lnTo>
                    <a:pt x="7884" y="221"/>
                  </a:lnTo>
                  <a:lnTo>
                    <a:pt x="7907" y="240"/>
                  </a:lnTo>
                  <a:lnTo>
                    <a:pt x="7927" y="261"/>
                  </a:lnTo>
                  <a:lnTo>
                    <a:pt x="7944" y="284"/>
                  </a:lnTo>
                  <a:lnTo>
                    <a:pt x="7960" y="308"/>
                  </a:lnTo>
                  <a:lnTo>
                    <a:pt x="7972" y="334"/>
                  </a:lnTo>
                  <a:lnTo>
                    <a:pt x="7980" y="362"/>
                  </a:lnTo>
                  <a:lnTo>
                    <a:pt x="7987" y="392"/>
                  </a:lnTo>
                  <a:lnTo>
                    <a:pt x="7991" y="423"/>
                  </a:lnTo>
                  <a:lnTo>
                    <a:pt x="7993" y="456"/>
                  </a:lnTo>
                  <a:lnTo>
                    <a:pt x="7990" y="503"/>
                  </a:lnTo>
                  <a:lnTo>
                    <a:pt x="7987" y="526"/>
                  </a:lnTo>
                  <a:lnTo>
                    <a:pt x="7982" y="548"/>
                  </a:lnTo>
                  <a:lnTo>
                    <a:pt x="7969" y="590"/>
                  </a:lnTo>
                  <a:lnTo>
                    <a:pt x="7950" y="629"/>
                  </a:lnTo>
                  <a:lnTo>
                    <a:pt x="7927" y="665"/>
                  </a:lnTo>
                  <a:lnTo>
                    <a:pt x="7900" y="698"/>
                  </a:lnTo>
                  <a:lnTo>
                    <a:pt x="7884" y="712"/>
                  </a:lnTo>
                  <a:lnTo>
                    <a:pt x="7867" y="725"/>
                  </a:lnTo>
                  <a:lnTo>
                    <a:pt x="7830" y="748"/>
                  </a:lnTo>
                  <a:lnTo>
                    <a:pt x="7789" y="767"/>
                  </a:lnTo>
                  <a:lnTo>
                    <a:pt x="7746" y="780"/>
                  </a:lnTo>
                  <a:lnTo>
                    <a:pt x="7700" y="789"/>
                  </a:lnTo>
                  <a:lnTo>
                    <a:pt x="7654" y="791"/>
                  </a:lnTo>
                  <a:lnTo>
                    <a:pt x="7619" y="790"/>
                  </a:lnTo>
                  <a:lnTo>
                    <a:pt x="7586" y="785"/>
                  </a:lnTo>
                  <a:lnTo>
                    <a:pt x="7555" y="778"/>
                  </a:lnTo>
                  <a:lnTo>
                    <a:pt x="7525" y="768"/>
                  </a:lnTo>
                  <a:lnTo>
                    <a:pt x="7498" y="755"/>
                  </a:lnTo>
                  <a:lnTo>
                    <a:pt x="7471" y="738"/>
                  </a:lnTo>
                  <a:lnTo>
                    <a:pt x="7447" y="720"/>
                  </a:lnTo>
                  <a:lnTo>
                    <a:pt x="7426" y="699"/>
                  </a:lnTo>
                  <a:lnTo>
                    <a:pt x="7406" y="675"/>
                  </a:lnTo>
                  <a:lnTo>
                    <a:pt x="7390" y="648"/>
                  </a:lnTo>
                  <a:lnTo>
                    <a:pt x="7376" y="621"/>
                  </a:lnTo>
                  <a:lnTo>
                    <a:pt x="7366" y="592"/>
                  </a:lnTo>
                  <a:lnTo>
                    <a:pt x="7352" y="534"/>
                  </a:lnTo>
                  <a:lnTo>
                    <a:pt x="7349" y="507"/>
                  </a:lnTo>
                  <a:lnTo>
                    <a:pt x="7348" y="482"/>
                  </a:lnTo>
                  <a:close/>
                  <a:moveTo>
                    <a:pt x="7436" y="454"/>
                  </a:moveTo>
                  <a:lnTo>
                    <a:pt x="7438" y="480"/>
                  </a:lnTo>
                  <a:lnTo>
                    <a:pt x="7440" y="508"/>
                  </a:lnTo>
                  <a:lnTo>
                    <a:pt x="7446" y="536"/>
                  </a:lnTo>
                  <a:lnTo>
                    <a:pt x="7453" y="566"/>
                  </a:lnTo>
                  <a:lnTo>
                    <a:pt x="7463" y="594"/>
                  </a:lnTo>
                  <a:lnTo>
                    <a:pt x="7474" y="621"/>
                  </a:lnTo>
                  <a:lnTo>
                    <a:pt x="7488" y="646"/>
                  </a:lnTo>
                  <a:lnTo>
                    <a:pt x="7504" y="668"/>
                  </a:lnTo>
                  <a:lnTo>
                    <a:pt x="7520" y="688"/>
                  </a:lnTo>
                  <a:lnTo>
                    <a:pt x="7540" y="706"/>
                  </a:lnTo>
                  <a:lnTo>
                    <a:pt x="7559" y="720"/>
                  </a:lnTo>
                  <a:lnTo>
                    <a:pt x="7580" y="731"/>
                  </a:lnTo>
                  <a:lnTo>
                    <a:pt x="7603" y="741"/>
                  </a:lnTo>
                  <a:lnTo>
                    <a:pt x="7627" y="748"/>
                  </a:lnTo>
                  <a:lnTo>
                    <a:pt x="7652" y="752"/>
                  </a:lnTo>
                  <a:lnTo>
                    <a:pt x="7680" y="753"/>
                  </a:lnTo>
                  <a:lnTo>
                    <a:pt x="7712" y="750"/>
                  </a:lnTo>
                  <a:lnTo>
                    <a:pt x="7742" y="746"/>
                  </a:lnTo>
                  <a:lnTo>
                    <a:pt x="7771" y="736"/>
                  </a:lnTo>
                  <a:lnTo>
                    <a:pt x="7798" y="723"/>
                  </a:lnTo>
                  <a:lnTo>
                    <a:pt x="7822" y="705"/>
                  </a:lnTo>
                  <a:lnTo>
                    <a:pt x="7843" y="683"/>
                  </a:lnTo>
                  <a:lnTo>
                    <a:pt x="7861" y="658"/>
                  </a:lnTo>
                  <a:lnTo>
                    <a:pt x="7868" y="644"/>
                  </a:lnTo>
                  <a:lnTo>
                    <a:pt x="7876" y="628"/>
                  </a:lnTo>
                  <a:lnTo>
                    <a:pt x="7888" y="596"/>
                  </a:lnTo>
                  <a:lnTo>
                    <a:pt x="7896" y="561"/>
                  </a:lnTo>
                  <a:lnTo>
                    <a:pt x="7901" y="524"/>
                  </a:lnTo>
                  <a:lnTo>
                    <a:pt x="7903" y="485"/>
                  </a:lnTo>
                  <a:lnTo>
                    <a:pt x="7901" y="443"/>
                  </a:lnTo>
                  <a:lnTo>
                    <a:pt x="7895" y="404"/>
                  </a:lnTo>
                  <a:lnTo>
                    <a:pt x="7885" y="365"/>
                  </a:lnTo>
                  <a:lnTo>
                    <a:pt x="7872" y="330"/>
                  </a:lnTo>
                  <a:lnTo>
                    <a:pt x="7855" y="298"/>
                  </a:lnTo>
                  <a:lnTo>
                    <a:pt x="7835" y="270"/>
                  </a:lnTo>
                  <a:lnTo>
                    <a:pt x="7812" y="248"/>
                  </a:lnTo>
                  <a:lnTo>
                    <a:pt x="7799" y="237"/>
                  </a:lnTo>
                  <a:lnTo>
                    <a:pt x="7784" y="228"/>
                  </a:lnTo>
                  <a:lnTo>
                    <a:pt x="7756" y="215"/>
                  </a:lnTo>
                  <a:lnTo>
                    <a:pt x="7724" y="206"/>
                  </a:lnTo>
                  <a:lnTo>
                    <a:pt x="7693" y="200"/>
                  </a:lnTo>
                  <a:lnTo>
                    <a:pt x="7660" y="197"/>
                  </a:lnTo>
                  <a:lnTo>
                    <a:pt x="7610" y="202"/>
                  </a:lnTo>
                  <a:lnTo>
                    <a:pt x="7588" y="207"/>
                  </a:lnTo>
                  <a:lnTo>
                    <a:pt x="7566" y="214"/>
                  </a:lnTo>
                  <a:lnTo>
                    <a:pt x="7547" y="222"/>
                  </a:lnTo>
                  <a:lnTo>
                    <a:pt x="7529" y="233"/>
                  </a:lnTo>
                  <a:lnTo>
                    <a:pt x="7511" y="246"/>
                  </a:lnTo>
                  <a:lnTo>
                    <a:pt x="7495" y="262"/>
                  </a:lnTo>
                  <a:lnTo>
                    <a:pt x="7482" y="279"/>
                  </a:lnTo>
                  <a:lnTo>
                    <a:pt x="7470" y="298"/>
                  </a:lnTo>
                  <a:lnTo>
                    <a:pt x="7459" y="320"/>
                  </a:lnTo>
                  <a:lnTo>
                    <a:pt x="7451" y="342"/>
                  </a:lnTo>
                  <a:lnTo>
                    <a:pt x="7445" y="368"/>
                  </a:lnTo>
                  <a:lnTo>
                    <a:pt x="7440" y="394"/>
                  </a:lnTo>
                  <a:lnTo>
                    <a:pt x="7438" y="423"/>
                  </a:lnTo>
                  <a:lnTo>
                    <a:pt x="7436" y="454"/>
                  </a:lnTo>
                  <a:close/>
                  <a:moveTo>
                    <a:pt x="8039" y="173"/>
                  </a:moveTo>
                  <a:lnTo>
                    <a:pt x="8176" y="177"/>
                  </a:lnTo>
                  <a:lnTo>
                    <a:pt x="8266" y="174"/>
                  </a:lnTo>
                  <a:lnTo>
                    <a:pt x="8330" y="173"/>
                  </a:lnTo>
                  <a:lnTo>
                    <a:pt x="8359" y="173"/>
                  </a:lnTo>
                  <a:lnTo>
                    <a:pt x="8384" y="176"/>
                  </a:lnTo>
                  <a:lnTo>
                    <a:pt x="8408" y="179"/>
                  </a:lnTo>
                  <a:lnTo>
                    <a:pt x="8429" y="185"/>
                  </a:lnTo>
                  <a:lnTo>
                    <a:pt x="8448" y="192"/>
                  </a:lnTo>
                  <a:lnTo>
                    <a:pt x="8465" y="202"/>
                  </a:lnTo>
                  <a:lnTo>
                    <a:pt x="8480" y="215"/>
                  </a:lnTo>
                  <a:lnTo>
                    <a:pt x="8494" y="230"/>
                  </a:lnTo>
                  <a:lnTo>
                    <a:pt x="8504" y="248"/>
                  </a:lnTo>
                  <a:lnTo>
                    <a:pt x="8513" y="267"/>
                  </a:lnTo>
                  <a:lnTo>
                    <a:pt x="8518" y="287"/>
                  </a:lnTo>
                  <a:lnTo>
                    <a:pt x="8519" y="310"/>
                  </a:lnTo>
                  <a:lnTo>
                    <a:pt x="8518" y="328"/>
                  </a:lnTo>
                  <a:lnTo>
                    <a:pt x="8514" y="347"/>
                  </a:lnTo>
                  <a:lnTo>
                    <a:pt x="8509" y="365"/>
                  </a:lnTo>
                  <a:lnTo>
                    <a:pt x="8501" y="383"/>
                  </a:lnTo>
                  <a:lnTo>
                    <a:pt x="8491" y="401"/>
                  </a:lnTo>
                  <a:lnTo>
                    <a:pt x="8479" y="417"/>
                  </a:lnTo>
                  <a:lnTo>
                    <a:pt x="8466" y="431"/>
                  </a:lnTo>
                  <a:lnTo>
                    <a:pt x="8452" y="444"/>
                  </a:lnTo>
                  <a:lnTo>
                    <a:pt x="8419" y="466"/>
                  </a:lnTo>
                  <a:lnTo>
                    <a:pt x="8387" y="480"/>
                  </a:lnTo>
                  <a:lnTo>
                    <a:pt x="8353" y="489"/>
                  </a:lnTo>
                  <a:lnTo>
                    <a:pt x="8336" y="491"/>
                  </a:lnTo>
                  <a:lnTo>
                    <a:pt x="8318" y="491"/>
                  </a:lnTo>
                  <a:lnTo>
                    <a:pt x="8291" y="490"/>
                  </a:lnTo>
                  <a:lnTo>
                    <a:pt x="8260" y="485"/>
                  </a:lnTo>
                  <a:lnTo>
                    <a:pt x="8252" y="460"/>
                  </a:lnTo>
                  <a:lnTo>
                    <a:pt x="8256" y="455"/>
                  </a:lnTo>
                  <a:lnTo>
                    <a:pt x="8285" y="461"/>
                  </a:lnTo>
                  <a:lnTo>
                    <a:pt x="8308" y="462"/>
                  </a:lnTo>
                  <a:lnTo>
                    <a:pt x="8335" y="460"/>
                  </a:lnTo>
                  <a:lnTo>
                    <a:pt x="8347" y="458"/>
                  </a:lnTo>
                  <a:lnTo>
                    <a:pt x="8358" y="453"/>
                  </a:lnTo>
                  <a:lnTo>
                    <a:pt x="8380" y="442"/>
                  </a:lnTo>
                  <a:lnTo>
                    <a:pt x="8389" y="435"/>
                  </a:lnTo>
                  <a:lnTo>
                    <a:pt x="8398" y="425"/>
                  </a:lnTo>
                  <a:lnTo>
                    <a:pt x="8413" y="406"/>
                  </a:lnTo>
                  <a:lnTo>
                    <a:pt x="8423" y="383"/>
                  </a:lnTo>
                  <a:lnTo>
                    <a:pt x="8430" y="359"/>
                  </a:lnTo>
                  <a:lnTo>
                    <a:pt x="8431" y="332"/>
                  </a:lnTo>
                  <a:lnTo>
                    <a:pt x="8430" y="304"/>
                  </a:lnTo>
                  <a:lnTo>
                    <a:pt x="8423" y="279"/>
                  </a:lnTo>
                  <a:lnTo>
                    <a:pt x="8412" y="257"/>
                  </a:lnTo>
                  <a:lnTo>
                    <a:pt x="8396" y="239"/>
                  </a:lnTo>
                  <a:lnTo>
                    <a:pt x="8377" y="224"/>
                  </a:lnTo>
                  <a:lnTo>
                    <a:pt x="8365" y="218"/>
                  </a:lnTo>
                  <a:lnTo>
                    <a:pt x="8352" y="213"/>
                  </a:lnTo>
                  <a:lnTo>
                    <a:pt x="8323" y="207"/>
                  </a:lnTo>
                  <a:lnTo>
                    <a:pt x="8291" y="204"/>
                  </a:lnTo>
                  <a:lnTo>
                    <a:pt x="8250" y="208"/>
                  </a:lnTo>
                  <a:lnTo>
                    <a:pt x="8204" y="219"/>
                  </a:lnTo>
                  <a:lnTo>
                    <a:pt x="8202" y="275"/>
                  </a:lnTo>
                  <a:lnTo>
                    <a:pt x="8201" y="377"/>
                  </a:lnTo>
                  <a:lnTo>
                    <a:pt x="8201" y="574"/>
                  </a:lnTo>
                  <a:lnTo>
                    <a:pt x="8202" y="658"/>
                  </a:lnTo>
                  <a:lnTo>
                    <a:pt x="8202" y="698"/>
                  </a:lnTo>
                  <a:lnTo>
                    <a:pt x="8204" y="720"/>
                  </a:lnTo>
                  <a:lnTo>
                    <a:pt x="8207" y="731"/>
                  </a:lnTo>
                  <a:lnTo>
                    <a:pt x="8210" y="738"/>
                  </a:lnTo>
                  <a:lnTo>
                    <a:pt x="8216" y="743"/>
                  </a:lnTo>
                  <a:lnTo>
                    <a:pt x="8226" y="747"/>
                  </a:lnTo>
                  <a:lnTo>
                    <a:pt x="8245" y="749"/>
                  </a:lnTo>
                  <a:lnTo>
                    <a:pt x="8282" y="752"/>
                  </a:lnTo>
                  <a:lnTo>
                    <a:pt x="8286" y="776"/>
                  </a:lnTo>
                  <a:lnTo>
                    <a:pt x="8160" y="776"/>
                  </a:lnTo>
                  <a:lnTo>
                    <a:pt x="8039" y="779"/>
                  </a:lnTo>
                  <a:lnTo>
                    <a:pt x="8035" y="754"/>
                  </a:lnTo>
                  <a:lnTo>
                    <a:pt x="8071" y="749"/>
                  </a:lnTo>
                  <a:lnTo>
                    <a:pt x="8092" y="747"/>
                  </a:lnTo>
                  <a:lnTo>
                    <a:pt x="8102" y="744"/>
                  </a:lnTo>
                  <a:lnTo>
                    <a:pt x="8108" y="741"/>
                  </a:lnTo>
                  <a:lnTo>
                    <a:pt x="8113" y="734"/>
                  </a:lnTo>
                  <a:lnTo>
                    <a:pt x="8116" y="723"/>
                  </a:lnTo>
                  <a:lnTo>
                    <a:pt x="8118" y="702"/>
                  </a:lnTo>
                  <a:lnTo>
                    <a:pt x="8119" y="664"/>
                  </a:lnTo>
                  <a:lnTo>
                    <a:pt x="8119" y="574"/>
                  </a:lnTo>
                  <a:lnTo>
                    <a:pt x="8119" y="377"/>
                  </a:lnTo>
                  <a:lnTo>
                    <a:pt x="8119" y="294"/>
                  </a:lnTo>
                  <a:lnTo>
                    <a:pt x="8118" y="254"/>
                  </a:lnTo>
                  <a:lnTo>
                    <a:pt x="8117" y="232"/>
                  </a:lnTo>
                  <a:lnTo>
                    <a:pt x="8114" y="220"/>
                  </a:lnTo>
                  <a:lnTo>
                    <a:pt x="8111" y="213"/>
                  </a:lnTo>
                  <a:lnTo>
                    <a:pt x="8105" y="208"/>
                  </a:lnTo>
                  <a:lnTo>
                    <a:pt x="8095" y="206"/>
                  </a:lnTo>
                  <a:lnTo>
                    <a:pt x="8075" y="202"/>
                  </a:lnTo>
                  <a:lnTo>
                    <a:pt x="8039" y="201"/>
                  </a:lnTo>
                  <a:lnTo>
                    <a:pt x="8035" y="176"/>
                  </a:lnTo>
                  <a:lnTo>
                    <a:pt x="8039" y="173"/>
                  </a:lnTo>
                  <a:close/>
                  <a:moveTo>
                    <a:pt x="8566" y="173"/>
                  </a:moveTo>
                  <a:lnTo>
                    <a:pt x="8618" y="174"/>
                  </a:lnTo>
                  <a:lnTo>
                    <a:pt x="8688" y="177"/>
                  </a:lnTo>
                  <a:lnTo>
                    <a:pt x="8809" y="173"/>
                  </a:lnTo>
                  <a:lnTo>
                    <a:pt x="8813" y="197"/>
                  </a:lnTo>
                  <a:lnTo>
                    <a:pt x="8765" y="203"/>
                  </a:lnTo>
                  <a:lnTo>
                    <a:pt x="8750" y="206"/>
                  </a:lnTo>
                  <a:lnTo>
                    <a:pt x="8741" y="209"/>
                  </a:lnTo>
                  <a:lnTo>
                    <a:pt x="8738" y="213"/>
                  </a:lnTo>
                  <a:lnTo>
                    <a:pt x="8735" y="218"/>
                  </a:lnTo>
                  <a:lnTo>
                    <a:pt x="8731" y="231"/>
                  </a:lnTo>
                  <a:lnTo>
                    <a:pt x="8729" y="279"/>
                  </a:lnTo>
                  <a:lnTo>
                    <a:pt x="8729" y="377"/>
                  </a:lnTo>
                  <a:lnTo>
                    <a:pt x="8729" y="574"/>
                  </a:lnTo>
                  <a:lnTo>
                    <a:pt x="8729" y="658"/>
                  </a:lnTo>
                  <a:lnTo>
                    <a:pt x="8730" y="698"/>
                  </a:lnTo>
                  <a:lnTo>
                    <a:pt x="8731" y="720"/>
                  </a:lnTo>
                  <a:lnTo>
                    <a:pt x="8734" y="731"/>
                  </a:lnTo>
                  <a:lnTo>
                    <a:pt x="8737" y="738"/>
                  </a:lnTo>
                  <a:lnTo>
                    <a:pt x="8743" y="743"/>
                  </a:lnTo>
                  <a:lnTo>
                    <a:pt x="8753" y="747"/>
                  </a:lnTo>
                  <a:lnTo>
                    <a:pt x="8773" y="749"/>
                  </a:lnTo>
                  <a:lnTo>
                    <a:pt x="8809" y="752"/>
                  </a:lnTo>
                  <a:lnTo>
                    <a:pt x="8813" y="776"/>
                  </a:lnTo>
                  <a:lnTo>
                    <a:pt x="8735" y="776"/>
                  </a:lnTo>
                  <a:lnTo>
                    <a:pt x="8688" y="776"/>
                  </a:lnTo>
                  <a:lnTo>
                    <a:pt x="8566" y="779"/>
                  </a:lnTo>
                  <a:lnTo>
                    <a:pt x="8562" y="754"/>
                  </a:lnTo>
                  <a:lnTo>
                    <a:pt x="8598" y="749"/>
                  </a:lnTo>
                  <a:lnTo>
                    <a:pt x="8618" y="747"/>
                  </a:lnTo>
                  <a:lnTo>
                    <a:pt x="8629" y="744"/>
                  </a:lnTo>
                  <a:lnTo>
                    <a:pt x="8636" y="741"/>
                  </a:lnTo>
                  <a:lnTo>
                    <a:pt x="8640" y="734"/>
                  </a:lnTo>
                  <a:lnTo>
                    <a:pt x="8644" y="723"/>
                  </a:lnTo>
                  <a:lnTo>
                    <a:pt x="8646" y="702"/>
                  </a:lnTo>
                  <a:lnTo>
                    <a:pt x="8646" y="664"/>
                  </a:lnTo>
                  <a:lnTo>
                    <a:pt x="8647" y="574"/>
                  </a:lnTo>
                  <a:lnTo>
                    <a:pt x="8647" y="377"/>
                  </a:lnTo>
                  <a:lnTo>
                    <a:pt x="8646" y="294"/>
                  </a:lnTo>
                  <a:lnTo>
                    <a:pt x="8645" y="254"/>
                  </a:lnTo>
                  <a:lnTo>
                    <a:pt x="8644" y="232"/>
                  </a:lnTo>
                  <a:lnTo>
                    <a:pt x="8641" y="220"/>
                  </a:lnTo>
                  <a:lnTo>
                    <a:pt x="8638" y="213"/>
                  </a:lnTo>
                  <a:lnTo>
                    <a:pt x="8632" y="208"/>
                  </a:lnTo>
                  <a:lnTo>
                    <a:pt x="8622" y="206"/>
                  </a:lnTo>
                  <a:lnTo>
                    <a:pt x="8603" y="202"/>
                  </a:lnTo>
                  <a:lnTo>
                    <a:pt x="8566" y="201"/>
                  </a:lnTo>
                  <a:lnTo>
                    <a:pt x="8562" y="176"/>
                  </a:lnTo>
                  <a:lnTo>
                    <a:pt x="8566" y="173"/>
                  </a:lnTo>
                  <a:close/>
                  <a:moveTo>
                    <a:pt x="8868" y="629"/>
                  </a:moveTo>
                  <a:lnTo>
                    <a:pt x="8892" y="626"/>
                  </a:lnTo>
                  <a:lnTo>
                    <a:pt x="8898" y="672"/>
                  </a:lnTo>
                  <a:lnTo>
                    <a:pt x="8902" y="695"/>
                  </a:lnTo>
                  <a:lnTo>
                    <a:pt x="8909" y="708"/>
                  </a:lnTo>
                  <a:lnTo>
                    <a:pt x="8924" y="720"/>
                  </a:lnTo>
                  <a:lnTo>
                    <a:pt x="8935" y="728"/>
                  </a:lnTo>
                  <a:lnTo>
                    <a:pt x="8947" y="734"/>
                  </a:lnTo>
                  <a:lnTo>
                    <a:pt x="8976" y="743"/>
                  </a:lnTo>
                  <a:lnTo>
                    <a:pt x="9008" y="749"/>
                  </a:lnTo>
                  <a:lnTo>
                    <a:pt x="9041" y="752"/>
                  </a:lnTo>
                  <a:lnTo>
                    <a:pt x="9064" y="750"/>
                  </a:lnTo>
                  <a:lnTo>
                    <a:pt x="9084" y="747"/>
                  </a:lnTo>
                  <a:lnTo>
                    <a:pt x="9103" y="742"/>
                  </a:lnTo>
                  <a:lnTo>
                    <a:pt x="9122" y="735"/>
                  </a:lnTo>
                  <a:lnTo>
                    <a:pt x="9139" y="725"/>
                  </a:lnTo>
                  <a:lnTo>
                    <a:pt x="9155" y="714"/>
                  </a:lnTo>
                  <a:lnTo>
                    <a:pt x="9167" y="701"/>
                  </a:lnTo>
                  <a:lnTo>
                    <a:pt x="9179" y="686"/>
                  </a:lnTo>
                  <a:lnTo>
                    <a:pt x="9187" y="670"/>
                  </a:lnTo>
                  <a:lnTo>
                    <a:pt x="9193" y="652"/>
                  </a:lnTo>
                  <a:lnTo>
                    <a:pt x="9197" y="633"/>
                  </a:lnTo>
                  <a:lnTo>
                    <a:pt x="9198" y="614"/>
                  </a:lnTo>
                  <a:lnTo>
                    <a:pt x="9196" y="587"/>
                  </a:lnTo>
                  <a:lnTo>
                    <a:pt x="9193" y="575"/>
                  </a:lnTo>
                  <a:lnTo>
                    <a:pt x="9188" y="564"/>
                  </a:lnTo>
                  <a:lnTo>
                    <a:pt x="9178" y="546"/>
                  </a:lnTo>
                  <a:lnTo>
                    <a:pt x="9170" y="538"/>
                  </a:lnTo>
                  <a:lnTo>
                    <a:pt x="9162" y="531"/>
                  </a:lnTo>
                  <a:lnTo>
                    <a:pt x="9144" y="520"/>
                  </a:lnTo>
                  <a:lnTo>
                    <a:pt x="9133" y="516"/>
                  </a:lnTo>
                  <a:lnTo>
                    <a:pt x="9122" y="513"/>
                  </a:lnTo>
                  <a:lnTo>
                    <a:pt x="9056" y="500"/>
                  </a:lnTo>
                  <a:lnTo>
                    <a:pt x="8989" y="486"/>
                  </a:lnTo>
                  <a:lnTo>
                    <a:pt x="8965" y="479"/>
                  </a:lnTo>
                  <a:lnTo>
                    <a:pt x="8942" y="470"/>
                  </a:lnTo>
                  <a:lnTo>
                    <a:pt x="8920" y="456"/>
                  </a:lnTo>
                  <a:lnTo>
                    <a:pt x="8902" y="441"/>
                  </a:lnTo>
                  <a:lnTo>
                    <a:pt x="8887" y="420"/>
                  </a:lnTo>
                  <a:lnTo>
                    <a:pt x="8881" y="410"/>
                  </a:lnTo>
                  <a:lnTo>
                    <a:pt x="8876" y="398"/>
                  </a:lnTo>
                  <a:lnTo>
                    <a:pt x="8869" y="370"/>
                  </a:lnTo>
                  <a:lnTo>
                    <a:pt x="8867" y="342"/>
                  </a:lnTo>
                  <a:lnTo>
                    <a:pt x="8868" y="322"/>
                  </a:lnTo>
                  <a:lnTo>
                    <a:pt x="8870" y="304"/>
                  </a:lnTo>
                  <a:lnTo>
                    <a:pt x="8875" y="286"/>
                  </a:lnTo>
                  <a:lnTo>
                    <a:pt x="8881" y="269"/>
                  </a:lnTo>
                  <a:lnTo>
                    <a:pt x="8898" y="238"/>
                  </a:lnTo>
                  <a:lnTo>
                    <a:pt x="8922" y="212"/>
                  </a:lnTo>
                  <a:lnTo>
                    <a:pt x="8952" y="189"/>
                  </a:lnTo>
                  <a:lnTo>
                    <a:pt x="8969" y="180"/>
                  </a:lnTo>
                  <a:lnTo>
                    <a:pt x="8987" y="173"/>
                  </a:lnTo>
                  <a:lnTo>
                    <a:pt x="9006" y="167"/>
                  </a:lnTo>
                  <a:lnTo>
                    <a:pt x="9026" y="164"/>
                  </a:lnTo>
                  <a:lnTo>
                    <a:pt x="9071" y="160"/>
                  </a:lnTo>
                  <a:lnTo>
                    <a:pt x="9109" y="162"/>
                  </a:lnTo>
                  <a:lnTo>
                    <a:pt x="9151" y="170"/>
                  </a:lnTo>
                  <a:lnTo>
                    <a:pt x="9193" y="180"/>
                  </a:lnTo>
                  <a:lnTo>
                    <a:pt x="9232" y="196"/>
                  </a:lnTo>
                  <a:lnTo>
                    <a:pt x="9234" y="202"/>
                  </a:lnTo>
                  <a:lnTo>
                    <a:pt x="9230" y="224"/>
                  </a:lnTo>
                  <a:lnTo>
                    <a:pt x="9227" y="249"/>
                  </a:lnTo>
                  <a:lnTo>
                    <a:pt x="9224" y="279"/>
                  </a:lnTo>
                  <a:lnTo>
                    <a:pt x="9223" y="314"/>
                  </a:lnTo>
                  <a:lnTo>
                    <a:pt x="9218" y="317"/>
                  </a:lnTo>
                  <a:lnTo>
                    <a:pt x="9197" y="317"/>
                  </a:lnTo>
                  <a:lnTo>
                    <a:pt x="9191" y="249"/>
                  </a:lnTo>
                  <a:lnTo>
                    <a:pt x="9187" y="243"/>
                  </a:lnTo>
                  <a:lnTo>
                    <a:pt x="9180" y="234"/>
                  </a:lnTo>
                  <a:lnTo>
                    <a:pt x="9168" y="226"/>
                  </a:lnTo>
                  <a:lnTo>
                    <a:pt x="9152" y="216"/>
                  </a:lnTo>
                  <a:lnTo>
                    <a:pt x="9133" y="208"/>
                  </a:lnTo>
                  <a:lnTo>
                    <a:pt x="9113" y="202"/>
                  </a:lnTo>
                  <a:lnTo>
                    <a:pt x="9092" y="198"/>
                  </a:lnTo>
                  <a:lnTo>
                    <a:pt x="9072" y="197"/>
                  </a:lnTo>
                  <a:lnTo>
                    <a:pt x="9036" y="201"/>
                  </a:lnTo>
                  <a:lnTo>
                    <a:pt x="9004" y="212"/>
                  </a:lnTo>
                  <a:lnTo>
                    <a:pt x="8989" y="220"/>
                  </a:lnTo>
                  <a:lnTo>
                    <a:pt x="8976" y="230"/>
                  </a:lnTo>
                  <a:lnTo>
                    <a:pt x="8965" y="243"/>
                  </a:lnTo>
                  <a:lnTo>
                    <a:pt x="8956" y="257"/>
                  </a:lnTo>
                  <a:lnTo>
                    <a:pt x="8948" y="273"/>
                  </a:lnTo>
                  <a:lnTo>
                    <a:pt x="8944" y="288"/>
                  </a:lnTo>
                  <a:lnTo>
                    <a:pt x="8940" y="321"/>
                  </a:lnTo>
                  <a:lnTo>
                    <a:pt x="8942" y="345"/>
                  </a:lnTo>
                  <a:lnTo>
                    <a:pt x="8945" y="354"/>
                  </a:lnTo>
                  <a:lnTo>
                    <a:pt x="8950" y="365"/>
                  </a:lnTo>
                  <a:lnTo>
                    <a:pt x="8960" y="382"/>
                  </a:lnTo>
                  <a:lnTo>
                    <a:pt x="8968" y="389"/>
                  </a:lnTo>
                  <a:lnTo>
                    <a:pt x="8975" y="395"/>
                  </a:lnTo>
                  <a:lnTo>
                    <a:pt x="8992" y="406"/>
                  </a:lnTo>
                  <a:lnTo>
                    <a:pt x="9011" y="412"/>
                  </a:lnTo>
                  <a:lnTo>
                    <a:pt x="9041" y="419"/>
                  </a:lnTo>
                  <a:lnTo>
                    <a:pt x="9086" y="426"/>
                  </a:lnTo>
                  <a:lnTo>
                    <a:pt x="9122" y="432"/>
                  </a:lnTo>
                  <a:lnTo>
                    <a:pt x="9152" y="438"/>
                  </a:lnTo>
                  <a:lnTo>
                    <a:pt x="9176" y="444"/>
                  </a:lnTo>
                  <a:lnTo>
                    <a:pt x="9197" y="452"/>
                  </a:lnTo>
                  <a:lnTo>
                    <a:pt x="9212" y="461"/>
                  </a:lnTo>
                  <a:lnTo>
                    <a:pt x="9227" y="472"/>
                  </a:lnTo>
                  <a:lnTo>
                    <a:pt x="9240" y="485"/>
                  </a:lnTo>
                  <a:lnTo>
                    <a:pt x="9252" y="500"/>
                  </a:lnTo>
                  <a:lnTo>
                    <a:pt x="9260" y="518"/>
                  </a:lnTo>
                  <a:lnTo>
                    <a:pt x="9266" y="536"/>
                  </a:lnTo>
                  <a:lnTo>
                    <a:pt x="9271" y="557"/>
                  </a:lnTo>
                  <a:lnTo>
                    <a:pt x="9272" y="579"/>
                  </a:lnTo>
                  <a:lnTo>
                    <a:pt x="9271" y="602"/>
                  </a:lnTo>
                  <a:lnTo>
                    <a:pt x="9268" y="623"/>
                  </a:lnTo>
                  <a:lnTo>
                    <a:pt x="9262" y="644"/>
                  </a:lnTo>
                  <a:lnTo>
                    <a:pt x="9253" y="663"/>
                  </a:lnTo>
                  <a:lnTo>
                    <a:pt x="9244" y="681"/>
                  </a:lnTo>
                  <a:lnTo>
                    <a:pt x="9230" y="699"/>
                  </a:lnTo>
                  <a:lnTo>
                    <a:pt x="9198" y="730"/>
                  </a:lnTo>
                  <a:lnTo>
                    <a:pt x="9179" y="744"/>
                  </a:lnTo>
                  <a:lnTo>
                    <a:pt x="9160" y="756"/>
                  </a:lnTo>
                  <a:lnTo>
                    <a:pt x="9138" y="767"/>
                  </a:lnTo>
                  <a:lnTo>
                    <a:pt x="9116" y="776"/>
                  </a:lnTo>
                  <a:lnTo>
                    <a:pt x="9094" y="783"/>
                  </a:lnTo>
                  <a:lnTo>
                    <a:pt x="9070" y="788"/>
                  </a:lnTo>
                  <a:lnTo>
                    <a:pt x="9019" y="791"/>
                  </a:lnTo>
                  <a:lnTo>
                    <a:pt x="8976" y="789"/>
                  </a:lnTo>
                  <a:lnTo>
                    <a:pt x="8936" y="783"/>
                  </a:lnTo>
                  <a:lnTo>
                    <a:pt x="8899" y="773"/>
                  </a:lnTo>
                  <a:lnTo>
                    <a:pt x="8864" y="760"/>
                  </a:lnTo>
                  <a:lnTo>
                    <a:pt x="8862" y="754"/>
                  </a:lnTo>
                  <a:lnTo>
                    <a:pt x="8866" y="710"/>
                  </a:lnTo>
                  <a:lnTo>
                    <a:pt x="8868" y="629"/>
                  </a:lnTo>
                  <a:close/>
                  <a:moveTo>
                    <a:pt x="9808" y="173"/>
                  </a:moveTo>
                  <a:lnTo>
                    <a:pt x="9811" y="177"/>
                  </a:lnTo>
                  <a:lnTo>
                    <a:pt x="9808" y="230"/>
                  </a:lnTo>
                  <a:lnTo>
                    <a:pt x="9808" y="311"/>
                  </a:lnTo>
                  <a:lnTo>
                    <a:pt x="9784" y="314"/>
                  </a:lnTo>
                  <a:lnTo>
                    <a:pt x="9780" y="310"/>
                  </a:lnTo>
                  <a:lnTo>
                    <a:pt x="9775" y="272"/>
                  </a:lnTo>
                  <a:lnTo>
                    <a:pt x="9770" y="232"/>
                  </a:lnTo>
                  <a:lnTo>
                    <a:pt x="9764" y="222"/>
                  </a:lnTo>
                  <a:lnTo>
                    <a:pt x="9755" y="219"/>
                  </a:lnTo>
                  <a:lnTo>
                    <a:pt x="9737" y="216"/>
                  </a:lnTo>
                  <a:lnTo>
                    <a:pt x="9684" y="215"/>
                  </a:lnTo>
                  <a:lnTo>
                    <a:pt x="9604" y="215"/>
                  </a:lnTo>
                  <a:lnTo>
                    <a:pt x="9600" y="326"/>
                  </a:lnTo>
                  <a:lnTo>
                    <a:pt x="9600" y="574"/>
                  </a:lnTo>
                  <a:lnTo>
                    <a:pt x="9601" y="658"/>
                  </a:lnTo>
                  <a:lnTo>
                    <a:pt x="9601" y="698"/>
                  </a:lnTo>
                  <a:lnTo>
                    <a:pt x="9604" y="720"/>
                  </a:lnTo>
                  <a:lnTo>
                    <a:pt x="9606" y="732"/>
                  </a:lnTo>
                  <a:lnTo>
                    <a:pt x="9610" y="738"/>
                  </a:lnTo>
                  <a:lnTo>
                    <a:pt x="9614" y="743"/>
                  </a:lnTo>
                  <a:lnTo>
                    <a:pt x="9625" y="747"/>
                  </a:lnTo>
                  <a:lnTo>
                    <a:pt x="9644" y="749"/>
                  </a:lnTo>
                  <a:lnTo>
                    <a:pt x="9682" y="752"/>
                  </a:lnTo>
                  <a:lnTo>
                    <a:pt x="9685" y="776"/>
                  </a:lnTo>
                  <a:lnTo>
                    <a:pt x="9560" y="776"/>
                  </a:lnTo>
                  <a:lnTo>
                    <a:pt x="9438" y="779"/>
                  </a:lnTo>
                  <a:lnTo>
                    <a:pt x="9434" y="754"/>
                  </a:lnTo>
                  <a:lnTo>
                    <a:pt x="9472" y="749"/>
                  </a:lnTo>
                  <a:lnTo>
                    <a:pt x="9492" y="747"/>
                  </a:lnTo>
                  <a:lnTo>
                    <a:pt x="9503" y="744"/>
                  </a:lnTo>
                  <a:lnTo>
                    <a:pt x="9509" y="741"/>
                  </a:lnTo>
                  <a:lnTo>
                    <a:pt x="9514" y="734"/>
                  </a:lnTo>
                  <a:lnTo>
                    <a:pt x="9516" y="723"/>
                  </a:lnTo>
                  <a:lnTo>
                    <a:pt x="9518" y="702"/>
                  </a:lnTo>
                  <a:lnTo>
                    <a:pt x="9520" y="664"/>
                  </a:lnTo>
                  <a:lnTo>
                    <a:pt x="9521" y="574"/>
                  </a:lnTo>
                  <a:lnTo>
                    <a:pt x="9521" y="326"/>
                  </a:lnTo>
                  <a:lnTo>
                    <a:pt x="9517" y="215"/>
                  </a:lnTo>
                  <a:lnTo>
                    <a:pt x="9454" y="215"/>
                  </a:lnTo>
                  <a:lnTo>
                    <a:pt x="9385" y="216"/>
                  </a:lnTo>
                  <a:lnTo>
                    <a:pt x="9373" y="218"/>
                  </a:lnTo>
                  <a:lnTo>
                    <a:pt x="9364" y="220"/>
                  </a:lnTo>
                  <a:lnTo>
                    <a:pt x="9356" y="222"/>
                  </a:lnTo>
                  <a:lnTo>
                    <a:pt x="9353" y="225"/>
                  </a:lnTo>
                  <a:lnTo>
                    <a:pt x="9348" y="240"/>
                  </a:lnTo>
                  <a:lnTo>
                    <a:pt x="9344" y="272"/>
                  </a:lnTo>
                  <a:lnTo>
                    <a:pt x="9340" y="310"/>
                  </a:lnTo>
                  <a:lnTo>
                    <a:pt x="9336" y="314"/>
                  </a:lnTo>
                  <a:lnTo>
                    <a:pt x="9317" y="314"/>
                  </a:lnTo>
                  <a:lnTo>
                    <a:pt x="9312" y="226"/>
                  </a:lnTo>
                  <a:lnTo>
                    <a:pt x="9310" y="177"/>
                  </a:lnTo>
                  <a:lnTo>
                    <a:pt x="9313" y="173"/>
                  </a:lnTo>
                  <a:lnTo>
                    <a:pt x="9412" y="176"/>
                  </a:lnTo>
                  <a:lnTo>
                    <a:pt x="9560" y="177"/>
                  </a:lnTo>
                  <a:lnTo>
                    <a:pt x="9709" y="176"/>
                  </a:lnTo>
                  <a:lnTo>
                    <a:pt x="9808" y="1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8"/>
            <p:cNvSpPr>
              <a:spLocks noEditPoints="1"/>
            </p:cNvSpPr>
            <p:nvPr/>
          </p:nvSpPr>
          <p:spPr bwMode="auto">
            <a:xfrm>
              <a:off x="4527550" y="4124326"/>
              <a:ext cx="3135313" cy="249238"/>
            </a:xfrm>
            <a:custGeom>
              <a:avLst/>
              <a:gdLst>
                <a:gd name="T0" fmla="*/ 11670 w 11852"/>
                <a:gd name="T1" fmla="*/ 81 h 944"/>
                <a:gd name="T2" fmla="*/ 11473 w 11852"/>
                <a:gd name="T3" fmla="*/ 57 h 944"/>
                <a:gd name="T4" fmla="*/ 11758 w 11852"/>
                <a:gd name="T5" fmla="*/ 651 h 944"/>
                <a:gd name="T6" fmla="*/ 11365 w 11852"/>
                <a:gd name="T7" fmla="*/ 747 h 944"/>
                <a:gd name="T8" fmla="*/ 246 w 11852"/>
                <a:gd name="T9" fmla="*/ 721 h 944"/>
                <a:gd name="T10" fmla="*/ 546 w 11852"/>
                <a:gd name="T11" fmla="*/ 176 h 944"/>
                <a:gd name="T12" fmla="*/ 366 w 11852"/>
                <a:gd name="T13" fmla="*/ 788 h 944"/>
                <a:gd name="T14" fmla="*/ 695 w 11852"/>
                <a:gd name="T15" fmla="*/ 777 h 944"/>
                <a:gd name="T16" fmla="*/ 1248 w 11852"/>
                <a:gd name="T17" fmla="*/ 687 h 944"/>
                <a:gd name="T18" fmla="*/ 1216 w 11852"/>
                <a:gd name="T19" fmla="*/ 775 h 944"/>
                <a:gd name="T20" fmla="*/ 1580 w 11852"/>
                <a:gd name="T21" fmla="*/ 279 h 944"/>
                <a:gd name="T22" fmla="*/ 1498 w 11852"/>
                <a:gd name="T23" fmla="*/ 294 h 944"/>
                <a:gd name="T24" fmla="*/ 1850 w 11852"/>
                <a:gd name="T25" fmla="*/ 218 h 944"/>
                <a:gd name="T26" fmla="*/ 2022 w 11852"/>
                <a:gd name="T27" fmla="*/ 782 h 944"/>
                <a:gd name="T28" fmla="*/ 2696 w 11852"/>
                <a:gd name="T29" fmla="*/ 403 h 944"/>
                <a:gd name="T30" fmla="*/ 2809 w 11852"/>
                <a:gd name="T31" fmla="*/ 630 h 944"/>
                <a:gd name="T32" fmla="*/ 3215 w 11852"/>
                <a:gd name="T33" fmla="*/ 175 h 944"/>
                <a:gd name="T34" fmla="*/ 3385 w 11852"/>
                <a:gd name="T35" fmla="*/ 741 h 944"/>
                <a:gd name="T36" fmla="*/ 3253 w 11852"/>
                <a:gd name="T37" fmla="*/ 268 h 944"/>
                <a:gd name="T38" fmla="*/ 3040 w 11852"/>
                <a:gd name="T39" fmla="*/ 776 h 944"/>
                <a:gd name="T40" fmla="*/ 3499 w 11852"/>
                <a:gd name="T41" fmla="*/ 694 h 944"/>
                <a:gd name="T42" fmla="*/ 3742 w 11852"/>
                <a:gd name="T43" fmla="*/ 520 h 944"/>
                <a:gd name="T44" fmla="*/ 3707 w 11852"/>
                <a:gd name="T45" fmla="*/ 162 h 944"/>
                <a:gd name="T46" fmla="*/ 3546 w 11852"/>
                <a:gd name="T47" fmla="*/ 272 h 944"/>
                <a:gd name="T48" fmla="*/ 3865 w 11852"/>
                <a:gd name="T49" fmla="*/ 622 h 944"/>
                <a:gd name="T50" fmla="*/ 4100 w 11852"/>
                <a:gd name="T51" fmla="*/ 205 h 944"/>
                <a:gd name="T52" fmla="*/ 3994 w 11852"/>
                <a:gd name="T53" fmla="*/ 723 h 944"/>
                <a:gd name="T54" fmla="*/ 4628 w 11852"/>
                <a:gd name="T55" fmla="*/ 217 h 944"/>
                <a:gd name="T56" fmla="*/ 4412 w 11852"/>
                <a:gd name="T57" fmla="*/ 574 h 944"/>
                <a:gd name="T58" fmla="*/ 4859 w 11852"/>
                <a:gd name="T59" fmla="*/ 177 h 944"/>
                <a:gd name="T60" fmla="*/ 5086 w 11852"/>
                <a:gd name="T61" fmla="*/ 746 h 944"/>
                <a:gd name="T62" fmla="*/ 5540 w 11852"/>
                <a:gd name="T63" fmla="*/ 481 h 944"/>
                <a:gd name="T64" fmla="*/ 6137 w 11852"/>
                <a:gd name="T65" fmla="*/ 283 h 944"/>
                <a:gd name="T66" fmla="*/ 5664 w 11852"/>
                <a:gd name="T67" fmla="*/ 739 h 944"/>
                <a:gd name="T68" fmla="*/ 5873 w 11852"/>
                <a:gd name="T69" fmla="*/ 752 h 944"/>
                <a:gd name="T70" fmla="*/ 5851 w 11852"/>
                <a:gd name="T71" fmla="*/ 196 h 944"/>
                <a:gd name="T72" fmla="*/ 6476 w 11852"/>
                <a:gd name="T73" fmla="*/ 775 h 944"/>
                <a:gd name="T74" fmla="*/ 6642 w 11852"/>
                <a:gd name="T75" fmla="*/ 224 h 944"/>
                <a:gd name="T76" fmla="*/ 6600 w 11852"/>
                <a:gd name="T77" fmla="*/ 474 h 944"/>
                <a:gd name="T78" fmla="*/ 7076 w 11852"/>
                <a:gd name="T79" fmla="*/ 814 h 944"/>
                <a:gd name="T80" fmla="*/ 7014 w 11852"/>
                <a:gd name="T81" fmla="*/ 747 h 944"/>
                <a:gd name="T82" fmla="*/ 7561 w 11852"/>
                <a:gd name="T83" fmla="*/ 409 h 944"/>
                <a:gd name="T84" fmla="*/ 7379 w 11852"/>
                <a:gd name="T85" fmla="*/ 778 h 944"/>
                <a:gd name="T86" fmla="*/ 7830 w 11852"/>
                <a:gd name="T87" fmla="*/ 204 h 944"/>
                <a:gd name="T88" fmla="*/ 8308 w 11852"/>
                <a:gd name="T89" fmla="*/ 176 h 944"/>
                <a:gd name="T90" fmla="*/ 8846 w 11852"/>
                <a:gd name="T91" fmla="*/ 595 h 944"/>
                <a:gd name="T92" fmla="*/ 8467 w 11852"/>
                <a:gd name="T93" fmla="*/ 746 h 944"/>
                <a:gd name="T94" fmla="*/ 8550 w 11852"/>
                <a:gd name="T95" fmla="*/ 1 h 944"/>
                <a:gd name="T96" fmla="*/ 8724 w 11852"/>
                <a:gd name="T97" fmla="*/ 8 h 944"/>
                <a:gd name="T98" fmla="*/ 9161 w 11852"/>
                <a:gd name="T99" fmla="*/ 748 h 944"/>
                <a:gd name="T100" fmla="*/ 9095 w 11852"/>
                <a:gd name="T101" fmla="*/ 469 h 944"/>
                <a:gd name="T102" fmla="*/ 9379 w 11852"/>
                <a:gd name="T103" fmla="*/ 249 h 944"/>
                <a:gd name="T104" fmla="*/ 9113 w 11852"/>
                <a:gd name="T105" fmla="*/ 382 h 944"/>
                <a:gd name="T106" fmla="*/ 9331 w 11852"/>
                <a:gd name="T107" fmla="*/ 745 h 944"/>
                <a:gd name="T108" fmla="*/ 9974 w 11852"/>
                <a:gd name="T109" fmla="*/ 214 h 944"/>
                <a:gd name="T110" fmla="*/ 9714 w 11852"/>
                <a:gd name="T111" fmla="*/ 751 h 944"/>
                <a:gd name="T112" fmla="*/ 9523 w 11852"/>
                <a:gd name="T113" fmla="*/ 175 h 944"/>
                <a:gd name="T114" fmla="*/ 10579 w 11852"/>
                <a:gd name="T115" fmla="*/ 172 h 944"/>
                <a:gd name="T116" fmla="*/ 10290 w 11852"/>
                <a:gd name="T117" fmla="*/ 750 h 944"/>
                <a:gd name="T118" fmla="*/ 10853 w 11852"/>
                <a:gd name="T119" fmla="*/ 212 h 944"/>
                <a:gd name="T120" fmla="*/ 10745 w 11852"/>
                <a:gd name="T121" fmla="*/ 746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852" h="944">
                  <a:moveTo>
                    <a:pt x="11636" y="96"/>
                  </a:moveTo>
                  <a:lnTo>
                    <a:pt x="11627" y="94"/>
                  </a:lnTo>
                  <a:lnTo>
                    <a:pt x="11618" y="92"/>
                  </a:lnTo>
                  <a:lnTo>
                    <a:pt x="11610" y="87"/>
                  </a:lnTo>
                  <a:lnTo>
                    <a:pt x="11603" y="81"/>
                  </a:lnTo>
                  <a:lnTo>
                    <a:pt x="11597" y="74"/>
                  </a:lnTo>
                  <a:lnTo>
                    <a:pt x="11592" y="67"/>
                  </a:lnTo>
                  <a:lnTo>
                    <a:pt x="11588" y="48"/>
                  </a:lnTo>
                  <a:lnTo>
                    <a:pt x="11590" y="38"/>
                  </a:lnTo>
                  <a:lnTo>
                    <a:pt x="11592" y="30"/>
                  </a:lnTo>
                  <a:lnTo>
                    <a:pt x="11597" y="21"/>
                  </a:lnTo>
                  <a:lnTo>
                    <a:pt x="11603" y="14"/>
                  </a:lnTo>
                  <a:lnTo>
                    <a:pt x="11610" y="8"/>
                  </a:lnTo>
                  <a:lnTo>
                    <a:pt x="11618" y="3"/>
                  </a:lnTo>
                  <a:lnTo>
                    <a:pt x="11636" y="0"/>
                  </a:lnTo>
                  <a:lnTo>
                    <a:pt x="11646" y="1"/>
                  </a:lnTo>
                  <a:lnTo>
                    <a:pt x="11654" y="3"/>
                  </a:lnTo>
                  <a:lnTo>
                    <a:pt x="11663" y="8"/>
                  </a:lnTo>
                  <a:lnTo>
                    <a:pt x="11670" y="14"/>
                  </a:lnTo>
                  <a:lnTo>
                    <a:pt x="11676" y="21"/>
                  </a:lnTo>
                  <a:lnTo>
                    <a:pt x="11681" y="30"/>
                  </a:lnTo>
                  <a:lnTo>
                    <a:pt x="11684" y="48"/>
                  </a:lnTo>
                  <a:lnTo>
                    <a:pt x="11683" y="57"/>
                  </a:lnTo>
                  <a:lnTo>
                    <a:pt x="11681" y="67"/>
                  </a:lnTo>
                  <a:lnTo>
                    <a:pt x="11676" y="74"/>
                  </a:lnTo>
                  <a:lnTo>
                    <a:pt x="11670" y="81"/>
                  </a:lnTo>
                  <a:lnTo>
                    <a:pt x="11663" y="87"/>
                  </a:lnTo>
                  <a:lnTo>
                    <a:pt x="11654" y="92"/>
                  </a:lnTo>
                  <a:lnTo>
                    <a:pt x="11636" y="96"/>
                  </a:lnTo>
                  <a:close/>
                  <a:moveTo>
                    <a:pt x="11426" y="96"/>
                  </a:moveTo>
                  <a:lnTo>
                    <a:pt x="11417" y="94"/>
                  </a:lnTo>
                  <a:lnTo>
                    <a:pt x="11408" y="92"/>
                  </a:lnTo>
                  <a:lnTo>
                    <a:pt x="11400" y="87"/>
                  </a:lnTo>
                  <a:lnTo>
                    <a:pt x="11393" y="81"/>
                  </a:lnTo>
                  <a:lnTo>
                    <a:pt x="11386" y="74"/>
                  </a:lnTo>
                  <a:lnTo>
                    <a:pt x="11382" y="67"/>
                  </a:lnTo>
                  <a:lnTo>
                    <a:pt x="11378" y="48"/>
                  </a:lnTo>
                  <a:lnTo>
                    <a:pt x="11380" y="38"/>
                  </a:lnTo>
                  <a:lnTo>
                    <a:pt x="11382" y="30"/>
                  </a:lnTo>
                  <a:lnTo>
                    <a:pt x="11386" y="21"/>
                  </a:lnTo>
                  <a:lnTo>
                    <a:pt x="11393" y="14"/>
                  </a:lnTo>
                  <a:lnTo>
                    <a:pt x="11400" y="8"/>
                  </a:lnTo>
                  <a:lnTo>
                    <a:pt x="11408" y="3"/>
                  </a:lnTo>
                  <a:lnTo>
                    <a:pt x="11426" y="0"/>
                  </a:lnTo>
                  <a:lnTo>
                    <a:pt x="11436" y="1"/>
                  </a:lnTo>
                  <a:lnTo>
                    <a:pt x="11444" y="3"/>
                  </a:lnTo>
                  <a:lnTo>
                    <a:pt x="11453" y="8"/>
                  </a:lnTo>
                  <a:lnTo>
                    <a:pt x="11460" y="14"/>
                  </a:lnTo>
                  <a:lnTo>
                    <a:pt x="11466" y="21"/>
                  </a:lnTo>
                  <a:lnTo>
                    <a:pt x="11471" y="30"/>
                  </a:lnTo>
                  <a:lnTo>
                    <a:pt x="11474" y="48"/>
                  </a:lnTo>
                  <a:lnTo>
                    <a:pt x="11473" y="57"/>
                  </a:lnTo>
                  <a:lnTo>
                    <a:pt x="11471" y="67"/>
                  </a:lnTo>
                  <a:lnTo>
                    <a:pt x="11466" y="74"/>
                  </a:lnTo>
                  <a:lnTo>
                    <a:pt x="11460" y="81"/>
                  </a:lnTo>
                  <a:lnTo>
                    <a:pt x="11453" y="87"/>
                  </a:lnTo>
                  <a:lnTo>
                    <a:pt x="11444" y="92"/>
                  </a:lnTo>
                  <a:lnTo>
                    <a:pt x="11426" y="96"/>
                  </a:lnTo>
                  <a:close/>
                  <a:moveTo>
                    <a:pt x="11407" y="540"/>
                  </a:moveTo>
                  <a:lnTo>
                    <a:pt x="11623" y="540"/>
                  </a:lnTo>
                  <a:lnTo>
                    <a:pt x="11516" y="282"/>
                  </a:lnTo>
                  <a:lnTo>
                    <a:pt x="11407" y="540"/>
                  </a:lnTo>
                  <a:close/>
                  <a:moveTo>
                    <a:pt x="11213" y="778"/>
                  </a:moveTo>
                  <a:lnTo>
                    <a:pt x="11209" y="775"/>
                  </a:lnTo>
                  <a:lnTo>
                    <a:pt x="11209" y="753"/>
                  </a:lnTo>
                  <a:lnTo>
                    <a:pt x="11213" y="750"/>
                  </a:lnTo>
                  <a:lnTo>
                    <a:pt x="11238" y="748"/>
                  </a:lnTo>
                  <a:lnTo>
                    <a:pt x="11252" y="746"/>
                  </a:lnTo>
                  <a:lnTo>
                    <a:pt x="11261" y="742"/>
                  </a:lnTo>
                  <a:lnTo>
                    <a:pt x="11269" y="735"/>
                  </a:lnTo>
                  <a:lnTo>
                    <a:pt x="11280" y="717"/>
                  </a:lnTo>
                  <a:lnTo>
                    <a:pt x="11297" y="681"/>
                  </a:lnTo>
                  <a:lnTo>
                    <a:pt x="11342" y="584"/>
                  </a:lnTo>
                  <a:lnTo>
                    <a:pt x="11458" y="321"/>
                  </a:lnTo>
                  <a:lnTo>
                    <a:pt x="11524" y="166"/>
                  </a:lnTo>
                  <a:lnTo>
                    <a:pt x="11551" y="166"/>
                  </a:lnTo>
                  <a:lnTo>
                    <a:pt x="11732" y="595"/>
                  </a:lnTo>
                  <a:lnTo>
                    <a:pt x="11758" y="651"/>
                  </a:lnTo>
                  <a:lnTo>
                    <a:pt x="11782" y="704"/>
                  </a:lnTo>
                  <a:lnTo>
                    <a:pt x="11801" y="738"/>
                  </a:lnTo>
                  <a:lnTo>
                    <a:pt x="11814" y="746"/>
                  </a:lnTo>
                  <a:lnTo>
                    <a:pt x="11827" y="748"/>
                  </a:lnTo>
                  <a:lnTo>
                    <a:pt x="11849" y="750"/>
                  </a:lnTo>
                  <a:lnTo>
                    <a:pt x="11852" y="775"/>
                  </a:lnTo>
                  <a:lnTo>
                    <a:pt x="11767" y="775"/>
                  </a:lnTo>
                  <a:lnTo>
                    <a:pt x="11627" y="778"/>
                  </a:lnTo>
                  <a:lnTo>
                    <a:pt x="11623" y="753"/>
                  </a:lnTo>
                  <a:lnTo>
                    <a:pt x="11665" y="748"/>
                  </a:lnTo>
                  <a:lnTo>
                    <a:pt x="11686" y="745"/>
                  </a:lnTo>
                  <a:lnTo>
                    <a:pt x="11692" y="744"/>
                  </a:lnTo>
                  <a:lnTo>
                    <a:pt x="11695" y="740"/>
                  </a:lnTo>
                  <a:lnTo>
                    <a:pt x="11698" y="735"/>
                  </a:lnTo>
                  <a:lnTo>
                    <a:pt x="11698" y="730"/>
                  </a:lnTo>
                  <a:lnTo>
                    <a:pt x="11696" y="720"/>
                  </a:lnTo>
                  <a:lnTo>
                    <a:pt x="11692" y="705"/>
                  </a:lnTo>
                  <a:lnTo>
                    <a:pt x="11640" y="576"/>
                  </a:lnTo>
                  <a:lnTo>
                    <a:pt x="11393" y="576"/>
                  </a:lnTo>
                  <a:lnTo>
                    <a:pt x="11346" y="685"/>
                  </a:lnTo>
                  <a:lnTo>
                    <a:pt x="11336" y="710"/>
                  </a:lnTo>
                  <a:lnTo>
                    <a:pt x="11334" y="728"/>
                  </a:lnTo>
                  <a:lnTo>
                    <a:pt x="11336" y="738"/>
                  </a:lnTo>
                  <a:lnTo>
                    <a:pt x="11345" y="744"/>
                  </a:lnTo>
                  <a:lnTo>
                    <a:pt x="11353" y="746"/>
                  </a:lnTo>
                  <a:lnTo>
                    <a:pt x="11365" y="747"/>
                  </a:lnTo>
                  <a:lnTo>
                    <a:pt x="11404" y="750"/>
                  </a:lnTo>
                  <a:lnTo>
                    <a:pt x="11407" y="753"/>
                  </a:lnTo>
                  <a:lnTo>
                    <a:pt x="11407" y="775"/>
                  </a:lnTo>
                  <a:lnTo>
                    <a:pt x="11308" y="775"/>
                  </a:lnTo>
                  <a:lnTo>
                    <a:pt x="11213" y="778"/>
                  </a:lnTo>
                  <a:close/>
                  <a:moveTo>
                    <a:pt x="0" y="176"/>
                  </a:moveTo>
                  <a:lnTo>
                    <a:pt x="125" y="176"/>
                  </a:lnTo>
                  <a:lnTo>
                    <a:pt x="247" y="172"/>
                  </a:lnTo>
                  <a:lnTo>
                    <a:pt x="251" y="196"/>
                  </a:lnTo>
                  <a:lnTo>
                    <a:pt x="203" y="202"/>
                  </a:lnTo>
                  <a:lnTo>
                    <a:pt x="188" y="205"/>
                  </a:lnTo>
                  <a:lnTo>
                    <a:pt x="179" y="208"/>
                  </a:lnTo>
                  <a:lnTo>
                    <a:pt x="175" y="212"/>
                  </a:lnTo>
                  <a:lnTo>
                    <a:pt x="173" y="217"/>
                  </a:lnTo>
                  <a:lnTo>
                    <a:pt x="169" y="231"/>
                  </a:lnTo>
                  <a:lnTo>
                    <a:pt x="167" y="279"/>
                  </a:lnTo>
                  <a:lnTo>
                    <a:pt x="167" y="376"/>
                  </a:lnTo>
                  <a:lnTo>
                    <a:pt x="167" y="512"/>
                  </a:lnTo>
                  <a:lnTo>
                    <a:pt x="169" y="610"/>
                  </a:lnTo>
                  <a:lnTo>
                    <a:pt x="173" y="639"/>
                  </a:lnTo>
                  <a:lnTo>
                    <a:pt x="181" y="663"/>
                  </a:lnTo>
                  <a:lnTo>
                    <a:pt x="192" y="684"/>
                  </a:lnTo>
                  <a:lnTo>
                    <a:pt x="200" y="692"/>
                  </a:lnTo>
                  <a:lnTo>
                    <a:pt x="209" y="700"/>
                  </a:lnTo>
                  <a:lnTo>
                    <a:pt x="232" y="715"/>
                  </a:lnTo>
                  <a:lnTo>
                    <a:pt x="246" y="721"/>
                  </a:lnTo>
                  <a:lnTo>
                    <a:pt x="263" y="726"/>
                  </a:lnTo>
                  <a:lnTo>
                    <a:pt x="281" y="730"/>
                  </a:lnTo>
                  <a:lnTo>
                    <a:pt x="300" y="733"/>
                  </a:lnTo>
                  <a:lnTo>
                    <a:pt x="342" y="735"/>
                  </a:lnTo>
                  <a:lnTo>
                    <a:pt x="388" y="733"/>
                  </a:lnTo>
                  <a:lnTo>
                    <a:pt x="430" y="722"/>
                  </a:lnTo>
                  <a:lnTo>
                    <a:pt x="466" y="706"/>
                  </a:lnTo>
                  <a:lnTo>
                    <a:pt x="480" y="697"/>
                  </a:lnTo>
                  <a:lnTo>
                    <a:pt x="491" y="685"/>
                  </a:lnTo>
                  <a:lnTo>
                    <a:pt x="502" y="672"/>
                  </a:lnTo>
                  <a:lnTo>
                    <a:pt x="509" y="656"/>
                  </a:lnTo>
                  <a:lnTo>
                    <a:pt x="515" y="639"/>
                  </a:lnTo>
                  <a:lnTo>
                    <a:pt x="520" y="620"/>
                  </a:lnTo>
                  <a:lnTo>
                    <a:pt x="524" y="572"/>
                  </a:lnTo>
                  <a:lnTo>
                    <a:pt x="526" y="508"/>
                  </a:lnTo>
                  <a:lnTo>
                    <a:pt x="526" y="376"/>
                  </a:lnTo>
                  <a:lnTo>
                    <a:pt x="524" y="285"/>
                  </a:lnTo>
                  <a:lnTo>
                    <a:pt x="523" y="240"/>
                  </a:lnTo>
                  <a:lnTo>
                    <a:pt x="520" y="218"/>
                  </a:lnTo>
                  <a:lnTo>
                    <a:pt x="514" y="211"/>
                  </a:lnTo>
                  <a:lnTo>
                    <a:pt x="505" y="205"/>
                  </a:lnTo>
                  <a:lnTo>
                    <a:pt x="485" y="201"/>
                  </a:lnTo>
                  <a:lnTo>
                    <a:pt x="444" y="200"/>
                  </a:lnTo>
                  <a:lnTo>
                    <a:pt x="442" y="176"/>
                  </a:lnTo>
                  <a:lnTo>
                    <a:pt x="444" y="172"/>
                  </a:lnTo>
                  <a:lnTo>
                    <a:pt x="546" y="176"/>
                  </a:lnTo>
                  <a:lnTo>
                    <a:pt x="646" y="172"/>
                  </a:lnTo>
                  <a:lnTo>
                    <a:pt x="650" y="176"/>
                  </a:lnTo>
                  <a:lnTo>
                    <a:pt x="650" y="196"/>
                  </a:lnTo>
                  <a:lnTo>
                    <a:pt x="646" y="200"/>
                  </a:lnTo>
                  <a:lnTo>
                    <a:pt x="613" y="201"/>
                  </a:lnTo>
                  <a:lnTo>
                    <a:pt x="594" y="204"/>
                  </a:lnTo>
                  <a:lnTo>
                    <a:pt x="583" y="206"/>
                  </a:lnTo>
                  <a:lnTo>
                    <a:pt x="577" y="210"/>
                  </a:lnTo>
                  <a:lnTo>
                    <a:pt x="572" y="216"/>
                  </a:lnTo>
                  <a:lnTo>
                    <a:pt x="570" y="224"/>
                  </a:lnTo>
                  <a:lnTo>
                    <a:pt x="566" y="280"/>
                  </a:lnTo>
                  <a:lnTo>
                    <a:pt x="565" y="376"/>
                  </a:lnTo>
                  <a:lnTo>
                    <a:pt x="565" y="506"/>
                  </a:lnTo>
                  <a:lnTo>
                    <a:pt x="564" y="576"/>
                  </a:lnTo>
                  <a:lnTo>
                    <a:pt x="559" y="628"/>
                  </a:lnTo>
                  <a:lnTo>
                    <a:pt x="556" y="650"/>
                  </a:lnTo>
                  <a:lnTo>
                    <a:pt x="550" y="669"/>
                  </a:lnTo>
                  <a:lnTo>
                    <a:pt x="542" y="687"/>
                  </a:lnTo>
                  <a:lnTo>
                    <a:pt x="533" y="702"/>
                  </a:lnTo>
                  <a:lnTo>
                    <a:pt x="510" y="728"/>
                  </a:lnTo>
                  <a:lnTo>
                    <a:pt x="497" y="740"/>
                  </a:lnTo>
                  <a:lnTo>
                    <a:pt x="484" y="751"/>
                  </a:lnTo>
                  <a:lnTo>
                    <a:pt x="451" y="768"/>
                  </a:lnTo>
                  <a:lnTo>
                    <a:pt x="432" y="775"/>
                  </a:lnTo>
                  <a:lnTo>
                    <a:pt x="410" y="780"/>
                  </a:lnTo>
                  <a:lnTo>
                    <a:pt x="366" y="788"/>
                  </a:lnTo>
                  <a:lnTo>
                    <a:pt x="319" y="790"/>
                  </a:lnTo>
                  <a:lnTo>
                    <a:pt x="290" y="789"/>
                  </a:lnTo>
                  <a:lnTo>
                    <a:pt x="263" y="787"/>
                  </a:lnTo>
                  <a:lnTo>
                    <a:pt x="214" y="777"/>
                  </a:lnTo>
                  <a:lnTo>
                    <a:pt x="173" y="762"/>
                  </a:lnTo>
                  <a:lnTo>
                    <a:pt x="156" y="753"/>
                  </a:lnTo>
                  <a:lnTo>
                    <a:pt x="142" y="742"/>
                  </a:lnTo>
                  <a:lnTo>
                    <a:pt x="128" y="732"/>
                  </a:lnTo>
                  <a:lnTo>
                    <a:pt x="119" y="720"/>
                  </a:lnTo>
                  <a:lnTo>
                    <a:pt x="103" y="697"/>
                  </a:lnTo>
                  <a:lnTo>
                    <a:pt x="94" y="670"/>
                  </a:lnTo>
                  <a:lnTo>
                    <a:pt x="89" y="640"/>
                  </a:lnTo>
                  <a:lnTo>
                    <a:pt x="85" y="598"/>
                  </a:lnTo>
                  <a:lnTo>
                    <a:pt x="85" y="541"/>
                  </a:lnTo>
                  <a:lnTo>
                    <a:pt x="85" y="376"/>
                  </a:lnTo>
                  <a:lnTo>
                    <a:pt x="84" y="294"/>
                  </a:lnTo>
                  <a:lnTo>
                    <a:pt x="83" y="254"/>
                  </a:lnTo>
                  <a:lnTo>
                    <a:pt x="82" y="231"/>
                  </a:lnTo>
                  <a:lnTo>
                    <a:pt x="79" y="219"/>
                  </a:lnTo>
                  <a:lnTo>
                    <a:pt x="76" y="212"/>
                  </a:lnTo>
                  <a:lnTo>
                    <a:pt x="70" y="208"/>
                  </a:lnTo>
                  <a:lnTo>
                    <a:pt x="60" y="205"/>
                  </a:lnTo>
                  <a:lnTo>
                    <a:pt x="40" y="202"/>
                  </a:lnTo>
                  <a:lnTo>
                    <a:pt x="4" y="200"/>
                  </a:lnTo>
                  <a:lnTo>
                    <a:pt x="0" y="176"/>
                  </a:lnTo>
                  <a:close/>
                  <a:moveTo>
                    <a:pt x="695" y="777"/>
                  </a:moveTo>
                  <a:lnTo>
                    <a:pt x="690" y="774"/>
                  </a:lnTo>
                  <a:lnTo>
                    <a:pt x="690" y="754"/>
                  </a:lnTo>
                  <a:lnTo>
                    <a:pt x="695" y="751"/>
                  </a:lnTo>
                  <a:lnTo>
                    <a:pt x="718" y="750"/>
                  </a:lnTo>
                  <a:lnTo>
                    <a:pt x="736" y="748"/>
                  </a:lnTo>
                  <a:lnTo>
                    <a:pt x="749" y="745"/>
                  </a:lnTo>
                  <a:lnTo>
                    <a:pt x="756" y="740"/>
                  </a:lnTo>
                  <a:lnTo>
                    <a:pt x="760" y="732"/>
                  </a:lnTo>
                  <a:lnTo>
                    <a:pt x="762" y="721"/>
                  </a:lnTo>
                  <a:lnTo>
                    <a:pt x="763" y="699"/>
                  </a:lnTo>
                  <a:lnTo>
                    <a:pt x="764" y="661"/>
                  </a:lnTo>
                  <a:lnTo>
                    <a:pt x="767" y="594"/>
                  </a:lnTo>
                  <a:lnTo>
                    <a:pt x="767" y="249"/>
                  </a:lnTo>
                  <a:lnTo>
                    <a:pt x="764" y="231"/>
                  </a:lnTo>
                  <a:lnTo>
                    <a:pt x="758" y="218"/>
                  </a:lnTo>
                  <a:lnTo>
                    <a:pt x="749" y="210"/>
                  </a:lnTo>
                  <a:lnTo>
                    <a:pt x="737" y="205"/>
                  </a:lnTo>
                  <a:lnTo>
                    <a:pt x="719" y="202"/>
                  </a:lnTo>
                  <a:lnTo>
                    <a:pt x="690" y="201"/>
                  </a:lnTo>
                  <a:lnTo>
                    <a:pt x="688" y="177"/>
                  </a:lnTo>
                  <a:lnTo>
                    <a:pt x="690" y="174"/>
                  </a:lnTo>
                  <a:lnTo>
                    <a:pt x="768" y="176"/>
                  </a:lnTo>
                  <a:lnTo>
                    <a:pt x="839" y="174"/>
                  </a:lnTo>
                  <a:lnTo>
                    <a:pt x="974" y="350"/>
                  </a:lnTo>
                  <a:lnTo>
                    <a:pt x="1174" y="601"/>
                  </a:lnTo>
                  <a:lnTo>
                    <a:pt x="1248" y="687"/>
                  </a:lnTo>
                  <a:lnTo>
                    <a:pt x="1248" y="357"/>
                  </a:lnTo>
                  <a:lnTo>
                    <a:pt x="1247" y="292"/>
                  </a:lnTo>
                  <a:lnTo>
                    <a:pt x="1243" y="229"/>
                  </a:lnTo>
                  <a:lnTo>
                    <a:pt x="1240" y="217"/>
                  </a:lnTo>
                  <a:lnTo>
                    <a:pt x="1235" y="211"/>
                  </a:lnTo>
                  <a:lnTo>
                    <a:pt x="1228" y="206"/>
                  </a:lnTo>
                  <a:lnTo>
                    <a:pt x="1216" y="204"/>
                  </a:lnTo>
                  <a:lnTo>
                    <a:pt x="1176" y="201"/>
                  </a:lnTo>
                  <a:lnTo>
                    <a:pt x="1172" y="177"/>
                  </a:lnTo>
                  <a:lnTo>
                    <a:pt x="1176" y="174"/>
                  </a:lnTo>
                  <a:lnTo>
                    <a:pt x="1274" y="176"/>
                  </a:lnTo>
                  <a:lnTo>
                    <a:pt x="1358" y="174"/>
                  </a:lnTo>
                  <a:lnTo>
                    <a:pt x="1362" y="177"/>
                  </a:lnTo>
                  <a:lnTo>
                    <a:pt x="1362" y="198"/>
                  </a:lnTo>
                  <a:lnTo>
                    <a:pt x="1315" y="204"/>
                  </a:lnTo>
                  <a:lnTo>
                    <a:pt x="1303" y="207"/>
                  </a:lnTo>
                  <a:lnTo>
                    <a:pt x="1296" y="213"/>
                  </a:lnTo>
                  <a:lnTo>
                    <a:pt x="1294" y="220"/>
                  </a:lnTo>
                  <a:lnTo>
                    <a:pt x="1291" y="232"/>
                  </a:lnTo>
                  <a:lnTo>
                    <a:pt x="1290" y="253"/>
                  </a:lnTo>
                  <a:lnTo>
                    <a:pt x="1288" y="291"/>
                  </a:lnTo>
                  <a:lnTo>
                    <a:pt x="1286" y="357"/>
                  </a:lnTo>
                  <a:lnTo>
                    <a:pt x="1286" y="560"/>
                  </a:lnTo>
                  <a:lnTo>
                    <a:pt x="1288" y="678"/>
                  </a:lnTo>
                  <a:lnTo>
                    <a:pt x="1289" y="793"/>
                  </a:lnTo>
                  <a:lnTo>
                    <a:pt x="1216" y="775"/>
                  </a:lnTo>
                  <a:lnTo>
                    <a:pt x="1184" y="739"/>
                  </a:lnTo>
                  <a:lnTo>
                    <a:pt x="1094" y="628"/>
                  </a:lnTo>
                  <a:lnTo>
                    <a:pt x="805" y="267"/>
                  </a:lnTo>
                  <a:lnTo>
                    <a:pt x="805" y="594"/>
                  </a:lnTo>
                  <a:lnTo>
                    <a:pt x="806" y="664"/>
                  </a:lnTo>
                  <a:lnTo>
                    <a:pt x="810" y="724"/>
                  </a:lnTo>
                  <a:lnTo>
                    <a:pt x="812" y="734"/>
                  </a:lnTo>
                  <a:lnTo>
                    <a:pt x="816" y="740"/>
                  </a:lnTo>
                  <a:lnTo>
                    <a:pt x="830" y="747"/>
                  </a:lnTo>
                  <a:lnTo>
                    <a:pt x="847" y="750"/>
                  </a:lnTo>
                  <a:lnTo>
                    <a:pt x="877" y="751"/>
                  </a:lnTo>
                  <a:lnTo>
                    <a:pt x="881" y="775"/>
                  </a:lnTo>
                  <a:lnTo>
                    <a:pt x="805" y="775"/>
                  </a:lnTo>
                  <a:lnTo>
                    <a:pt x="695" y="777"/>
                  </a:lnTo>
                  <a:close/>
                  <a:moveTo>
                    <a:pt x="1417" y="172"/>
                  </a:moveTo>
                  <a:lnTo>
                    <a:pt x="1470" y="175"/>
                  </a:lnTo>
                  <a:lnTo>
                    <a:pt x="1538" y="176"/>
                  </a:lnTo>
                  <a:lnTo>
                    <a:pt x="1661" y="172"/>
                  </a:lnTo>
                  <a:lnTo>
                    <a:pt x="1664" y="196"/>
                  </a:lnTo>
                  <a:lnTo>
                    <a:pt x="1615" y="202"/>
                  </a:lnTo>
                  <a:lnTo>
                    <a:pt x="1602" y="205"/>
                  </a:lnTo>
                  <a:lnTo>
                    <a:pt x="1592" y="208"/>
                  </a:lnTo>
                  <a:lnTo>
                    <a:pt x="1589" y="212"/>
                  </a:lnTo>
                  <a:lnTo>
                    <a:pt x="1586" y="217"/>
                  </a:lnTo>
                  <a:lnTo>
                    <a:pt x="1583" y="231"/>
                  </a:lnTo>
                  <a:lnTo>
                    <a:pt x="1580" y="279"/>
                  </a:lnTo>
                  <a:lnTo>
                    <a:pt x="1579" y="376"/>
                  </a:lnTo>
                  <a:lnTo>
                    <a:pt x="1579" y="574"/>
                  </a:lnTo>
                  <a:lnTo>
                    <a:pt x="1580" y="657"/>
                  </a:lnTo>
                  <a:lnTo>
                    <a:pt x="1580" y="697"/>
                  </a:lnTo>
                  <a:lnTo>
                    <a:pt x="1583" y="720"/>
                  </a:lnTo>
                  <a:lnTo>
                    <a:pt x="1585" y="732"/>
                  </a:lnTo>
                  <a:lnTo>
                    <a:pt x="1589" y="738"/>
                  </a:lnTo>
                  <a:lnTo>
                    <a:pt x="1595" y="742"/>
                  </a:lnTo>
                  <a:lnTo>
                    <a:pt x="1604" y="746"/>
                  </a:lnTo>
                  <a:lnTo>
                    <a:pt x="1624" y="748"/>
                  </a:lnTo>
                  <a:lnTo>
                    <a:pt x="1661" y="751"/>
                  </a:lnTo>
                  <a:lnTo>
                    <a:pt x="1664" y="775"/>
                  </a:lnTo>
                  <a:lnTo>
                    <a:pt x="1586" y="776"/>
                  </a:lnTo>
                  <a:lnTo>
                    <a:pt x="1538" y="775"/>
                  </a:lnTo>
                  <a:lnTo>
                    <a:pt x="1417" y="778"/>
                  </a:lnTo>
                  <a:lnTo>
                    <a:pt x="1414" y="753"/>
                  </a:lnTo>
                  <a:lnTo>
                    <a:pt x="1450" y="750"/>
                  </a:lnTo>
                  <a:lnTo>
                    <a:pt x="1470" y="747"/>
                  </a:lnTo>
                  <a:lnTo>
                    <a:pt x="1481" y="744"/>
                  </a:lnTo>
                  <a:lnTo>
                    <a:pt x="1487" y="740"/>
                  </a:lnTo>
                  <a:lnTo>
                    <a:pt x="1494" y="723"/>
                  </a:lnTo>
                  <a:lnTo>
                    <a:pt x="1496" y="702"/>
                  </a:lnTo>
                  <a:lnTo>
                    <a:pt x="1498" y="664"/>
                  </a:lnTo>
                  <a:lnTo>
                    <a:pt x="1498" y="574"/>
                  </a:lnTo>
                  <a:lnTo>
                    <a:pt x="1498" y="376"/>
                  </a:lnTo>
                  <a:lnTo>
                    <a:pt x="1498" y="294"/>
                  </a:lnTo>
                  <a:lnTo>
                    <a:pt x="1496" y="254"/>
                  </a:lnTo>
                  <a:lnTo>
                    <a:pt x="1495" y="231"/>
                  </a:lnTo>
                  <a:lnTo>
                    <a:pt x="1493" y="219"/>
                  </a:lnTo>
                  <a:lnTo>
                    <a:pt x="1489" y="212"/>
                  </a:lnTo>
                  <a:lnTo>
                    <a:pt x="1483" y="208"/>
                  </a:lnTo>
                  <a:lnTo>
                    <a:pt x="1474" y="205"/>
                  </a:lnTo>
                  <a:lnTo>
                    <a:pt x="1453" y="202"/>
                  </a:lnTo>
                  <a:lnTo>
                    <a:pt x="1417" y="200"/>
                  </a:lnTo>
                  <a:lnTo>
                    <a:pt x="1414" y="176"/>
                  </a:lnTo>
                  <a:lnTo>
                    <a:pt x="1417" y="172"/>
                  </a:lnTo>
                  <a:close/>
                  <a:moveTo>
                    <a:pt x="1979" y="782"/>
                  </a:moveTo>
                  <a:lnTo>
                    <a:pt x="1926" y="639"/>
                  </a:lnTo>
                  <a:lnTo>
                    <a:pt x="1781" y="280"/>
                  </a:lnTo>
                  <a:lnTo>
                    <a:pt x="1760" y="232"/>
                  </a:lnTo>
                  <a:lnTo>
                    <a:pt x="1750" y="211"/>
                  </a:lnTo>
                  <a:lnTo>
                    <a:pt x="1734" y="204"/>
                  </a:lnTo>
                  <a:lnTo>
                    <a:pt x="1698" y="200"/>
                  </a:lnTo>
                  <a:lnTo>
                    <a:pt x="1694" y="196"/>
                  </a:lnTo>
                  <a:lnTo>
                    <a:pt x="1694" y="176"/>
                  </a:lnTo>
                  <a:lnTo>
                    <a:pt x="1698" y="172"/>
                  </a:lnTo>
                  <a:lnTo>
                    <a:pt x="1810" y="176"/>
                  </a:lnTo>
                  <a:lnTo>
                    <a:pt x="1922" y="172"/>
                  </a:lnTo>
                  <a:lnTo>
                    <a:pt x="1926" y="200"/>
                  </a:lnTo>
                  <a:lnTo>
                    <a:pt x="1860" y="206"/>
                  </a:lnTo>
                  <a:lnTo>
                    <a:pt x="1853" y="211"/>
                  </a:lnTo>
                  <a:lnTo>
                    <a:pt x="1850" y="218"/>
                  </a:lnTo>
                  <a:lnTo>
                    <a:pt x="1864" y="264"/>
                  </a:lnTo>
                  <a:lnTo>
                    <a:pt x="1889" y="332"/>
                  </a:lnTo>
                  <a:lnTo>
                    <a:pt x="2022" y="669"/>
                  </a:lnTo>
                  <a:lnTo>
                    <a:pt x="2134" y="390"/>
                  </a:lnTo>
                  <a:lnTo>
                    <a:pt x="2167" y="297"/>
                  </a:lnTo>
                  <a:lnTo>
                    <a:pt x="2183" y="247"/>
                  </a:lnTo>
                  <a:lnTo>
                    <a:pt x="2189" y="220"/>
                  </a:lnTo>
                  <a:lnTo>
                    <a:pt x="2186" y="212"/>
                  </a:lnTo>
                  <a:lnTo>
                    <a:pt x="2183" y="210"/>
                  </a:lnTo>
                  <a:lnTo>
                    <a:pt x="2178" y="207"/>
                  </a:lnTo>
                  <a:lnTo>
                    <a:pt x="2158" y="204"/>
                  </a:lnTo>
                  <a:lnTo>
                    <a:pt x="2116" y="200"/>
                  </a:lnTo>
                  <a:lnTo>
                    <a:pt x="2112" y="196"/>
                  </a:lnTo>
                  <a:lnTo>
                    <a:pt x="2112" y="176"/>
                  </a:lnTo>
                  <a:lnTo>
                    <a:pt x="2116" y="172"/>
                  </a:lnTo>
                  <a:lnTo>
                    <a:pt x="2212" y="176"/>
                  </a:lnTo>
                  <a:lnTo>
                    <a:pt x="2297" y="172"/>
                  </a:lnTo>
                  <a:lnTo>
                    <a:pt x="2300" y="196"/>
                  </a:lnTo>
                  <a:lnTo>
                    <a:pt x="2273" y="201"/>
                  </a:lnTo>
                  <a:lnTo>
                    <a:pt x="2260" y="205"/>
                  </a:lnTo>
                  <a:lnTo>
                    <a:pt x="2254" y="210"/>
                  </a:lnTo>
                  <a:lnTo>
                    <a:pt x="2249" y="218"/>
                  </a:lnTo>
                  <a:lnTo>
                    <a:pt x="2219" y="285"/>
                  </a:lnTo>
                  <a:lnTo>
                    <a:pt x="2086" y="613"/>
                  </a:lnTo>
                  <a:lnTo>
                    <a:pt x="2047" y="710"/>
                  </a:lnTo>
                  <a:lnTo>
                    <a:pt x="2022" y="782"/>
                  </a:lnTo>
                  <a:lnTo>
                    <a:pt x="1979" y="782"/>
                  </a:lnTo>
                  <a:close/>
                  <a:moveTo>
                    <a:pt x="2347" y="176"/>
                  </a:moveTo>
                  <a:lnTo>
                    <a:pt x="2538" y="175"/>
                  </a:lnTo>
                  <a:lnTo>
                    <a:pt x="2786" y="172"/>
                  </a:lnTo>
                  <a:lnTo>
                    <a:pt x="2779" y="228"/>
                  </a:lnTo>
                  <a:lnTo>
                    <a:pt x="2773" y="304"/>
                  </a:lnTo>
                  <a:lnTo>
                    <a:pt x="2749" y="307"/>
                  </a:lnTo>
                  <a:lnTo>
                    <a:pt x="2746" y="304"/>
                  </a:lnTo>
                  <a:lnTo>
                    <a:pt x="2746" y="297"/>
                  </a:lnTo>
                  <a:lnTo>
                    <a:pt x="2744" y="261"/>
                  </a:lnTo>
                  <a:lnTo>
                    <a:pt x="2741" y="228"/>
                  </a:lnTo>
                  <a:lnTo>
                    <a:pt x="2725" y="223"/>
                  </a:lnTo>
                  <a:lnTo>
                    <a:pt x="2708" y="218"/>
                  </a:lnTo>
                  <a:lnTo>
                    <a:pt x="2666" y="212"/>
                  </a:lnTo>
                  <a:lnTo>
                    <a:pt x="2594" y="208"/>
                  </a:lnTo>
                  <a:lnTo>
                    <a:pt x="2556" y="210"/>
                  </a:lnTo>
                  <a:lnTo>
                    <a:pt x="2508" y="213"/>
                  </a:lnTo>
                  <a:lnTo>
                    <a:pt x="2507" y="282"/>
                  </a:lnTo>
                  <a:lnTo>
                    <a:pt x="2506" y="360"/>
                  </a:lnTo>
                  <a:lnTo>
                    <a:pt x="2504" y="446"/>
                  </a:lnTo>
                  <a:lnTo>
                    <a:pt x="2590" y="448"/>
                  </a:lnTo>
                  <a:lnTo>
                    <a:pt x="2654" y="446"/>
                  </a:lnTo>
                  <a:lnTo>
                    <a:pt x="2676" y="444"/>
                  </a:lnTo>
                  <a:lnTo>
                    <a:pt x="2686" y="441"/>
                  </a:lnTo>
                  <a:lnTo>
                    <a:pt x="2693" y="430"/>
                  </a:lnTo>
                  <a:lnTo>
                    <a:pt x="2696" y="403"/>
                  </a:lnTo>
                  <a:lnTo>
                    <a:pt x="2699" y="376"/>
                  </a:lnTo>
                  <a:lnTo>
                    <a:pt x="2722" y="373"/>
                  </a:lnTo>
                  <a:lnTo>
                    <a:pt x="2723" y="422"/>
                  </a:lnTo>
                  <a:lnTo>
                    <a:pt x="2723" y="469"/>
                  </a:lnTo>
                  <a:lnTo>
                    <a:pt x="2725" y="565"/>
                  </a:lnTo>
                  <a:lnTo>
                    <a:pt x="2701" y="568"/>
                  </a:lnTo>
                  <a:lnTo>
                    <a:pt x="2695" y="540"/>
                  </a:lnTo>
                  <a:lnTo>
                    <a:pt x="2689" y="504"/>
                  </a:lnTo>
                  <a:lnTo>
                    <a:pt x="2687" y="499"/>
                  </a:lnTo>
                  <a:lnTo>
                    <a:pt x="2682" y="494"/>
                  </a:lnTo>
                  <a:lnTo>
                    <a:pt x="2671" y="490"/>
                  </a:lnTo>
                  <a:lnTo>
                    <a:pt x="2650" y="487"/>
                  </a:lnTo>
                  <a:lnTo>
                    <a:pt x="2580" y="484"/>
                  </a:lnTo>
                  <a:lnTo>
                    <a:pt x="2504" y="487"/>
                  </a:lnTo>
                  <a:lnTo>
                    <a:pt x="2502" y="606"/>
                  </a:lnTo>
                  <a:lnTo>
                    <a:pt x="2504" y="738"/>
                  </a:lnTo>
                  <a:lnTo>
                    <a:pt x="2582" y="738"/>
                  </a:lnTo>
                  <a:lnTo>
                    <a:pt x="2666" y="738"/>
                  </a:lnTo>
                  <a:lnTo>
                    <a:pt x="2712" y="735"/>
                  </a:lnTo>
                  <a:lnTo>
                    <a:pt x="2737" y="730"/>
                  </a:lnTo>
                  <a:lnTo>
                    <a:pt x="2761" y="723"/>
                  </a:lnTo>
                  <a:lnTo>
                    <a:pt x="2767" y="706"/>
                  </a:lnTo>
                  <a:lnTo>
                    <a:pt x="2774" y="678"/>
                  </a:lnTo>
                  <a:lnTo>
                    <a:pt x="2784" y="633"/>
                  </a:lnTo>
                  <a:lnTo>
                    <a:pt x="2789" y="630"/>
                  </a:lnTo>
                  <a:lnTo>
                    <a:pt x="2809" y="630"/>
                  </a:lnTo>
                  <a:lnTo>
                    <a:pt x="2808" y="657"/>
                  </a:lnTo>
                  <a:lnTo>
                    <a:pt x="2804" y="697"/>
                  </a:lnTo>
                  <a:lnTo>
                    <a:pt x="2801" y="775"/>
                  </a:lnTo>
                  <a:lnTo>
                    <a:pt x="2585" y="776"/>
                  </a:lnTo>
                  <a:lnTo>
                    <a:pt x="2470" y="775"/>
                  </a:lnTo>
                  <a:lnTo>
                    <a:pt x="2384" y="778"/>
                  </a:lnTo>
                  <a:lnTo>
                    <a:pt x="2382" y="760"/>
                  </a:lnTo>
                  <a:lnTo>
                    <a:pt x="2384" y="757"/>
                  </a:lnTo>
                  <a:lnTo>
                    <a:pt x="2413" y="740"/>
                  </a:lnTo>
                  <a:lnTo>
                    <a:pt x="2417" y="721"/>
                  </a:lnTo>
                  <a:lnTo>
                    <a:pt x="2419" y="666"/>
                  </a:lnTo>
                  <a:lnTo>
                    <a:pt x="2422" y="558"/>
                  </a:lnTo>
                  <a:lnTo>
                    <a:pt x="2422" y="400"/>
                  </a:lnTo>
                  <a:lnTo>
                    <a:pt x="2422" y="304"/>
                  </a:lnTo>
                  <a:lnTo>
                    <a:pt x="2420" y="253"/>
                  </a:lnTo>
                  <a:lnTo>
                    <a:pt x="2418" y="224"/>
                  </a:lnTo>
                  <a:lnTo>
                    <a:pt x="2413" y="212"/>
                  </a:lnTo>
                  <a:lnTo>
                    <a:pt x="2404" y="206"/>
                  </a:lnTo>
                  <a:lnTo>
                    <a:pt x="2383" y="202"/>
                  </a:lnTo>
                  <a:lnTo>
                    <a:pt x="2351" y="200"/>
                  </a:lnTo>
                  <a:lnTo>
                    <a:pt x="2347" y="176"/>
                  </a:lnTo>
                  <a:close/>
                  <a:moveTo>
                    <a:pt x="2867" y="176"/>
                  </a:moveTo>
                  <a:lnTo>
                    <a:pt x="2992" y="176"/>
                  </a:lnTo>
                  <a:lnTo>
                    <a:pt x="3122" y="174"/>
                  </a:lnTo>
                  <a:lnTo>
                    <a:pt x="3166" y="172"/>
                  </a:lnTo>
                  <a:lnTo>
                    <a:pt x="3215" y="175"/>
                  </a:lnTo>
                  <a:lnTo>
                    <a:pt x="3236" y="177"/>
                  </a:lnTo>
                  <a:lnTo>
                    <a:pt x="3257" y="182"/>
                  </a:lnTo>
                  <a:lnTo>
                    <a:pt x="3288" y="194"/>
                  </a:lnTo>
                  <a:lnTo>
                    <a:pt x="3301" y="202"/>
                  </a:lnTo>
                  <a:lnTo>
                    <a:pt x="3312" y="211"/>
                  </a:lnTo>
                  <a:lnTo>
                    <a:pt x="3329" y="232"/>
                  </a:lnTo>
                  <a:lnTo>
                    <a:pt x="3341" y="254"/>
                  </a:lnTo>
                  <a:lnTo>
                    <a:pt x="3344" y="266"/>
                  </a:lnTo>
                  <a:lnTo>
                    <a:pt x="3348" y="278"/>
                  </a:lnTo>
                  <a:lnTo>
                    <a:pt x="3350" y="304"/>
                  </a:lnTo>
                  <a:lnTo>
                    <a:pt x="3349" y="322"/>
                  </a:lnTo>
                  <a:lnTo>
                    <a:pt x="3346" y="339"/>
                  </a:lnTo>
                  <a:lnTo>
                    <a:pt x="3331" y="375"/>
                  </a:lnTo>
                  <a:lnTo>
                    <a:pt x="3322" y="391"/>
                  </a:lnTo>
                  <a:lnTo>
                    <a:pt x="3308" y="406"/>
                  </a:lnTo>
                  <a:lnTo>
                    <a:pt x="3293" y="421"/>
                  </a:lnTo>
                  <a:lnTo>
                    <a:pt x="3276" y="434"/>
                  </a:lnTo>
                  <a:lnTo>
                    <a:pt x="3256" y="445"/>
                  </a:lnTo>
                  <a:lnTo>
                    <a:pt x="3233" y="456"/>
                  </a:lnTo>
                  <a:lnTo>
                    <a:pt x="3205" y="464"/>
                  </a:lnTo>
                  <a:lnTo>
                    <a:pt x="3175" y="470"/>
                  </a:lnTo>
                  <a:lnTo>
                    <a:pt x="3218" y="528"/>
                  </a:lnTo>
                  <a:lnTo>
                    <a:pt x="3278" y="608"/>
                  </a:lnTo>
                  <a:lnTo>
                    <a:pt x="3342" y="692"/>
                  </a:lnTo>
                  <a:lnTo>
                    <a:pt x="3370" y="727"/>
                  </a:lnTo>
                  <a:lnTo>
                    <a:pt x="3385" y="741"/>
                  </a:lnTo>
                  <a:lnTo>
                    <a:pt x="3402" y="748"/>
                  </a:lnTo>
                  <a:lnTo>
                    <a:pt x="3425" y="750"/>
                  </a:lnTo>
                  <a:lnTo>
                    <a:pt x="3428" y="774"/>
                  </a:lnTo>
                  <a:lnTo>
                    <a:pt x="3424" y="777"/>
                  </a:lnTo>
                  <a:lnTo>
                    <a:pt x="3376" y="775"/>
                  </a:lnTo>
                  <a:lnTo>
                    <a:pt x="3310" y="777"/>
                  </a:lnTo>
                  <a:lnTo>
                    <a:pt x="3271" y="728"/>
                  </a:lnTo>
                  <a:lnTo>
                    <a:pt x="3217" y="654"/>
                  </a:lnTo>
                  <a:lnTo>
                    <a:pt x="3143" y="555"/>
                  </a:lnTo>
                  <a:lnTo>
                    <a:pt x="3067" y="464"/>
                  </a:lnTo>
                  <a:lnTo>
                    <a:pt x="3071" y="451"/>
                  </a:lnTo>
                  <a:lnTo>
                    <a:pt x="3106" y="452"/>
                  </a:lnTo>
                  <a:lnTo>
                    <a:pt x="3140" y="450"/>
                  </a:lnTo>
                  <a:lnTo>
                    <a:pt x="3156" y="447"/>
                  </a:lnTo>
                  <a:lnTo>
                    <a:pt x="3172" y="442"/>
                  </a:lnTo>
                  <a:lnTo>
                    <a:pt x="3185" y="438"/>
                  </a:lnTo>
                  <a:lnTo>
                    <a:pt x="3198" y="432"/>
                  </a:lnTo>
                  <a:lnTo>
                    <a:pt x="3221" y="416"/>
                  </a:lnTo>
                  <a:lnTo>
                    <a:pt x="3230" y="408"/>
                  </a:lnTo>
                  <a:lnTo>
                    <a:pt x="3240" y="397"/>
                  </a:lnTo>
                  <a:lnTo>
                    <a:pt x="3252" y="374"/>
                  </a:lnTo>
                  <a:lnTo>
                    <a:pt x="3260" y="348"/>
                  </a:lnTo>
                  <a:lnTo>
                    <a:pt x="3263" y="319"/>
                  </a:lnTo>
                  <a:lnTo>
                    <a:pt x="3260" y="292"/>
                  </a:lnTo>
                  <a:lnTo>
                    <a:pt x="3258" y="280"/>
                  </a:lnTo>
                  <a:lnTo>
                    <a:pt x="3253" y="268"/>
                  </a:lnTo>
                  <a:lnTo>
                    <a:pt x="3242" y="249"/>
                  </a:lnTo>
                  <a:lnTo>
                    <a:pt x="3234" y="241"/>
                  </a:lnTo>
                  <a:lnTo>
                    <a:pt x="3226" y="234"/>
                  </a:lnTo>
                  <a:lnTo>
                    <a:pt x="3205" y="220"/>
                  </a:lnTo>
                  <a:lnTo>
                    <a:pt x="3181" y="212"/>
                  </a:lnTo>
                  <a:lnTo>
                    <a:pt x="3155" y="206"/>
                  </a:lnTo>
                  <a:lnTo>
                    <a:pt x="3124" y="205"/>
                  </a:lnTo>
                  <a:lnTo>
                    <a:pt x="3102" y="205"/>
                  </a:lnTo>
                  <a:lnTo>
                    <a:pt x="3080" y="207"/>
                  </a:lnTo>
                  <a:lnTo>
                    <a:pt x="3060" y="212"/>
                  </a:lnTo>
                  <a:lnTo>
                    <a:pt x="3040" y="217"/>
                  </a:lnTo>
                  <a:lnTo>
                    <a:pt x="3037" y="230"/>
                  </a:lnTo>
                  <a:lnTo>
                    <a:pt x="3035" y="261"/>
                  </a:lnTo>
                  <a:lnTo>
                    <a:pt x="3034" y="376"/>
                  </a:lnTo>
                  <a:lnTo>
                    <a:pt x="3034" y="574"/>
                  </a:lnTo>
                  <a:lnTo>
                    <a:pt x="3034" y="657"/>
                  </a:lnTo>
                  <a:lnTo>
                    <a:pt x="3035" y="697"/>
                  </a:lnTo>
                  <a:lnTo>
                    <a:pt x="3036" y="720"/>
                  </a:lnTo>
                  <a:lnTo>
                    <a:pt x="3038" y="732"/>
                  </a:lnTo>
                  <a:lnTo>
                    <a:pt x="3042" y="738"/>
                  </a:lnTo>
                  <a:lnTo>
                    <a:pt x="3048" y="742"/>
                  </a:lnTo>
                  <a:lnTo>
                    <a:pt x="3058" y="746"/>
                  </a:lnTo>
                  <a:lnTo>
                    <a:pt x="3078" y="748"/>
                  </a:lnTo>
                  <a:lnTo>
                    <a:pt x="3115" y="751"/>
                  </a:lnTo>
                  <a:lnTo>
                    <a:pt x="3118" y="775"/>
                  </a:lnTo>
                  <a:lnTo>
                    <a:pt x="3040" y="776"/>
                  </a:lnTo>
                  <a:lnTo>
                    <a:pt x="2993" y="775"/>
                  </a:lnTo>
                  <a:lnTo>
                    <a:pt x="2870" y="778"/>
                  </a:lnTo>
                  <a:lnTo>
                    <a:pt x="2867" y="753"/>
                  </a:lnTo>
                  <a:lnTo>
                    <a:pt x="2903" y="750"/>
                  </a:lnTo>
                  <a:lnTo>
                    <a:pt x="2923" y="747"/>
                  </a:lnTo>
                  <a:lnTo>
                    <a:pt x="2934" y="744"/>
                  </a:lnTo>
                  <a:lnTo>
                    <a:pt x="2941" y="740"/>
                  </a:lnTo>
                  <a:lnTo>
                    <a:pt x="2948" y="723"/>
                  </a:lnTo>
                  <a:lnTo>
                    <a:pt x="2951" y="702"/>
                  </a:lnTo>
                  <a:lnTo>
                    <a:pt x="2951" y="664"/>
                  </a:lnTo>
                  <a:lnTo>
                    <a:pt x="2952" y="574"/>
                  </a:lnTo>
                  <a:lnTo>
                    <a:pt x="2952" y="376"/>
                  </a:lnTo>
                  <a:lnTo>
                    <a:pt x="2951" y="294"/>
                  </a:lnTo>
                  <a:lnTo>
                    <a:pt x="2950" y="254"/>
                  </a:lnTo>
                  <a:lnTo>
                    <a:pt x="2948" y="231"/>
                  </a:lnTo>
                  <a:lnTo>
                    <a:pt x="2946" y="219"/>
                  </a:lnTo>
                  <a:lnTo>
                    <a:pt x="2942" y="212"/>
                  </a:lnTo>
                  <a:lnTo>
                    <a:pt x="2936" y="208"/>
                  </a:lnTo>
                  <a:lnTo>
                    <a:pt x="2927" y="205"/>
                  </a:lnTo>
                  <a:lnTo>
                    <a:pt x="2908" y="202"/>
                  </a:lnTo>
                  <a:lnTo>
                    <a:pt x="2870" y="200"/>
                  </a:lnTo>
                  <a:lnTo>
                    <a:pt x="2867" y="176"/>
                  </a:lnTo>
                  <a:close/>
                  <a:moveTo>
                    <a:pt x="3466" y="628"/>
                  </a:moveTo>
                  <a:lnTo>
                    <a:pt x="3490" y="625"/>
                  </a:lnTo>
                  <a:lnTo>
                    <a:pt x="3496" y="672"/>
                  </a:lnTo>
                  <a:lnTo>
                    <a:pt x="3499" y="694"/>
                  </a:lnTo>
                  <a:lnTo>
                    <a:pt x="3506" y="708"/>
                  </a:lnTo>
                  <a:lnTo>
                    <a:pt x="3522" y="721"/>
                  </a:lnTo>
                  <a:lnTo>
                    <a:pt x="3533" y="727"/>
                  </a:lnTo>
                  <a:lnTo>
                    <a:pt x="3545" y="733"/>
                  </a:lnTo>
                  <a:lnTo>
                    <a:pt x="3574" y="742"/>
                  </a:lnTo>
                  <a:lnTo>
                    <a:pt x="3606" y="748"/>
                  </a:lnTo>
                  <a:lnTo>
                    <a:pt x="3638" y="751"/>
                  </a:lnTo>
                  <a:lnTo>
                    <a:pt x="3661" y="750"/>
                  </a:lnTo>
                  <a:lnTo>
                    <a:pt x="3682" y="747"/>
                  </a:lnTo>
                  <a:lnTo>
                    <a:pt x="3702" y="741"/>
                  </a:lnTo>
                  <a:lnTo>
                    <a:pt x="3720" y="734"/>
                  </a:lnTo>
                  <a:lnTo>
                    <a:pt x="3737" y="726"/>
                  </a:lnTo>
                  <a:lnTo>
                    <a:pt x="3752" y="714"/>
                  </a:lnTo>
                  <a:lnTo>
                    <a:pt x="3766" y="700"/>
                  </a:lnTo>
                  <a:lnTo>
                    <a:pt x="3776" y="686"/>
                  </a:lnTo>
                  <a:lnTo>
                    <a:pt x="3785" y="669"/>
                  </a:lnTo>
                  <a:lnTo>
                    <a:pt x="3791" y="651"/>
                  </a:lnTo>
                  <a:lnTo>
                    <a:pt x="3794" y="633"/>
                  </a:lnTo>
                  <a:lnTo>
                    <a:pt x="3796" y="613"/>
                  </a:lnTo>
                  <a:lnTo>
                    <a:pt x="3793" y="586"/>
                  </a:lnTo>
                  <a:lnTo>
                    <a:pt x="3791" y="576"/>
                  </a:lnTo>
                  <a:lnTo>
                    <a:pt x="3786" y="565"/>
                  </a:lnTo>
                  <a:lnTo>
                    <a:pt x="3775" y="546"/>
                  </a:lnTo>
                  <a:lnTo>
                    <a:pt x="3768" y="537"/>
                  </a:lnTo>
                  <a:lnTo>
                    <a:pt x="3760" y="531"/>
                  </a:lnTo>
                  <a:lnTo>
                    <a:pt x="3742" y="520"/>
                  </a:lnTo>
                  <a:lnTo>
                    <a:pt x="3731" y="516"/>
                  </a:lnTo>
                  <a:lnTo>
                    <a:pt x="3720" y="512"/>
                  </a:lnTo>
                  <a:lnTo>
                    <a:pt x="3654" y="499"/>
                  </a:lnTo>
                  <a:lnTo>
                    <a:pt x="3588" y="487"/>
                  </a:lnTo>
                  <a:lnTo>
                    <a:pt x="3564" y="480"/>
                  </a:lnTo>
                  <a:lnTo>
                    <a:pt x="3540" y="469"/>
                  </a:lnTo>
                  <a:lnTo>
                    <a:pt x="3517" y="456"/>
                  </a:lnTo>
                  <a:lnTo>
                    <a:pt x="3499" y="440"/>
                  </a:lnTo>
                  <a:lnTo>
                    <a:pt x="3485" y="421"/>
                  </a:lnTo>
                  <a:lnTo>
                    <a:pt x="3479" y="409"/>
                  </a:lnTo>
                  <a:lnTo>
                    <a:pt x="3474" y="397"/>
                  </a:lnTo>
                  <a:lnTo>
                    <a:pt x="3467" y="370"/>
                  </a:lnTo>
                  <a:lnTo>
                    <a:pt x="3464" y="342"/>
                  </a:lnTo>
                  <a:lnTo>
                    <a:pt x="3466" y="322"/>
                  </a:lnTo>
                  <a:lnTo>
                    <a:pt x="3468" y="303"/>
                  </a:lnTo>
                  <a:lnTo>
                    <a:pt x="3473" y="285"/>
                  </a:lnTo>
                  <a:lnTo>
                    <a:pt x="3479" y="268"/>
                  </a:lnTo>
                  <a:lnTo>
                    <a:pt x="3496" y="238"/>
                  </a:lnTo>
                  <a:lnTo>
                    <a:pt x="3520" y="211"/>
                  </a:lnTo>
                  <a:lnTo>
                    <a:pt x="3550" y="188"/>
                  </a:lnTo>
                  <a:lnTo>
                    <a:pt x="3566" y="180"/>
                  </a:lnTo>
                  <a:lnTo>
                    <a:pt x="3584" y="172"/>
                  </a:lnTo>
                  <a:lnTo>
                    <a:pt x="3604" y="166"/>
                  </a:lnTo>
                  <a:lnTo>
                    <a:pt x="3624" y="163"/>
                  </a:lnTo>
                  <a:lnTo>
                    <a:pt x="3668" y="160"/>
                  </a:lnTo>
                  <a:lnTo>
                    <a:pt x="3707" y="162"/>
                  </a:lnTo>
                  <a:lnTo>
                    <a:pt x="3750" y="169"/>
                  </a:lnTo>
                  <a:lnTo>
                    <a:pt x="3791" y="181"/>
                  </a:lnTo>
                  <a:lnTo>
                    <a:pt x="3829" y="196"/>
                  </a:lnTo>
                  <a:lnTo>
                    <a:pt x="3832" y="201"/>
                  </a:lnTo>
                  <a:lnTo>
                    <a:pt x="3828" y="223"/>
                  </a:lnTo>
                  <a:lnTo>
                    <a:pt x="3824" y="249"/>
                  </a:lnTo>
                  <a:lnTo>
                    <a:pt x="3822" y="279"/>
                  </a:lnTo>
                  <a:lnTo>
                    <a:pt x="3821" y="313"/>
                  </a:lnTo>
                  <a:lnTo>
                    <a:pt x="3816" y="316"/>
                  </a:lnTo>
                  <a:lnTo>
                    <a:pt x="3794" y="316"/>
                  </a:lnTo>
                  <a:lnTo>
                    <a:pt x="3788" y="249"/>
                  </a:lnTo>
                  <a:lnTo>
                    <a:pt x="3785" y="242"/>
                  </a:lnTo>
                  <a:lnTo>
                    <a:pt x="3778" y="234"/>
                  </a:lnTo>
                  <a:lnTo>
                    <a:pt x="3766" y="225"/>
                  </a:lnTo>
                  <a:lnTo>
                    <a:pt x="3750" y="216"/>
                  </a:lnTo>
                  <a:lnTo>
                    <a:pt x="3731" y="207"/>
                  </a:lnTo>
                  <a:lnTo>
                    <a:pt x="3710" y="201"/>
                  </a:lnTo>
                  <a:lnTo>
                    <a:pt x="3690" y="198"/>
                  </a:lnTo>
                  <a:lnTo>
                    <a:pt x="3670" y="196"/>
                  </a:lnTo>
                  <a:lnTo>
                    <a:pt x="3634" y="200"/>
                  </a:lnTo>
                  <a:lnTo>
                    <a:pt x="3601" y="211"/>
                  </a:lnTo>
                  <a:lnTo>
                    <a:pt x="3587" y="219"/>
                  </a:lnTo>
                  <a:lnTo>
                    <a:pt x="3574" y="230"/>
                  </a:lnTo>
                  <a:lnTo>
                    <a:pt x="3563" y="242"/>
                  </a:lnTo>
                  <a:lnTo>
                    <a:pt x="3553" y="256"/>
                  </a:lnTo>
                  <a:lnTo>
                    <a:pt x="3546" y="272"/>
                  </a:lnTo>
                  <a:lnTo>
                    <a:pt x="3541" y="288"/>
                  </a:lnTo>
                  <a:lnTo>
                    <a:pt x="3538" y="320"/>
                  </a:lnTo>
                  <a:lnTo>
                    <a:pt x="3540" y="344"/>
                  </a:lnTo>
                  <a:lnTo>
                    <a:pt x="3542" y="355"/>
                  </a:lnTo>
                  <a:lnTo>
                    <a:pt x="3547" y="364"/>
                  </a:lnTo>
                  <a:lnTo>
                    <a:pt x="3558" y="382"/>
                  </a:lnTo>
                  <a:lnTo>
                    <a:pt x="3565" y="390"/>
                  </a:lnTo>
                  <a:lnTo>
                    <a:pt x="3572" y="396"/>
                  </a:lnTo>
                  <a:lnTo>
                    <a:pt x="3589" y="405"/>
                  </a:lnTo>
                  <a:lnTo>
                    <a:pt x="3608" y="412"/>
                  </a:lnTo>
                  <a:lnTo>
                    <a:pt x="3638" y="418"/>
                  </a:lnTo>
                  <a:lnTo>
                    <a:pt x="3684" y="426"/>
                  </a:lnTo>
                  <a:lnTo>
                    <a:pt x="3720" y="432"/>
                  </a:lnTo>
                  <a:lnTo>
                    <a:pt x="3750" y="438"/>
                  </a:lnTo>
                  <a:lnTo>
                    <a:pt x="3774" y="445"/>
                  </a:lnTo>
                  <a:lnTo>
                    <a:pt x="3794" y="452"/>
                  </a:lnTo>
                  <a:lnTo>
                    <a:pt x="3810" y="460"/>
                  </a:lnTo>
                  <a:lnTo>
                    <a:pt x="3826" y="471"/>
                  </a:lnTo>
                  <a:lnTo>
                    <a:pt x="3838" y="484"/>
                  </a:lnTo>
                  <a:lnTo>
                    <a:pt x="3850" y="500"/>
                  </a:lnTo>
                  <a:lnTo>
                    <a:pt x="3858" y="517"/>
                  </a:lnTo>
                  <a:lnTo>
                    <a:pt x="3865" y="536"/>
                  </a:lnTo>
                  <a:lnTo>
                    <a:pt x="3869" y="556"/>
                  </a:lnTo>
                  <a:lnTo>
                    <a:pt x="3870" y="579"/>
                  </a:lnTo>
                  <a:lnTo>
                    <a:pt x="3869" y="601"/>
                  </a:lnTo>
                  <a:lnTo>
                    <a:pt x="3865" y="622"/>
                  </a:lnTo>
                  <a:lnTo>
                    <a:pt x="3859" y="643"/>
                  </a:lnTo>
                  <a:lnTo>
                    <a:pt x="3851" y="662"/>
                  </a:lnTo>
                  <a:lnTo>
                    <a:pt x="3841" y="680"/>
                  </a:lnTo>
                  <a:lnTo>
                    <a:pt x="3828" y="698"/>
                  </a:lnTo>
                  <a:lnTo>
                    <a:pt x="3796" y="730"/>
                  </a:lnTo>
                  <a:lnTo>
                    <a:pt x="3776" y="745"/>
                  </a:lnTo>
                  <a:lnTo>
                    <a:pt x="3757" y="757"/>
                  </a:lnTo>
                  <a:lnTo>
                    <a:pt x="3736" y="766"/>
                  </a:lnTo>
                  <a:lnTo>
                    <a:pt x="3714" y="776"/>
                  </a:lnTo>
                  <a:lnTo>
                    <a:pt x="3691" y="782"/>
                  </a:lnTo>
                  <a:lnTo>
                    <a:pt x="3667" y="787"/>
                  </a:lnTo>
                  <a:lnTo>
                    <a:pt x="3617" y="790"/>
                  </a:lnTo>
                  <a:lnTo>
                    <a:pt x="3574" y="788"/>
                  </a:lnTo>
                  <a:lnTo>
                    <a:pt x="3534" y="783"/>
                  </a:lnTo>
                  <a:lnTo>
                    <a:pt x="3497" y="772"/>
                  </a:lnTo>
                  <a:lnTo>
                    <a:pt x="3462" y="759"/>
                  </a:lnTo>
                  <a:lnTo>
                    <a:pt x="3460" y="753"/>
                  </a:lnTo>
                  <a:lnTo>
                    <a:pt x="3463" y="709"/>
                  </a:lnTo>
                  <a:lnTo>
                    <a:pt x="3466" y="628"/>
                  </a:lnTo>
                  <a:close/>
                  <a:moveTo>
                    <a:pt x="3916" y="172"/>
                  </a:moveTo>
                  <a:lnTo>
                    <a:pt x="3968" y="175"/>
                  </a:lnTo>
                  <a:lnTo>
                    <a:pt x="4037" y="176"/>
                  </a:lnTo>
                  <a:lnTo>
                    <a:pt x="4159" y="172"/>
                  </a:lnTo>
                  <a:lnTo>
                    <a:pt x="4163" y="196"/>
                  </a:lnTo>
                  <a:lnTo>
                    <a:pt x="4115" y="202"/>
                  </a:lnTo>
                  <a:lnTo>
                    <a:pt x="4100" y="205"/>
                  </a:lnTo>
                  <a:lnTo>
                    <a:pt x="4091" y="208"/>
                  </a:lnTo>
                  <a:lnTo>
                    <a:pt x="4087" y="212"/>
                  </a:lnTo>
                  <a:lnTo>
                    <a:pt x="4085" y="217"/>
                  </a:lnTo>
                  <a:lnTo>
                    <a:pt x="4081" y="231"/>
                  </a:lnTo>
                  <a:lnTo>
                    <a:pt x="4079" y="279"/>
                  </a:lnTo>
                  <a:lnTo>
                    <a:pt x="4079" y="376"/>
                  </a:lnTo>
                  <a:lnTo>
                    <a:pt x="4079" y="574"/>
                  </a:lnTo>
                  <a:lnTo>
                    <a:pt x="4079" y="657"/>
                  </a:lnTo>
                  <a:lnTo>
                    <a:pt x="4080" y="697"/>
                  </a:lnTo>
                  <a:lnTo>
                    <a:pt x="4081" y="720"/>
                  </a:lnTo>
                  <a:lnTo>
                    <a:pt x="4084" y="732"/>
                  </a:lnTo>
                  <a:lnTo>
                    <a:pt x="4087" y="738"/>
                  </a:lnTo>
                  <a:lnTo>
                    <a:pt x="4093" y="742"/>
                  </a:lnTo>
                  <a:lnTo>
                    <a:pt x="4103" y="746"/>
                  </a:lnTo>
                  <a:lnTo>
                    <a:pt x="4123" y="748"/>
                  </a:lnTo>
                  <a:lnTo>
                    <a:pt x="4159" y="751"/>
                  </a:lnTo>
                  <a:lnTo>
                    <a:pt x="4163" y="775"/>
                  </a:lnTo>
                  <a:lnTo>
                    <a:pt x="4085" y="776"/>
                  </a:lnTo>
                  <a:lnTo>
                    <a:pt x="4037" y="775"/>
                  </a:lnTo>
                  <a:lnTo>
                    <a:pt x="3916" y="778"/>
                  </a:lnTo>
                  <a:lnTo>
                    <a:pt x="3912" y="753"/>
                  </a:lnTo>
                  <a:lnTo>
                    <a:pt x="3948" y="750"/>
                  </a:lnTo>
                  <a:lnTo>
                    <a:pt x="3968" y="747"/>
                  </a:lnTo>
                  <a:lnTo>
                    <a:pt x="3979" y="744"/>
                  </a:lnTo>
                  <a:lnTo>
                    <a:pt x="3986" y="740"/>
                  </a:lnTo>
                  <a:lnTo>
                    <a:pt x="3994" y="723"/>
                  </a:lnTo>
                  <a:lnTo>
                    <a:pt x="3996" y="702"/>
                  </a:lnTo>
                  <a:lnTo>
                    <a:pt x="3996" y="664"/>
                  </a:lnTo>
                  <a:lnTo>
                    <a:pt x="3997" y="574"/>
                  </a:lnTo>
                  <a:lnTo>
                    <a:pt x="3997" y="376"/>
                  </a:lnTo>
                  <a:lnTo>
                    <a:pt x="3996" y="294"/>
                  </a:lnTo>
                  <a:lnTo>
                    <a:pt x="3995" y="254"/>
                  </a:lnTo>
                  <a:lnTo>
                    <a:pt x="3994" y="231"/>
                  </a:lnTo>
                  <a:lnTo>
                    <a:pt x="3991" y="219"/>
                  </a:lnTo>
                  <a:lnTo>
                    <a:pt x="3988" y="212"/>
                  </a:lnTo>
                  <a:lnTo>
                    <a:pt x="3982" y="208"/>
                  </a:lnTo>
                  <a:lnTo>
                    <a:pt x="3972" y="205"/>
                  </a:lnTo>
                  <a:lnTo>
                    <a:pt x="3952" y="202"/>
                  </a:lnTo>
                  <a:lnTo>
                    <a:pt x="3916" y="200"/>
                  </a:lnTo>
                  <a:lnTo>
                    <a:pt x="3912" y="176"/>
                  </a:lnTo>
                  <a:lnTo>
                    <a:pt x="3916" y="172"/>
                  </a:lnTo>
                  <a:close/>
                  <a:moveTo>
                    <a:pt x="4699" y="172"/>
                  </a:moveTo>
                  <a:lnTo>
                    <a:pt x="4703" y="176"/>
                  </a:lnTo>
                  <a:lnTo>
                    <a:pt x="4699" y="229"/>
                  </a:lnTo>
                  <a:lnTo>
                    <a:pt x="4699" y="310"/>
                  </a:lnTo>
                  <a:lnTo>
                    <a:pt x="4675" y="314"/>
                  </a:lnTo>
                  <a:lnTo>
                    <a:pt x="4672" y="310"/>
                  </a:lnTo>
                  <a:lnTo>
                    <a:pt x="4667" y="271"/>
                  </a:lnTo>
                  <a:lnTo>
                    <a:pt x="4662" y="232"/>
                  </a:lnTo>
                  <a:lnTo>
                    <a:pt x="4656" y="222"/>
                  </a:lnTo>
                  <a:lnTo>
                    <a:pt x="4646" y="219"/>
                  </a:lnTo>
                  <a:lnTo>
                    <a:pt x="4628" y="217"/>
                  </a:lnTo>
                  <a:lnTo>
                    <a:pt x="4576" y="214"/>
                  </a:lnTo>
                  <a:lnTo>
                    <a:pt x="4495" y="214"/>
                  </a:lnTo>
                  <a:lnTo>
                    <a:pt x="4492" y="326"/>
                  </a:lnTo>
                  <a:lnTo>
                    <a:pt x="4492" y="574"/>
                  </a:lnTo>
                  <a:lnTo>
                    <a:pt x="4493" y="657"/>
                  </a:lnTo>
                  <a:lnTo>
                    <a:pt x="4493" y="697"/>
                  </a:lnTo>
                  <a:lnTo>
                    <a:pt x="4495" y="720"/>
                  </a:lnTo>
                  <a:lnTo>
                    <a:pt x="4498" y="732"/>
                  </a:lnTo>
                  <a:lnTo>
                    <a:pt x="4501" y="739"/>
                  </a:lnTo>
                  <a:lnTo>
                    <a:pt x="4507" y="742"/>
                  </a:lnTo>
                  <a:lnTo>
                    <a:pt x="4517" y="746"/>
                  </a:lnTo>
                  <a:lnTo>
                    <a:pt x="4536" y="748"/>
                  </a:lnTo>
                  <a:lnTo>
                    <a:pt x="4573" y="751"/>
                  </a:lnTo>
                  <a:lnTo>
                    <a:pt x="4577" y="775"/>
                  </a:lnTo>
                  <a:lnTo>
                    <a:pt x="4452" y="775"/>
                  </a:lnTo>
                  <a:lnTo>
                    <a:pt x="4330" y="778"/>
                  </a:lnTo>
                  <a:lnTo>
                    <a:pt x="4327" y="753"/>
                  </a:lnTo>
                  <a:lnTo>
                    <a:pt x="4363" y="750"/>
                  </a:lnTo>
                  <a:lnTo>
                    <a:pt x="4384" y="747"/>
                  </a:lnTo>
                  <a:lnTo>
                    <a:pt x="4394" y="744"/>
                  </a:lnTo>
                  <a:lnTo>
                    <a:pt x="4400" y="740"/>
                  </a:lnTo>
                  <a:lnTo>
                    <a:pt x="4405" y="734"/>
                  </a:lnTo>
                  <a:lnTo>
                    <a:pt x="4408" y="723"/>
                  </a:lnTo>
                  <a:lnTo>
                    <a:pt x="4410" y="702"/>
                  </a:lnTo>
                  <a:lnTo>
                    <a:pt x="4411" y="664"/>
                  </a:lnTo>
                  <a:lnTo>
                    <a:pt x="4412" y="574"/>
                  </a:lnTo>
                  <a:lnTo>
                    <a:pt x="4412" y="326"/>
                  </a:lnTo>
                  <a:lnTo>
                    <a:pt x="4409" y="214"/>
                  </a:lnTo>
                  <a:lnTo>
                    <a:pt x="4345" y="214"/>
                  </a:lnTo>
                  <a:lnTo>
                    <a:pt x="4277" y="216"/>
                  </a:lnTo>
                  <a:lnTo>
                    <a:pt x="4265" y="217"/>
                  </a:lnTo>
                  <a:lnTo>
                    <a:pt x="4255" y="219"/>
                  </a:lnTo>
                  <a:lnTo>
                    <a:pt x="4248" y="222"/>
                  </a:lnTo>
                  <a:lnTo>
                    <a:pt x="4244" y="225"/>
                  </a:lnTo>
                  <a:lnTo>
                    <a:pt x="4240" y="240"/>
                  </a:lnTo>
                  <a:lnTo>
                    <a:pt x="4236" y="271"/>
                  </a:lnTo>
                  <a:lnTo>
                    <a:pt x="4231" y="310"/>
                  </a:lnTo>
                  <a:lnTo>
                    <a:pt x="4228" y="314"/>
                  </a:lnTo>
                  <a:lnTo>
                    <a:pt x="4208" y="314"/>
                  </a:lnTo>
                  <a:lnTo>
                    <a:pt x="4204" y="226"/>
                  </a:lnTo>
                  <a:lnTo>
                    <a:pt x="4201" y="176"/>
                  </a:lnTo>
                  <a:lnTo>
                    <a:pt x="4205" y="172"/>
                  </a:lnTo>
                  <a:lnTo>
                    <a:pt x="4303" y="175"/>
                  </a:lnTo>
                  <a:lnTo>
                    <a:pt x="4452" y="176"/>
                  </a:lnTo>
                  <a:lnTo>
                    <a:pt x="4601" y="175"/>
                  </a:lnTo>
                  <a:lnTo>
                    <a:pt x="4699" y="172"/>
                  </a:lnTo>
                  <a:close/>
                  <a:moveTo>
                    <a:pt x="4726" y="213"/>
                  </a:moveTo>
                  <a:lnTo>
                    <a:pt x="4722" y="208"/>
                  </a:lnTo>
                  <a:lnTo>
                    <a:pt x="4722" y="190"/>
                  </a:lnTo>
                  <a:lnTo>
                    <a:pt x="4726" y="187"/>
                  </a:lnTo>
                  <a:lnTo>
                    <a:pt x="4847" y="168"/>
                  </a:lnTo>
                  <a:lnTo>
                    <a:pt x="4859" y="177"/>
                  </a:lnTo>
                  <a:lnTo>
                    <a:pt x="4871" y="189"/>
                  </a:lnTo>
                  <a:lnTo>
                    <a:pt x="4886" y="210"/>
                  </a:lnTo>
                  <a:lnTo>
                    <a:pt x="4907" y="241"/>
                  </a:lnTo>
                  <a:lnTo>
                    <a:pt x="4967" y="344"/>
                  </a:lnTo>
                  <a:lnTo>
                    <a:pt x="5036" y="478"/>
                  </a:lnTo>
                  <a:lnTo>
                    <a:pt x="5081" y="409"/>
                  </a:lnTo>
                  <a:lnTo>
                    <a:pt x="5129" y="327"/>
                  </a:lnTo>
                  <a:lnTo>
                    <a:pt x="5220" y="172"/>
                  </a:lnTo>
                  <a:lnTo>
                    <a:pt x="5252" y="175"/>
                  </a:lnTo>
                  <a:lnTo>
                    <a:pt x="5282" y="172"/>
                  </a:lnTo>
                  <a:lnTo>
                    <a:pt x="5285" y="184"/>
                  </a:lnTo>
                  <a:lnTo>
                    <a:pt x="5258" y="217"/>
                  </a:lnTo>
                  <a:lnTo>
                    <a:pt x="5219" y="270"/>
                  </a:lnTo>
                  <a:lnTo>
                    <a:pt x="5153" y="366"/>
                  </a:lnTo>
                  <a:lnTo>
                    <a:pt x="5099" y="453"/>
                  </a:lnTo>
                  <a:lnTo>
                    <a:pt x="5074" y="495"/>
                  </a:lnTo>
                  <a:lnTo>
                    <a:pt x="5064" y="516"/>
                  </a:lnTo>
                  <a:lnTo>
                    <a:pt x="5062" y="528"/>
                  </a:lnTo>
                  <a:lnTo>
                    <a:pt x="5060" y="541"/>
                  </a:lnTo>
                  <a:lnTo>
                    <a:pt x="5060" y="604"/>
                  </a:lnTo>
                  <a:lnTo>
                    <a:pt x="5062" y="668"/>
                  </a:lnTo>
                  <a:lnTo>
                    <a:pt x="5064" y="720"/>
                  </a:lnTo>
                  <a:lnTo>
                    <a:pt x="5066" y="732"/>
                  </a:lnTo>
                  <a:lnTo>
                    <a:pt x="5070" y="739"/>
                  </a:lnTo>
                  <a:lnTo>
                    <a:pt x="5076" y="742"/>
                  </a:lnTo>
                  <a:lnTo>
                    <a:pt x="5086" y="746"/>
                  </a:lnTo>
                  <a:lnTo>
                    <a:pt x="5105" y="748"/>
                  </a:lnTo>
                  <a:lnTo>
                    <a:pt x="5142" y="751"/>
                  </a:lnTo>
                  <a:lnTo>
                    <a:pt x="5146" y="775"/>
                  </a:lnTo>
                  <a:lnTo>
                    <a:pt x="5068" y="776"/>
                  </a:lnTo>
                  <a:lnTo>
                    <a:pt x="5020" y="775"/>
                  </a:lnTo>
                  <a:lnTo>
                    <a:pt x="4898" y="778"/>
                  </a:lnTo>
                  <a:lnTo>
                    <a:pt x="4895" y="753"/>
                  </a:lnTo>
                  <a:lnTo>
                    <a:pt x="4931" y="750"/>
                  </a:lnTo>
                  <a:lnTo>
                    <a:pt x="4951" y="747"/>
                  </a:lnTo>
                  <a:lnTo>
                    <a:pt x="4962" y="744"/>
                  </a:lnTo>
                  <a:lnTo>
                    <a:pt x="4968" y="740"/>
                  </a:lnTo>
                  <a:lnTo>
                    <a:pt x="4975" y="724"/>
                  </a:lnTo>
                  <a:lnTo>
                    <a:pt x="4979" y="676"/>
                  </a:lnTo>
                  <a:lnTo>
                    <a:pt x="4979" y="603"/>
                  </a:lnTo>
                  <a:lnTo>
                    <a:pt x="4979" y="523"/>
                  </a:lnTo>
                  <a:lnTo>
                    <a:pt x="4958" y="483"/>
                  </a:lnTo>
                  <a:lnTo>
                    <a:pt x="4916" y="412"/>
                  </a:lnTo>
                  <a:lnTo>
                    <a:pt x="4879" y="351"/>
                  </a:lnTo>
                  <a:lnTo>
                    <a:pt x="4834" y="284"/>
                  </a:lnTo>
                  <a:lnTo>
                    <a:pt x="4810" y="252"/>
                  </a:lnTo>
                  <a:lnTo>
                    <a:pt x="4792" y="231"/>
                  </a:lnTo>
                  <a:lnTo>
                    <a:pt x="4778" y="220"/>
                  </a:lnTo>
                  <a:lnTo>
                    <a:pt x="4769" y="214"/>
                  </a:lnTo>
                  <a:lnTo>
                    <a:pt x="4754" y="213"/>
                  </a:lnTo>
                  <a:lnTo>
                    <a:pt x="4726" y="213"/>
                  </a:lnTo>
                  <a:close/>
                  <a:moveTo>
                    <a:pt x="5540" y="481"/>
                  </a:moveTo>
                  <a:lnTo>
                    <a:pt x="5542" y="450"/>
                  </a:lnTo>
                  <a:lnTo>
                    <a:pt x="5545" y="420"/>
                  </a:lnTo>
                  <a:lnTo>
                    <a:pt x="5550" y="390"/>
                  </a:lnTo>
                  <a:lnTo>
                    <a:pt x="5558" y="362"/>
                  </a:lnTo>
                  <a:lnTo>
                    <a:pt x="5569" y="334"/>
                  </a:lnTo>
                  <a:lnTo>
                    <a:pt x="5584" y="308"/>
                  </a:lnTo>
                  <a:lnTo>
                    <a:pt x="5600" y="283"/>
                  </a:lnTo>
                  <a:lnTo>
                    <a:pt x="5621" y="259"/>
                  </a:lnTo>
                  <a:lnTo>
                    <a:pt x="5644" y="237"/>
                  </a:lnTo>
                  <a:lnTo>
                    <a:pt x="5670" y="218"/>
                  </a:lnTo>
                  <a:lnTo>
                    <a:pt x="5698" y="201"/>
                  </a:lnTo>
                  <a:lnTo>
                    <a:pt x="5728" y="187"/>
                  </a:lnTo>
                  <a:lnTo>
                    <a:pt x="5759" y="175"/>
                  </a:lnTo>
                  <a:lnTo>
                    <a:pt x="5794" y="168"/>
                  </a:lnTo>
                  <a:lnTo>
                    <a:pt x="5830" y="163"/>
                  </a:lnTo>
                  <a:lnTo>
                    <a:pt x="5868" y="160"/>
                  </a:lnTo>
                  <a:lnTo>
                    <a:pt x="5903" y="162"/>
                  </a:lnTo>
                  <a:lnTo>
                    <a:pt x="5936" y="165"/>
                  </a:lnTo>
                  <a:lnTo>
                    <a:pt x="5969" y="171"/>
                  </a:lnTo>
                  <a:lnTo>
                    <a:pt x="5999" y="181"/>
                  </a:lnTo>
                  <a:lnTo>
                    <a:pt x="6026" y="192"/>
                  </a:lnTo>
                  <a:lnTo>
                    <a:pt x="6053" y="205"/>
                  </a:lnTo>
                  <a:lnTo>
                    <a:pt x="6077" y="222"/>
                  </a:lnTo>
                  <a:lnTo>
                    <a:pt x="6100" y="240"/>
                  </a:lnTo>
                  <a:lnTo>
                    <a:pt x="6120" y="260"/>
                  </a:lnTo>
                  <a:lnTo>
                    <a:pt x="6137" y="283"/>
                  </a:lnTo>
                  <a:lnTo>
                    <a:pt x="6151" y="307"/>
                  </a:lnTo>
                  <a:lnTo>
                    <a:pt x="6164" y="333"/>
                  </a:lnTo>
                  <a:lnTo>
                    <a:pt x="6173" y="361"/>
                  </a:lnTo>
                  <a:lnTo>
                    <a:pt x="6180" y="391"/>
                  </a:lnTo>
                  <a:lnTo>
                    <a:pt x="6184" y="422"/>
                  </a:lnTo>
                  <a:lnTo>
                    <a:pt x="6185" y="456"/>
                  </a:lnTo>
                  <a:lnTo>
                    <a:pt x="6182" y="502"/>
                  </a:lnTo>
                  <a:lnTo>
                    <a:pt x="6180" y="525"/>
                  </a:lnTo>
                  <a:lnTo>
                    <a:pt x="6175" y="547"/>
                  </a:lnTo>
                  <a:lnTo>
                    <a:pt x="6162" y="589"/>
                  </a:lnTo>
                  <a:lnTo>
                    <a:pt x="6143" y="628"/>
                  </a:lnTo>
                  <a:lnTo>
                    <a:pt x="6120" y="664"/>
                  </a:lnTo>
                  <a:lnTo>
                    <a:pt x="6092" y="697"/>
                  </a:lnTo>
                  <a:lnTo>
                    <a:pt x="6076" y="711"/>
                  </a:lnTo>
                  <a:lnTo>
                    <a:pt x="6059" y="724"/>
                  </a:lnTo>
                  <a:lnTo>
                    <a:pt x="6023" y="748"/>
                  </a:lnTo>
                  <a:lnTo>
                    <a:pt x="5982" y="766"/>
                  </a:lnTo>
                  <a:lnTo>
                    <a:pt x="5939" y="780"/>
                  </a:lnTo>
                  <a:lnTo>
                    <a:pt x="5893" y="788"/>
                  </a:lnTo>
                  <a:lnTo>
                    <a:pt x="5845" y="790"/>
                  </a:lnTo>
                  <a:lnTo>
                    <a:pt x="5812" y="789"/>
                  </a:lnTo>
                  <a:lnTo>
                    <a:pt x="5779" y="784"/>
                  </a:lnTo>
                  <a:lnTo>
                    <a:pt x="5748" y="777"/>
                  </a:lnTo>
                  <a:lnTo>
                    <a:pt x="5718" y="768"/>
                  </a:lnTo>
                  <a:lnTo>
                    <a:pt x="5689" y="754"/>
                  </a:lnTo>
                  <a:lnTo>
                    <a:pt x="5664" y="739"/>
                  </a:lnTo>
                  <a:lnTo>
                    <a:pt x="5640" y="720"/>
                  </a:lnTo>
                  <a:lnTo>
                    <a:pt x="5618" y="698"/>
                  </a:lnTo>
                  <a:lnTo>
                    <a:pt x="5599" y="674"/>
                  </a:lnTo>
                  <a:lnTo>
                    <a:pt x="5582" y="649"/>
                  </a:lnTo>
                  <a:lnTo>
                    <a:pt x="5569" y="621"/>
                  </a:lnTo>
                  <a:lnTo>
                    <a:pt x="5558" y="591"/>
                  </a:lnTo>
                  <a:lnTo>
                    <a:pt x="5545" y="534"/>
                  </a:lnTo>
                  <a:lnTo>
                    <a:pt x="5542" y="507"/>
                  </a:lnTo>
                  <a:lnTo>
                    <a:pt x="5540" y="481"/>
                  </a:lnTo>
                  <a:close/>
                  <a:moveTo>
                    <a:pt x="5629" y="453"/>
                  </a:moveTo>
                  <a:lnTo>
                    <a:pt x="5629" y="480"/>
                  </a:lnTo>
                  <a:lnTo>
                    <a:pt x="5633" y="507"/>
                  </a:lnTo>
                  <a:lnTo>
                    <a:pt x="5639" y="536"/>
                  </a:lnTo>
                  <a:lnTo>
                    <a:pt x="5646" y="565"/>
                  </a:lnTo>
                  <a:lnTo>
                    <a:pt x="5656" y="594"/>
                  </a:lnTo>
                  <a:lnTo>
                    <a:pt x="5666" y="620"/>
                  </a:lnTo>
                  <a:lnTo>
                    <a:pt x="5680" y="645"/>
                  </a:lnTo>
                  <a:lnTo>
                    <a:pt x="5696" y="668"/>
                  </a:lnTo>
                  <a:lnTo>
                    <a:pt x="5713" y="687"/>
                  </a:lnTo>
                  <a:lnTo>
                    <a:pt x="5732" y="705"/>
                  </a:lnTo>
                  <a:lnTo>
                    <a:pt x="5752" y="720"/>
                  </a:lnTo>
                  <a:lnTo>
                    <a:pt x="5773" y="732"/>
                  </a:lnTo>
                  <a:lnTo>
                    <a:pt x="5796" y="740"/>
                  </a:lnTo>
                  <a:lnTo>
                    <a:pt x="5820" y="747"/>
                  </a:lnTo>
                  <a:lnTo>
                    <a:pt x="5845" y="751"/>
                  </a:lnTo>
                  <a:lnTo>
                    <a:pt x="5873" y="752"/>
                  </a:lnTo>
                  <a:lnTo>
                    <a:pt x="5905" y="751"/>
                  </a:lnTo>
                  <a:lnTo>
                    <a:pt x="5935" y="745"/>
                  </a:lnTo>
                  <a:lnTo>
                    <a:pt x="5964" y="735"/>
                  </a:lnTo>
                  <a:lnTo>
                    <a:pt x="5990" y="722"/>
                  </a:lnTo>
                  <a:lnTo>
                    <a:pt x="6014" y="705"/>
                  </a:lnTo>
                  <a:lnTo>
                    <a:pt x="6036" y="684"/>
                  </a:lnTo>
                  <a:lnTo>
                    <a:pt x="6054" y="657"/>
                  </a:lnTo>
                  <a:lnTo>
                    <a:pt x="6061" y="643"/>
                  </a:lnTo>
                  <a:lnTo>
                    <a:pt x="6068" y="628"/>
                  </a:lnTo>
                  <a:lnTo>
                    <a:pt x="6080" y="595"/>
                  </a:lnTo>
                  <a:lnTo>
                    <a:pt x="6089" y="560"/>
                  </a:lnTo>
                  <a:lnTo>
                    <a:pt x="6094" y="524"/>
                  </a:lnTo>
                  <a:lnTo>
                    <a:pt x="6095" y="484"/>
                  </a:lnTo>
                  <a:lnTo>
                    <a:pt x="6094" y="442"/>
                  </a:lnTo>
                  <a:lnTo>
                    <a:pt x="6088" y="403"/>
                  </a:lnTo>
                  <a:lnTo>
                    <a:pt x="6078" y="366"/>
                  </a:lnTo>
                  <a:lnTo>
                    <a:pt x="6065" y="330"/>
                  </a:lnTo>
                  <a:lnTo>
                    <a:pt x="6048" y="297"/>
                  </a:lnTo>
                  <a:lnTo>
                    <a:pt x="6028" y="270"/>
                  </a:lnTo>
                  <a:lnTo>
                    <a:pt x="6004" y="247"/>
                  </a:lnTo>
                  <a:lnTo>
                    <a:pt x="5992" y="237"/>
                  </a:lnTo>
                  <a:lnTo>
                    <a:pt x="5977" y="229"/>
                  </a:lnTo>
                  <a:lnTo>
                    <a:pt x="5948" y="214"/>
                  </a:lnTo>
                  <a:lnTo>
                    <a:pt x="5917" y="205"/>
                  </a:lnTo>
                  <a:lnTo>
                    <a:pt x="5885" y="199"/>
                  </a:lnTo>
                  <a:lnTo>
                    <a:pt x="5851" y="196"/>
                  </a:lnTo>
                  <a:lnTo>
                    <a:pt x="5802" y="201"/>
                  </a:lnTo>
                  <a:lnTo>
                    <a:pt x="5780" y="206"/>
                  </a:lnTo>
                  <a:lnTo>
                    <a:pt x="5759" y="213"/>
                  </a:lnTo>
                  <a:lnTo>
                    <a:pt x="5740" y="222"/>
                  </a:lnTo>
                  <a:lnTo>
                    <a:pt x="5720" y="234"/>
                  </a:lnTo>
                  <a:lnTo>
                    <a:pt x="5704" y="247"/>
                  </a:lnTo>
                  <a:lnTo>
                    <a:pt x="5688" y="261"/>
                  </a:lnTo>
                  <a:lnTo>
                    <a:pt x="5675" y="279"/>
                  </a:lnTo>
                  <a:lnTo>
                    <a:pt x="5663" y="298"/>
                  </a:lnTo>
                  <a:lnTo>
                    <a:pt x="5652" y="319"/>
                  </a:lnTo>
                  <a:lnTo>
                    <a:pt x="5644" y="342"/>
                  </a:lnTo>
                  <a:lnTo>
                    <a:pt x="5638" y="367"/>
                  </a:lnTo>
                  <a:lnTo>
                    <a:pt x="5633" y="393"/>
                  </a:lnTo>
                  <a:lnTo>
                    <a:pt x="5629" y="422"/>
                  </a:lnTo>
                  <a:lnTo>
                    <a:pt x="5629" y="453"/>
                  </a:lnTo>
                  <a:close/>
                  <a:moveTo>
                    <a:pt x="6391" y="488"/>
                  </a:moveTo>
                  <a:lnTo>
                    <a:pt x="6391" y="574"/>
                  </a:lnTo>
                  <a:lnTo>
                    <a:pt x="6392" y="657"/>
                  </a:lnTo>
                  <a:lnTo>
                    <a:pt x="6395" y="718"/>
                  </a:lnTo>
                  <a:lnTo>
                    <a:pt x="6397" y="732"/>
                  </a:lnTo>
                  <a:lnTo>
                    <a:pt x="6401" y="739"/>
                  </a:lnTo>
                  <a:lnTo>
                    <a:pt x="6407" y="742"/>
                  </a:lnTo>
                  <a:lnTo>
                    <a:pt x="6416" y="746"/>
                  </a:lnTo>
                  <a:lnTo>
                    <a:pt x="6437" y="748"/>
                  </a:lnTo>
                  <a:lnTo>
                    <a:pt x="6473" y="751"/>
                  </a:lnTo>
                  <a:lnTo>
                    <a:pt x="6476" y="775"/>
                  </a:lnTo>
                  <a:lnTo>
                    <a:pt x="6350" y="775"/>
                  </a:lnTo>
                  <a:lnTo>
                    <a:pt x="6229" y="778"/>
                  </a:lnTo>
                  <a:lnTo>
                    <a:pt x="6226" y="753"/>
                  </a:lnTo>
                  <a:lnTo>
                    <a:pt x="6262" y="750"/>
                  </a:lnTo>
                  <a:lnTo>
                    <a:pt x="6282" y="747"/>
                  </a:lnTo>
                  <a:lnTo>
                    <a:pt x="6293" y="744"/>
                  </a:lnTo>
                  <a:lnTo>
                    <a:pt x="6299" y="740"/>
                  </a:lnTo>
                  <a:lnTo>
                    <a:pt x="6304" y="734"/>
                  </a:lnTo>
                  <a:lnTo>
                    <a:pt x="6307" y="723"/>
                  </a:lnTo>
                  <a:lnTo>
                    <a:pt x="6308" y="702"/>
                  </a:lnTo>
                  <a:lnTo>
                    <a:pt x="6310" y="664"/>
                  </a:lnTo>
                  <a:lnTo>
                    <a:pt x="6311" y="574"/>
                  </a:lnTo>
                  <a:lnTo>
                    <a:pt x="6311" y="376"/>
                  </a:lnTo>
                  <a:lnTo>
                    <a:pt x="6310" y="294"/>
                  </a:lnTo>
                  <a:lnTo>
                    <a:pt x="6308" y="254"/>
                  </a:lnTo>
                  <a:lnTo>
                    <a:pt x="6307" y="231"/>
                  </a:lnTo>
                  <a:lnTo>
                    <a:pt x="6305" y="219"/>
                  </a:lnTo>
                  <a:lnTo>
                    <a:pt x="6301" y="212"/>
                  </a:lnTo>
                  <a:lnTo>
                    <a:pt x="6295" y="208"/>
                  </a:lnTo>
                  <a:lnTo>
                    <a:pt x="6286" y="205"/>
                  </a:lnTo>
                  <a:lnTo>
                    <a:pt x="6265" y="202"/>
                  </a:lnTo>
                  <a:lnTo>
                    <a:pt x="6229" y="200"/>
                  </a:lnTo>
                  <a:lnTo>
                    <a:pt x="6226" y="176"/>
                  </a:lnTo>
                  <a:lnTo>
                    <a:pt x="6439" y="175"/>
                  </a:lnTo>
                  <a:lnTo>
                    <a:pt x="6648" y="172"/>
                  </a:lnTo>
                  <a:lnTo>
                    <a:pt x="6642" y="224"/>
                  </a:lnTo>
                  <a:lnTo>
                    <a:pt x="6637" y="301"/>
                  </a:lnTo>
                  <a:lnTo>
                    <a:pt x="6614" y="304"/>
                  </a:lnTo>
                  <a:lnTo>
                    <a:pt x="6610" y="291"/>
                  </a:lnTo>
                  <a:lnTo>
                    <a:pt x="6607" y="267"/>
                  </a:lnTo>
                  <a:lnTo>
                    <a:pt x="6605" y="246"/>
                  </a:lnTo>
                  <a:lnTo>
                    <a:pt x="6600" y="224"/>
                  </a:lnTo>
                  <a:lnTo>
                    <a:pt x="6576" y="218"/>
                  </a:lnTo>
                  <a:lnTo>
                    <a:pt x="6547" y="213"/>
                  </a:lnTo>
                  <a:lnTo>
                    <a:pt x="6515" y="211"/>
                  </a:lnTo>
                  <a:lnTo>
                    <a:pt x="6478" y="210"/>
                  </a:lnTo>
                  <a:lnTo>
                    <a:pt x="6440" y="211"/>
                  </a:lnTo>
                  <a:lnTo>
                    <a:pt x="6396" y="214"/>
                  </a:lnTo>
                  <a:lnTo>
                    <a:pt x="6392" y="272"/>
                  </a:lnTo>
                  <a:lnTo>
                    <a:pt x="6391" y="376"/>
                  </a:lnTo>
                  <a:lnTo>
                    <a:pt x="6391" y="451"/>
                  </a:lnTo>
                  <a:lnTo>
                    <a:pt x="6466" y="451"/>
                  </a:lnTo>
                  <a:lnTo>
                    <a:pt x="6528" y="448"/>
                  </a:lnTo>
                  <a:lnTo>
                    <a:pt x="6559" y="444"/>
                  </a:lnTo>
                  <a:lnTo>
                    <a:pt x="6563" y="440"/>
                  </a:lnTo>
                  <a:lnTo>
                    <a:pt x="6566" y="434"/>
                  </a:lnTo>
                  <a:lnTo>
                    <a:pt x="6569" y="422"/>
                  </a:lnTo>
                  <a:lnTo>
                    <a:pt x="6572" y="403"/>
                  </a:lnTo>
                  <a:lnTo>
                    <a:pt x="6575" y="380"/>
                  </a:lnTo>
                  <a:lnTo>
                    <a:pt x="6599" y="376"/>
                  </a:lnTo>
                  <a:lnTo>
                    <a:pt x="6602" y="380"/>
                  </a:lnTo>
                  <a:lnTo>
                    <a:pt x="6600" y="474"/>
                  </a:lnTo>
                  <a:lnTo>
                    <a:pt x="6601" y="520"/>
                  </a:lnTo>
                  <a:lnTo>
                    <a:pt x="6602" y="574"/>
                  </a:lnTo>
                  <a:lnTo>
                    <a:pt x="6599" y="578"/>
                  </a:lnTo>
                  <a:lnTo>
                    <a:pt x="6577" y="578"/>
                  </a:lnTo>
                  <a:lnTo>
                    <a:pt x="6572" y="538"/>
                  </a:lnTo>
                  <a:lnTo>
                    <a:pt x="6569" y="507"/>
                  </a:lnTo>
                  <a:lnTo>
                    <a:pt x="6564" y="499"/>
                  </a:lnTo>
                  <a:lnTo>
                    <a:pt x="6559" y="494"/>
                  </a:lnTo>
                  <a:lnTo>
                    <a:pt x="6547" y="492"/>
                  </a:lnTo>
                  <a:lnTo>
                    <a:pt x="6528" y="489"/>
                  </a:lnTo>
                  <a:lnTo>
                    <a:pt x="6456" y="487"/>
                  </a:lnTo>
                  <a:lnTo>
                    <a:pt x="6391" y="488"/>
                  </a:lnTo>
                  <a:close/>
                  <a:moveTo>
                    <a:pt x="7180" y="176"/>
                  </a:moveTo>
                  <a:lnTo>
                    <a:pt x="7180" y="196"/>
                  </a:lnTo>
                  <a:lnTo>
                    <a:pt x="7132" y="202"/>
                  </a:lnTo>
                  <a:lnTo>
                    <a:pt x="7117" y="205"/>
                  </a:lnTo>
                  <a:lnTo>
                    <a:pt x="7108" y="208"/>
                  </a:lnTo>
                  <a:lnTo>
                    <a:pt x="7105" y="212"/>
                  </a:lnTo>
                  <a:lnTo>
                    <a:pt x="7102" y="217"/>
                  </a:lnTo>
                  <a:lnTo>
                    <a:pt x="7098" y="231"/>
                  </a:lnTo>
                  <a:lnTo>
                    <a:pt x="7096" y="279"/>
                  </a:lnTo>
                  <a:lnTo>
                    <a:pt x="7096" y="376"/>
                  </a:lnTo>
                  <a:lnTo>
                    <a:pt x="7096" y="682"/>
                  </a:lnTo>
                  <a:lnTo>
                    <a:pt x="7092" y="744"/>
                  </a:lnTo>
                  <a:lnTo>
                    <a:pt x="7084" y="793"/>
                  </a:lnTo>
                  <a:lnTo>
                    <a:pt x="7076" y="814"/>
                  </a:lnTo>
                  <a:lnTo>
                    <a:pt x="7067" y="834"/>
                  </a:lnTo>
                  <a:lnTo>
                    <a:pt x="7055" y="854"/>
                  </a:lnTo>
                  <a:lnTo>
                    <a:pt x="7042" y="872"/>
                  </a:lnTo>
                  <a:lnTo>
                    <a:pt x="7026" y="889"/>
                  </a:lnTo>
                  <a:lnTo>
                    <a:pt x="7012" y="904"/>
                  </a:lnTo>
                  <a:lnTo>
                    <a:pt x="6996" y="916"/>
                  </a:lnTo>
                  <a:lnTo>
                    <a:pt x="6980" y="926"/>
                  </a:lnTo>
                  <a:lnTo>
                    <a:pt x="6964" y="934"/>
                  </a:lnTo>
                  <a:lnTo>
                    <a:pt x="6948" y="939"/>
                  </a:lnTo>
                  <a:lnTo>
                    <a:pt x="6932" y="943"/>
                  </a:lnTo>
                  <a:lnTo>
                    <a:pt x="6917" y="944"/>
                  </a:lnTo>
                  <a:lnTo>
                    <a:pt x="6899" y="942"/>
                  </a:lnTo>
                  <a:lnTo>
                    <a:pt x="6900" y="908"/>
                  </a:lnTo>
                  <a:lnTo>
                    <a:pt x="6899" y="877"/>
                  </a:lnTo>
                  <a:lnTo>
                    <a:pt x="6907" y="871"/>
                  </a:lnTo>
                  <a:lnTo>
                    <a:pt x="6918" y="878"/>
                  </a:lnTo>
                  <a:lnTo>
                    <a:pt x="6930" y="883"/>
                  </a:lnTo>
                  <a:lnTo>
                    <a:pt x="6953" y="886"/>
                  </a:lnTo>
                  <a:lnTo>
                    <a:pt x="6972" y="885"/>
                  </a:lnTo>
                  <a:lnTo>
                    <a:pt x="6988" y="879"/>
                  </a:lnTo>
                  <a:lnTo>
                    <a:pt x="6998" y="870"/>
                  </a:lnTo>
                  <a:lnTo>
                    <a:pt x="7003" y="864"/>
                  </a:lnTo>
                  <a:lnTo>
                    <a:pt x="7006" y="858"/>
                  </a:lnTo>
                  <a:lnTo>
                    <a:pt x="7010" y="838"/>
                  </a:lnTo>
                  <a:lnTo>
                    <a:pt x="7013" y="808"/>
                  </a:lnTo>
                  <a:lnTo>
                    <a:pt x="7014" y="747"/>
                  </a:lnTo>
                  <a:lnTo>
                    <a:pt x="7014" y="376"/>
                  </a:lnTo>
                  <a:lnTo>
                    <a:pt x="7014" y="294"/>
                  </a:lnTo>
                  <a:lnTo>
                    <a:pt x="7013" y="254"/>
                  </a:lnTo>
                  <a:lnTo>
                    <a:pt x="7010" y="231"/>
                  </a:lnTo>
                  <a:lnTo>
                    <a:pt x="7008" y="219"/>
                  </a:lnTo>
                  <a:lnTo>
                    <a:pt x="7004" y="212"/>
                  </a:lnTo>
                  <a:lnTo>
                    <a:pt x="6998" y="208"/>
                  </a:lnTo>
                  <a:lnTo>
                    <a:pt x="6989" y="205"/>
                  </a:lnTo>
                  <a:lnTo>
                    <a:pt x="6970" y="202"/>
                  </a:lnTo>
                  <a:lnTo>
                    <a:pt x="6932" y="200"/>
                  </a:lnTo>
                  <a:lnTo>
                    <a:pt x="6930" y="176"/>
                  </a:lnTo>
                  <a:lnTo>
                    <a:pt x="7055" y="176"/>
                  </a:lnTo>
                  <a:lnTo>
                    <a:pt x="7177" y="172"/>
                  </a:lnTo>
                  <a:lnTo>
                    <a:pt x="7180" y="176"/>
                  </a:lnTo>
                  <a:close/>
                  <a:moveTo>
                    <a:pt x="7206" y="213"/>
                  </a:moveTo>
                  <a:lnTo>
                    <a:pt x="7202" y="208"/>
                  </a:lnTo>
                  <a:lnTo>
                    <a:pt x="7202" y="190"/>
                  </a:lnTo>
                  <a:lnTo>
                    <a:pt x="7206" y="187"/>
                  </a:lnTo>
                  <a:lnTo>
                    <a:pt x="7327" y="168"/>
                  </a:lnTo>
                  <a:lnTo>
                    <a:pt x="7339" y="177"/>
                  </a:lnTo>
                  <a:lnTo>
                    <a:pt x="7352" y="189"/>
                  </a:lnTo>
                  <a:lnTo>
                    <a:pt x="7367" y="210"/>
                  </a:lnTo>
                  <a:lnTo>
                    <a:pt x="7387" y="241"/>
                  </a:lnTo>
                  <a:lnTo>
                    <a:pt x="7447" y="344"/>
                  </a:lnTo>
                  <a:lnTo>
                    <a:pt x="7518" y="478"/>
                  </a:lnTo>
                  <a:lnTo>
                    <a:pt x="7561" y="409"/>
                  </a:lnTo>
                  <a:lnTo>
                    <a:pt x="7610" y="327"/>
                  </a:lnTo>
                  <a:lnTo>
                    <a:pt x="7700" y="172"/>
                  </a:lnTo>
                  <a:lnTo>
                    <a:pt x="7733" y="175"/>
                  </a:lnTo>
                  <a:lnTo>
                    <a:pt x="7763" y="172"/>
                  </a:lnTo>
                  <a:lnTo>
                    <a:pt x="7766" y="184"/>
                  </a:lnTo>
                  <a:lnTo>
                    <a:pt x="7739" y="217"/>
                  </a:lnTo>
                  <a:lnTo>
                    <a:pt x="7700" y="270"/>
                  </a:lnTo>
                  <a:lnTo>
                    <a:pt x="7633" y="366"/>
                  </a:lnTo>
                  <a:lnTo>
                    <a:pt x="7579" y="453"/>
                  </a:lnTo>
                  <a:lnTo>
                    <a:pt x="7555" y="495"/>
                  </a:lnTo>
                  <a:lnTo>
                    <a:pt x="7544" y="516"/>
                  </a:lnTo>
                  <a:lnTo>
                    <a:pt x="7542" y="528"/>
                  </a:lnTo>
                  <a:lnTo>
                    <a:pt x="7542" y="541"/>
                  </a:lnTo>
                  <a:lnTo>
                    <a:pt x="7542" y="604"/>
                  </a:lnTo>
                  <a:lnTo>
                    <a:pt x="7542" y="668"/>
                  </a:lnTo>
                  <a:lnTo>
                    <a:pt x="7544" y="720"/>
                  </a:lnTo>
                  <a:lnTo>
                    <a:pt x="7548" y="732"/>
                  </a:lnTo>
                  <a:lnTo>
                    <a:pt x="7552" y="739"/>
                  </a:lnTo>
                  <a:lnTo>
                    <a:pt x="7556" y="742"/>
                  </a:lnTo>
                  <a:lnTo>
                    <a:pt x="7566" y="746"/>
                  </a:lnTo>
                  <a:lnTo>
                    <a:pt x="7586" y="748"/>
                  </a:lnTo>
                  <a:lnTo>
                    <a:pt x="7622" y="751"/>
                  </a:lnTo>
                  <a:lnTo>
                    <a:pt x="7626" y="775"/>
                  </a:lnTo>
                  <a:lnTo>
                    <a:pt x="7548" y="776"/>
                  </a:lnTo>
                  <a:lnTo>
                    <a:pt x="7500" y="775"/>
                  </a:lnTo>
                  <a:lnTo>
                    <a:pt x="7379" y="778"/>
                  </a:lnTo>
                  <a:lnTo>
                    <a:pt x="7375" y="753"/>
                  </a:lnTo>
                  <a:lnTo>
                    <a:pt x="7412" y="750"/>
                  </a:lnTo>
                  <a:lnTo>
                    <a:pt x="7432" y="747"/>
                  </a:lnTo>
                  <a:lnTo>
                    <a:pt x="7442" y="744"/>
                  </a:lnTo>
                  <a:lnTo>
                    <a:pt x="7450" y="740"/>
                  </a:lnTo>
                  <a:lnTo>
                    <a:pt x="7453" y="734"/>
                  </a:lnTo>
                  <a:lnTo>
                    <a:pt x="7457" y="724"/>
                  </a:lnTo>
                  <a:lnTo>
                    <a:pt x="7459" y="676"/>
                  </a:lnTo>
                  <a:lnTo>
                    <a:pt x="7460" y="603"/>
                  </a:lnTo>
                  <a:lnTo>
                    <a:pt x="7460" y="523"/>
                  </a:lnTo>
                  <a:lnTo>
                    <a:pt x="7440" y="483"/>
                  </a:lnTo>
                  <a:lnTo>
                    <a:pt x="7398" y="412"/>
                  </a:lnTo>
                  <a:lnTo>
                    <a:pt x="7360" y="351"/>
                  </a:lnTo>
                  <a:lnTo>
                    <a:pt x="7315" y="284"/>
                  </a:lnTo>
                  <a:lnTo>
                    <a:pt x="7291" y="252"/>
                  </a:lnTo>
                  <a:lnTo>
                    <a:pt x="7273" y="231"/>
                  </a:lnTo>
                  <a:lnTo>
                    <a:pt x="7260" y="220"/>
                  </a:lnTo>
                  <a:lnTo>
                    <a:pt x="7250" y="214"/>
                  </a:lnTo>
                  <a:lnTo>
                    <a:pt x="7235" y="213"/>
                  </a:lnTo>
                  <a:lnTo>
                    <a:pt x="7206" y="213"/>
                  </a:lnTo>
                  <a:close/>
                  <a:moveTo>
                    <a:pt x="8076" y="782"/>
                  </a:moveTo>
                  <a:lnTo>
                    <a:pt x="8022" y="639"/>
                  </a:lnTo>
                  <a:lnTo>
                    <a:pt x="7877" y="280"/>
                  </a:lnTo>
                  <a:lnTo>
                    <a:pt x="7858" y="232"/>
                  </a:lnTo>
                  <a:lnTo>
                    <a:pt x="7847" y="211"/>
                  </a:lnTo>
                  <a:lnTo>
                    <a:pt x="7830" y="204"/>
                  </a:lnTo>
                  <a:lnTo>
                    <a:pt x="7795" y="200"/>
                  </a:lnTo>
                  <a:lnTo>
                    <a:pt x="7792" y="196"/>
                  </a:lnTo>
                  <a:lnTo>
                    <a:pt x="7792" y="176"/>
                  </a:lnTo>
                  <a:lnTo>
                    <a:pt x="7795" y="172"/>
                  </a:lnTo>
                  <a:lnTo>
                    <a:pt x="7906" y="176"/>
                  </a:lnTo>
                  <a:lnTo>
                    <a:pt x="8018" y="172"/>
                  </a:lnTo>
                  <a:lnTo>
                    <a:pt x="8022" y="200"/>
                  </a:lnTo>
                  <a:lnTo>
                    <a:pt x="7957" y="206"/>
                  </a:lnTo>
                  <a:lnTo>
                    <a:pt x="7950" y="211"/>
                  </a:lnTo>
                  <a:lnTo>
                    <a:pt x="7948" y="218"/>
                  </a:lnTo>
                  <a:lnTo>
                    <a:pt x="7961" y="264"/>
                  </a:lnTo>
                  <a:lnTo>
                    <a:pt x="7985" y="332"/>
                  </a:lnTo>
                  <a:lnTo>
                    <a:pt x="8118" y="669"/>
                  </a:lnTo>
                  <a:lnTo>
                    <a:pt x="8230" y="390"/>
                  </a:lnTo>
                  <a:lnTo>
                    <a:pt x="8263" y="297"/>
                  </a:lnTo>
                  <a:lnTo>
                    <a:pt x="8280" y="247"/>
                  </a:lnTo>
                  <a:lnTo>
                    <a:pt x="8286" y="220"/>
                  </a:lnTo>
                  <a:lnTo>
                    <a:pt x="8284" y="212"/>
                  </a:lnTo>
                  <a:lnTo>
                    <a:pt x="8280" y="210"/>
                  </a:lnTo>
                  <a:lnTo>
                    <a:pt x="8275" y="207"/>
                  </a:lnTo>
                  <a:lnTo>
                    <a:pt x="8255" y="204"/>
                  </a:lnTo>
                  <a:lnTo>
                    <a:pt x="8213" y="200"/>
                  </a:lnTo>
                  <a:lnTo>
                    <a:pt x="8209" y="196"/>
                  </a:lnTo>
                  <a:lnTo>
                    <a:pt x="8209" y="176"/>
                  </a:lnTo>
                  <a:lnTo>
                    <a:pt x="8213" y="172"/>
                  </a:lnTo>
                  <a:lnTo>
                    <a:pt x="8308" y="176"/>
                  </a:lnTo>
                  <a:lnTo>
                    <a:pt x="8394" y="172"/>
                  </a:lnTo>
                  <a:lnTo>
                    <a:pt x="8398" y="196"/>
                  </a:lnTo>
                  <a:lnTo>
                    <a:pt x="8370" y="201"/>
                  </a:lnTo>
                  <a:lnTo>
                    <a:pt x="8357" y="205"/>
                  </a:lnTo>
                  <a:lnTo>
                    <a:pt x="8351" y="210"/>
                  </a:lnTo>
                  <a:lnTo>
                    <a:pt x="8346" y="218"/>
                  </a:lnTo>
                  <a:lnTo>
                    <a:pt x="8315" y="285"/>
                  </a:lnTo>
                  <a:lnTo>
                    <a:pt x="8182" y="613"/>
                  </a:lnTo>
                  <a:lnTo>
                    <a:pt x="8144" y="710"/>
                  </a:lnTo>
                  <a:lnTo>
                    <a:pt x="8118" y="782"/>
                  </a:lnTo>
                  <a:lnTo>
                    <a:pt x="8076" y="782"/>
                  </a:lnTo>
                  <a:close/>
                  <a:moveTo>
                    <a:pt x="8327" y="778"/>
                  </a:moveTo>
                  <a:lnTo>
                    <a:pt x="8323" y="775"/>
                  </a:lnTo>
                  <a:lnTo>
                    <a:pt x="8323" y="753"/>
                  </a:lnTo>
                  <a:lnTo>
                    <a:pt x="8327" y="750"/>
                  </a:lnTo>
                  <a:lnTo>
                    <a:pt x="8352" y="748"/>
                  </a:lnTo>
                  <a:lnTo>
                    <a:pt x="8366" y="746"/>
                  </a:lnTo>
                  <a:lnTo>
                    <a:pt x="8375" y="742"/>
                  </a:lnTo>
                  <a:lnTo>
                    <a:pt x="8383" y="735"/>
                  </a:lnTo>
                  <a:lnTo>
                    <a:pt x="8393" y="717"/>
                  </a:lnTo>
                  <a:lnTo>
                    <a:pt x="8411" y="681"/>
                  </a:lnTo>
                  <a:lnTo>
                    <a:pt x="8455" y="584"/>
                  </a:lnTo>
                  <a:lnTo>
                    <a:pt x="8572" y="321"/>
                  </a:lnTo>
                  <a:lnTo>
                    <a:pt x="8636" y="166"/>
                  </a:lnTo>
                  <a:lnTo>
                    <a:pt x="8665" y="166"/>
                  </a:lnTo>
                  <a:lnTo>
                    <a:pt x="8846" y="595"/>
                  </a:lnTo>
                  <a:lnTo>
                    <a:pt x="8870" y="651"/>
                  </a:lnTo>
                  <a:lnTo>
                    <a:pt x="8896" y="704"/>
                  </a:lnTo>
                  <a:lnTo>
                    <a:pt x="8915" y="738"/>
                  </a:lnTo>
                  <a:lnTo>
                    <a:pt x="8928" y="746"/>
                  </a:lnTo>
                  <a:lnTo>
                    <a:pt x="8940" y="748"/>
                  </a:lnTo>
                  <a:lnTo>
                    <a:pt x="8963" y="750"/>
                  </a:lnTo>
                  <a:lnTo>
                    <a:pt x="8966" y="775"/>
                  </a:lnTo>
                  <a:lnTo>
                    <a:pt x="8881" y="775"/>
                  </a:lnTo>
                  <a:lnTo>
                    <a:pt x="8740" y="778"/>
                  </a:lnTo>
                  <a:lnTo>
                    <a:pt x="8737" y="753"/>
                  </a:lnTo>
                  <a:lnTo>
                    <a:pt x="8778" y="748"/>
                  </a:lnTo>
                  <a:lnTo>
                    <a:pt x="8800" y="745"/>
                  </a:lnTo>
                  <a:lnTo>
                    <a:pt x="8804" y="744"/>
                  </a:lnTo>
                  <a:lnTo>
                    <a:pt x="8809" y="740"/>
                  </a:lnTo>
                  <a:lnTo>
                    <a:pt x="8810" y="735"/>
                  </a:lnTo>
                  <a:lnTo>
                    <a:pt x="8812" y="730"/>
                  </a:lnTo>
                  <a:lnTo>
                    <a:pt x="8810" y="720"/>
                  </a:lnTo>
                  <a:lnTo>
                    <a:pt x="8806" y="705"/>
                  </a:lnTo>
                  <a:lnTo>
                    <a:pt x="8753" y="576"/>
                  </a:lnTo>
                  <a:lnTo>
                    <a:pt x="8507" y="576"/>
                  </a:lnTo>
                  <a:lnTo>
                    <a:pt x="8460" y="685"/>
                  </a:lnTo>
                  <a:lnTo>
                    <a:pt x="8450" y="710"/>
                  </a:lnTo>
                  <a:lnTo>
                    <a:pt x="8448" y="728"/>
                  </a:lnTo>
                  <a:lnTo>
                    <a:pt x="8450" y="738"/>
                  </a:lnTo>
                  <a:lnTo>
                    <a:pt x="8459" y="744"/>
                  </a:lnTo>
                  <a:lnTo>
                    <a:pt x="8467" y="746"/>
                  </a:lnTo>
                  <a:lnTo>
                    <a:pt x="8479" y="747"/>
                  </a:lnTo>
                  <a:lnTo>
                    <a:pt x="8518" y="750"/>
                  </a:lnTo>
                  <a:lnTo>
                    <a:pt x="8521" y="753"/>
                  </a:lnTo>
                  <a:lnTo>
                    <a:pt x="8521" y="775"/>
                  </a:lnTo>
                  <a:lnTo>
                    <a:pt x="8422" y="775"/>
                  </a:lnTo>
                  <a:lnTo>
                    <a:pt x="8327" y="778"/>
                  </a:lnTo>
                  <a:close/>
                  <a:moveTo>
                    <a:pt x="8521" y="540"/>
                  </a:moveTo>
                  <a:lnTo>
                    <a:pt x="8737" y="540"/>
                  </a:lnTo>
                  <a:lnTo>
                    <a:pt x="8629" y="282"/>
                  </a:lnTo>
                  <a:lnTo>
                    <a:pt x="8521" y="540"/>
                  </a:lnTo>
                  <a:close/>
                  <a:moveTo>
                    <a:pt x="8540" y="96"/>
                  </a:moveTo>
                  <a:lnTo>
                    <a:pt x="8531" y="94"/>
                  </a:lnTo>
                  <a:lnTo>
                    <a:pt x="8521" y="92"/>
                  </a:lnTo>
                  <a:lnTo>
                    <a:pt x="8514" y="87"/>
                  </a:lnTo>
                  <a:lnTo>
                    <a:pt x="8506" y="81"/>
                  </a:lnTo>
                  <a:lnTo>
                    <a:pt x="8500" y="74"/>
                  </a:lnTo>
                  <a:lnTo>
                    <a:pt x="8496" y="67"/>
                  </a:lnTo>
                  <a:lnTo>
                    <a:pt x="8492" y="48"/>
                  </a:lnTo>
                  <a:lnTo>
                    <a:pt x="8492" y="38"/>
                  </a:lnTo>
                  <a:lnTo>
                    <a:pt x="8496" y="30"/>
                  </a:lnTo>
                  <a:lnTo>
                    <a:pt x="8500" y="21"/>
                  </a:lnTo>
                  <a:lnTo>
                    <a:pt x="8506" y="14"/>
                  </a:lnTo>
                  <a:lnTo>
                    <a:pt x="8514" y="8"/>
                  </a:lnTo>
                  <a:lnTo>
                    <a:pt x="8521" y="3"/>
                  </a:lnTo>
                  <a:lnTo>
                    <a:pt x="8540" y="0"/>
                  </a:lnTo>
                  <a:lnTo>
                    <a:pt x="8550" y="1"/>
                  </a:lnTo>
                  <a:lnTo>
                    <a:pt x="8558" y="3"/>
                  </a:lnTo>
                  <a:lnTo>
                    <a:pt x="8567" y="8"/>
                  </a:lnTo>
                  <a:lnTo>
                    <a:pt x="8574" y="14"/>
                  </a:lnTo>
                  <a:lnTo>
                    <a:pt x="8580" y="21"/>
                  </a:lnTo>
                  <a:lnTo>
                    <a:pt x="8585" y="30"/>
                  </a:lnTo>
                  <a:lnTo>
                    <a:pt x="8588" y="48"/>
                  </a:lnTo>
                  <a:lnTo>
                    <a:pt x="8587" y="57"/>
                  </a:lnTo>
                  <a:lnTo>
                    <a:pt x="8585" y="67"/>
                  </a:lnTo>
                  <a:lnTo>
                    <a:pt x="8580" y="74"/>
                  </a:lnTo>
                  <a:lnTo>
                    <a:pt x="8574" y="81"/>
                  </a:lnTo>
                  <a:lnTo>
                    <a:pt x="8567" y="87"/>
                  </a:lnTo>
                  <a:lnTo>
                    <a:pt x="8558" y="92"/>
                  </a:lnTo>
                  <a:lnTo>
                    <a:pt x="8540" y="96"/>
                  </a:lnTo>
                  <a:close/>
                  <a:moveTo>
                    <a:pt x="8750" y="96"/>
                  </a:moveTo>
                  <a:lnTo>
                    <a:pt x="8741" y="94"/>
                  </a:lnTo>
                  <a:lnTo>
                    <a:pt x="8731" y="92"/>
                  </a:lnTo>
                  <a:lnTo>
                    <a:pt x="8724" y="87"/>
                  </a:lnTo>
                  <a:lnTo>
                    <a:pt x="8716" y="81"/>
                  </a:lnTo>
                  <a:lnTo>
                    <a:pt x="8710" y="74"/>
                  </a:lnTo>
                  <a:lnTo>
                    <a:pt x="8706" y="67"/>
                  </a:lnTo>
                  <a:lnTo>
                    <a:pt x="8702" y="48"/>
                  </a:lnTo>
                  <a:lnTo>
                    <a:pt x="8702" y="38"/>
                  </a:lnTo>
                  <a:lnTo>
                    <a:pt x="8706" y="30"/>
                  </a:lnTo>
                  <a:lnTo>
                    <a:pt x="8710" y="21"/>
                  </a:lnTo>
                  <a:lnTo>
                    <a:pt x="8716" y="14"/>
                  </a:lnTo>
                  <a:lnTo>
                    <a:pt x="8724" y="8"/>
                  </a:lnTo>
                  <a:lnTo>
                    <a:pt x="8731" y="3"/>
                  </a:lnTo>
                  <a:lnTo>
                    <a:pt x="8750" y="0"/>
                  </a:lnTo>
                  <a:lnTo>
                    <a:pt x="8760" y="1"/>
                  </a:lnTo>
                  <a:lnTo>
                    <a:pt x="8768" y="3"/>
                  </a:lnTo>
                  <a:lnTo>
                    <a:pt x="8777" y="8"/>
                  </a:lnTo>
                  <a:lnTo>
                    <a:pt x="8784" y="14"/>
                  </a:lnTo>
                  <a:lnTo>
                    <a:pt x="8790" y="21"/>
                  </a:lnTo>
                  <a:lnTo>
                    <a:pt x="8795" y="30"/>
                  </a:lnTo>
                  <a:lnTo>
                    <a:pt x="8798" y="48"/>
                  </a:lnTo>
                  <a:lnTo>
                    <a:pt x="8797" y="57"/>
                  </a:lnTo>
                  <a:lnTo>
                    <a:pt x="8795" y="67"/>
                  </a:lnTo>
                  <a:lnTo>
                    <a:pt x="8790" y="74"/>
                  </a:lnTo>
                  <a:lnTo>
                    <a:pt x="8784" y="81"/>
                  </a:lnTo>
                  <a:lnTo>
                    <a:pt x="8777" y="87"/>
                  </a:lnTo>
                  <a:lnTo>
                    <a:pt x="8768" y="92"/>
                  </a:lnTo>
                  <a:lnTo>
                    <a:pt x="8750" y="96"/>
                  </a:lnTo>
                  <a:close/>
                  <a:moveTo>
                    <a:pt x="9020" y="628"/>
                  </a:moveTo>
                  <a:lnTo>
                    <a:pt x="9044" y="625"/>
                  </a:lnTo>
                  <a:lnTo>
                    <a:pt x="9050" y="672"/>
                  </a:lnTo>
                  <a:lnTo>
                    <a:pt x="9054" y="694"/>
                  </a:lnTo>
                  <a:lnTo>
                    <a:pt x="9061" y="708"/>
                  </a:lnTo>
                  <a:lnTo>
                    <a:pt x="9077" y="721"/>
                  </a:lnTo>
                  <a:lnTo>
                    <a:pt x="9088" y="727"/>
                  </a:lnTo>
                  <a:lnTo>
                    <a:pt x="9100" y="733"/>
                  </a:lnTo>
                  <a:lnTo>
                    <a:pt x="9128" y="742"/>
                  </a:lnTo>
                  <a:lnTo>
                    <a:pt x="9161" y="748"/>
                  </a:lnTo>
                  <a:lnTo>
                    <a:pt x="9193" y="751"/>
                  </a:lnTo>
                  <a:lnTo>
                    <a:pt x="9216" y="750"/>
                  </a:lnTo>
                  <a:lnTo>
                    <a:pt x="9236" y="747"/>
                  </a:lnTo>
                  <a:lnTo>
                    <a:pt x="9256" y="741"/>
                  </a:lnTo>
                  <a:lnTo>
                    <a:pt x="9275" y="734"/>
                  </a:lnTo>
                  <a:lnTo>
                    <a:pt x="9292" y="726"/>
                  </a:lnTo>
                  <a:lnTo>
                    <a:pt x="9307" y="714"/>
                  </a:lnTo>
                  <a:lnTo>
                    <a:pt x="9319" y="700"/>
                  </a:lnTo>
                  <a:lnTo>
                    <a:pt x="9331" y="686"/>
                  </a:lnTo>
                  <a:lnTo>
                    <a:pt x="9340" y="669"/>
                  </a:lnTo>
                  <a:lnTo>
                    <a:pt x="9346" y="651"/>
                  </a:lnTo>
                  <a:lnTo>
                    <a:pt x="9349" y="633"/>
                  </a:lnTo>
                  <a:lnTo>
                    <a:pt x="9350" y="613"/>
                  </a:lnTo>
                  <a:lnTo>
                    <a:pt x="9348" y="586"/>
                  </a:lnTo>
                  <a:lnTo>
                    <a:pt x="9346" y="576"/>
                  </a:lnTo>
                  <a:lnTo>
                    <a:pt x="9341" y="565"/>
                  </a:lnTo>
                  <a:lnTo>
                    <a:pt x="9330" y="546"/>
                  </a:lnTo>
                  <a:lnTo>
                    <a:pt x="9323" y="537"/>
                  </a:lnTo>
                  <a:lnTo>
                    <a:pt x="9314" y="531"/>
                  </a:lnTo>
                  <a:lnTo>
                    <a:pt x="9296" y="520"/>
                  </a:lnTo>
                  <a:lnTo>
                    <a:pt x="9286" y="516"/>
                  </a:lnTo>
                  <a:lnTo>
                    <a:pt x="9275" y="512"/>
                  </a:lnTo>
                  <a:lnTo>
                    <a:pt x="9209" y="499"/>
                  </a:lnTo>
                  <a:lnTo>
                    <a:pt x="9142" y="487"/>
                  </a:lnTo>
                  <a:lnTo>
                    <a:pt x="9118" y="480"/>
                  </a:lnTo>
                  <a:lnTo>
                    <a:pt x="9095" y="469"/>
                  </a:lnTo>
                  <a:lnTo>
                    <a:pt x="9072" y="456"/>
                  </a:lnTo>
                  <a:lnTo>
                    <a:pt x="9054" y="440"/>
                  </a:lnTo>
                  <a:lnTo>
                    <a:pt x="9040" y="421"/>
                  </a:lnTo>
                  <a:lnTo>
                    <a:pt x="9034" y="409"/>
                  </a:lnTo>
                  <a:lnTo>
                    <a:pt x="9029" y="397"/>
                  </a:lnTo>
                  <a:lnTo>
                    <a:pt x="9022" y="370"/>
                  </a:lnTo>
                  <a:lnTo>
                    <a:pt x="9019" y="342"/>
                  </a:lnTo>
                  <a:lnTo>
                    <a:pt x="9020" y="322"/>
                  </a:lnTo>
                  <a:lnTo>
                    <a:pt x="9023" y="303"/>
                  </a:lnTo>
                  <a:lnTo>
                    <a:pt x="9028" y="285"/>
                  </a:lnTo>
                  <a:lnTo>
                    <a:pt x="9034" y="268"/>
                  </a:lnTo>
                  <a:lnTo>
                    <a:pt x="9050" y="238"/>
                  </a:lnTo>
                  <a:lnTo>
                    <a:pt x="9074" y="211"/>
                  </a:lnTo>
                  <a:lnTo>
                    <a:pt x="9104" y="188"/>
                  </a:lnTo>
                  <a:lnTo>
                    <a:pt x="9121" y="180"/>
                  </a:lnTo>
                  <a:lnTo>
                    <a:pt x="9139" y="172"/>
                  </a:lnTo>
                  <a:lnTo>
                    <a:pt x="9158" y="166"/>
                  </a:lnTo>
                  <a:lnTo>
                    <a:pt x="9179" y="163"/>
                  </a:lnTo>
                  <a:lnTo>
                    <a:pt x="9223" y="160"/>
                  </a:lnTo>
                  <a:lnTo>
                    <a:pt x="9262" y="162"/>
                  </a:lnTo>
                  <a:lnTo>
                    <a:pt x="9304" y="169"/>
                  </a:lnTo>
                  <a:lnTo>
                    <a:pt x="9346" y="181"/>
                  </a:lnTo>
                  <a:lnTo>
                    <a:pt x="9384" y="196"/>
                  </a:lnTo>
                  <a:lnTo>
                    <a:pt x="9386" y="201"/>
                  </a:lnTo>
                  <a:lnTo>
                    <a:pt x="9383" y="223"/>
                  </a:lnTo>
                  <a:lnTo>
                    <a:pt x="9379" y="249"/>
                  </a:lnTo>
                  <a:lnTo>
                    <a:pt x="9377" y="279"/>
                  </a:lnTo>
                  <a:lnTo>
                    <a:pt x="9376" y="313"/>
                  </a:lnTo>
                  <a:lnTo>
                    <a:pt x="9371" y="316"/>
                  </a:lnTo>
                  <a:lnTo>
                    <a:pt x="9349" y="316"/>
                  </a:lnTo>
                  <a:lnTo>
                    <a:pt x="9343" y="249"/>
                  </a:lnTo>
                  <a:lnTo>
                    <a:pt x="9340" y="242"/>
                  </a:lnTo>
                  <a:lnTo>
                    <a:pt x="9332" y="234"/>
                  </a:lnTo>
                  <a:lnTo>
                    <a:pt x="9320" y="225"/>
                  </a:lnTo>
                  <a:lnTo>
                    <a:pt x="9305" y="216"/>
                  </a:lnTo>
                  <a:lnTo>
                    <a:pt x="9286" y="207"/>
                  </a:lnTo>
                  <a:lnTo>
                    <a:pt x="9265" y="201"/>
                  </a:lnTo>
                  <a:lnTo>
                    <a:pt x="9245" y="198"/>
                  </a:lnTo>
                  <a:lnTo>
                    <a:pt x="9223" y="196"/>
                  </a:lnTo>
                  <a:lnTo>
                    <a:pt x="9188" y="200"/>
                  </a:lnTo>
                  <a:lnTo>
                    <a:pt x="9156" y="211"/>
                  </a:lnTo>
                  <a:lnTo>
                    <a:pt x="9142" y="219"/>
                  </a:lnTo>
                  <a:lnTo>
                    <a:pt x="9128" y="230"/>
                  </a:lnTo>
                  <a:lnTo>
                    <a:pt x="9118" y="242"/>
                  </a:lnTo>
                  <a:lnTo>
                    <a:pt x="9108" y="256"/>
                  </a:lnTo>
                  <a:lnTo>
                    <a:pt x="9101" y="272"/>
                  </a:lnTo>
                  <a:lnTo>
                    <a:pt x="9096" y="288"/>
                  </a:lnTo>
                  <a:lnTo>
                    <a:pt x="9092" y="320"/>
                  </a:lnTo>
                  <a:lnTo>
                    <a:pt x="9095" y="344"/>
                  </a:lnTo>
                  <a:lnTo>
                    <a:pt x="9097" y="355"/>
                  </a:lnTo>
                  <a:lnTo>
                    <a:pt x="9102" y="364"/>
                  </a:lnTo>
                  <a:lnTo>
                    <a:pt x="9113" y="382"/>
                  </a:lnTo>
                  <a:lnTo>
                    <a:pt x="9120" y="390"/>
                  </a:lnTo>
                  <a:lnTo>
                    <a:pt x="9127" y="396"/>
                  </a:lnTo>
                  <a:lnTo>
                    <a:pt x="9144" y="405"/>
                  </a:lnTo>
                  <a:lnTo>
                    <a:pt x="9163" y="412"/>
                  </a:lnTo>
                  <a:lnTo>
                    <a:pt x="9193" y="418"/>
                  </a:lnTo>
                  <a:lnTo>
                    <a:pt x="9239" y="426"/>
                  </a:lnTo>
                  <a:lnTo>
                    <a:pt x="9275" y="432"/>
                  </a:lnTo>
                  <a:lnTo>
                    <a:pt x="9305" y="438"/>
                  </a:lnTo>
                  <a:lnTo>
                    <a:pt x="9329" y="445"/>
                  </a:lnTo>
                  <a:lnTo>
                    <a:pt x="9349" y="452"/>
                  </a:lnTo>
                  <a:lnTo>
                    <a:pt x="9365" y="460"/>
                  </a:lnTo>
                  <a:lnTo>
                    <a:pt x="9379" y="471"/>
                  </a:lnTo>
                  <a:lnTo>
                    <a:pt x="9392" y="484"/>
                  </a:lnTo>
                  <a:lnTo>
                    <a:pt x="9404" y="500"/>
                  </a:lnTo>
                  <a:lnTo>
                    <a:pt x="9413" y="517"/>
                  </a:lnTo>
                  <a:lnTo>
                    <a:pt x="9419" y="536"/>
                  </a:lnTo>
                  <a:lnTo>
                    <a:pt x="9424" y="556"/>
                  </a:lnTo>
                  <a:lnTo>
                    <a:pt x="9425" y="579"/>
                  </a:lnTo>
                  <a:lnTo>
                    <a:pt x="9424" y="601"/>
                  </a:lnTo>
                  <a:lnTo>
                    <a:pt x="9420" y="622"/>
                  </a:lnTo>
                  <a:lnTo>
                    <a:pt x="9414" y="643"/>
                  </a:lnTo>
                  <a:lnTo>
                    <a:pt x="9406" y="662"/>
                  </a:lnTo>
                  <a:lnTo>
                    <a:pt x="9396" y="680"/>
                  </a:lnTo>
                  <a:lnTo>
                    <a:pt x="9383" y="698"/>
                  </a:lnTo>
                  <a:lnTo>
                    <a:pt x="9350" y="730"/>
                  </a:lnTo>
                  <a:lnTo>
                    <a:pt x="9331" y="745"/>
                  </a:lnTo>
                  <a:lnTo>
                    <a:pt x="9312" y="757"/>
                  </a:lnTo>
                  <a:lnTo>
                    <a:pt x="9290" y="766"/>
                  </a:lnTo>
                  <a:lnTo>
                    <a:pt x="9269" y="776"/>
                  </a:lnTo>
                  <a:lnTo>
                    <a:pt x="9246" y="782"/>
                  </a:lnTo>
                  <a:lnTo>
                    <a:pt x="9222" y="787"/>
                  </a:lnTo>
                  <a:lnTo>
                    <a:pt x="9172" y="790"/>
                  </a:lnTo>
                  <a:lnTo>
                    <a:pt x="9128" y="788"/>
                  </a:lnTo>
                  <a:lnTo>
                    <a:pt x="9089" y="783"/>
                  </a:lnTo>
                  <a:lnTo>
                    <a:pt x="9052" y="772"/>
                  </a:lnTo>
                  <a:lnTo>
                    <a:pt x="9017" y="759"/>
                  </a:lnTo>
                  <a:lnTo>
                    <a:pt x="9014" y="753"/>
                  </a:lnTo>
                  <a:lnTo>
                    <a:pt x="9018" y="709"/>
                  </a:lnTo>
                  <a:lnTo>
                    <a:pt x="9020" y="628"/>
                  </a:lnTo>
                  <a:close/>
                  <a:moveTo>
                    <a:pt x="9632" y="466"/>
                  </a:moveTo>
                  <a:lnTo>
                    <a:pt x="9787" y="322"/>
                  </a:lnTo>
                  <a:lnTo>
                    <a:pt x="9866" y="243"/>
                  </a:lnTo>
                  <a:lnTo>
                    <a:pt x="9902" y="204"/>
                  </a:lnTo>
                  <a:lnTo>
                    <a:pt x="9902" y="176"/>
                  </a:lnTo>
                  <a:lnTo>
                    <a:pt x="9907" y="172"/>
                  </a:lnTo>
                  <a:lnTo>
                    <a:pt x="9978" y="175"/>
                  </a:lnTo>
                  <a:lnTo>
                    <a:pt x="10045" y="174"/>
                  </a:lnTo>
                  <a:lnTo>
                    <a:pt x="10049" y="177"/>
                  </a:lnTo>
                  <a:lnTo>
                    <a:pt x="10049" y="196"/>
                  </a:lnTo>
                  <a:lnTo>
                    <a:pt x="10013" y="201"/>
                  </a:lnTo>
                  <a:lnTo>
                    <a:pt x="9991" y="205"/>
                  </a:lnTo>
                  <a:lnTo>
                    <a:pt x="9974" y="214"/>
                  </a:lnTo>
                  <a:lnTo>
                    <a:pt x="9949" y="232"/>
                  </a:lnTo>
                  <a:lnTo>
                    <a:pt x="9886" y="288"/>
                  </a:lnTo>
                  <a:lnTo>
                    <a:pt x="9713" y="446"/>
                  </a:lnTo>
                  <a:lnTo>
                    <a:pt x="9970" y="684"/>
                  </a:lnTo>
                  <a:lnTo>
                    <a:pt x="10018" y="728"/>
                  </a:lnTo>
                  <a:lnTo>
                    <a:pt x="10031" y="740"/>
                  </a:lnTo>
                  <a:lnTo>
                    <a:pt x="10038" y="746"/>
                  </a:lnTo>
                  <a:lnTo>
                    <a:pt x="10043" y="748"/>
                  </a:lnTo>
                  <a:lnTo>
                    <a:pt x="10050" y="750"/>
                  </a:lnTo>
                  <a:lnTo>
                    <a:pt x="10069" y="752"/>
                  </a:lnTo>
                  <a:lnTo>
                    <a:pt x="10073" y="774"/>
                  </a:lnTo>
                  <a:lnTo>
                    <a:pt x="10044" y="775"/>
                  </a:lnTo>
                  <a:lnTo>
                    <a:pt x="10019" y="775"/>
                  </a:lnTo>
                  <a:lnTo>
                    <a:pt x="9949" y="776"/>
                  </a:lnTo>
                  <a:lnTo>
                    <a:pt x="9881" y="711"/>
                  </a:lnTo>
                  <a:lnTo>
                    <a:pt x="9632" y="483"/>
                  </a:lnTo>
                  <a:lnTo>
                    <a:pt x="9632" y="574"/>
                  </a:lnTo>
                  <a:lnTo>
                    <a:pt x="9634" y="657"/>
                  </a:lnTo>
                  <a:lnTo>
                    <a:pt x="9635" y="697"/>
                  </a:lnTo>
                  <a:lnTo>
                    <a:pt x="9636" y="720"/>
                  </a:lnTo>
                  <a:lnTo>
                    <a:pt x="9638" y="732"/>
                  </a:lnTo>
                  <a:lnTo>
                    <a:pt x="9642" y="738"/>
                  </a:lnTo>
                  <a:lnTo>
                    <a:pt x="9648" y="742"/>
                  </a:lnTo>
                  <a:lnTo>
                    <a:pt x="9658" y="746"/>
                  </a:lnTo>
                  <a:lnTo>
                    <a:pt x="9678" y="748"/>
                  </a:lnTo>
                  <a:lnTo>
                    <a:pt x="9714" y="751"/>
                  </a:lnTo>
                  <a:lnTo>
                    <a:pt x="9718" y="775"/>
                  </a:lnTo>
                  <a:lnTo>
                    <a:pt x="9640" y="776"/>
                  </a:lnTo>
                  <a:lnTo>
                    <a:pt x="9592" y="775"/>
                  </a:lnTo>
                  <a:lnTo>
                    <a:pt x="9470" y="778"/>
                  </a:lnTo>
                  <a:lnTo>
                    <a:pt x="9467" y="753"/>
                  </a:lnTo>
                  <a:lnTo>
                    <a:pt x="9503" y="750"/>
                  </a:lnTo>
                  <a:lnTo>
                    <a:pt x="9523" y="747"/>
                  </a:lnTo>
                  <a:lnTo>
                    <a:pt x="9534" y="744"/>
                  </a:lnTo>
                  <a:lnTo>
                    <a:pt x="9541" y="740"/>
                  </a:lnTo>
                  <a:lnTo>
                    <a:pt x="9545" y="734"/>
                  </a:lnTo>
                  <a:lnTo>
                    <a:pt x="9548" y="723"/>
                  </a:lnTo>
                  <a:lnTo>
                    <a:pt x="9550" y="702"/>
                  </a:lnTo>
                  <a:lnTo>
                    <a:pt x="9551" y="664"/>
                  </a:lnTo>
                  <a:lnTo>
                    <a:pt x="9552" y="574"/>
                  </a:lnTo>
                  <a:lnTo>
                    <a:pt x="9552" y="376"/>
                  </a:lnTo>
                  <a:lnTo>
                    <a:pt x="9551" y="294"/>
                  </a:lnTo>
                  <a:lnTo>
                    <a:pt x="9550" y="254"/>
                  </a:lnTo>
                  <a:lnTo>
                    <a:pt x="9548" y="231"/>
                  </a:lnTo>
                  <a:lnTo>
                    <a:pt x="9546" y="219"/>
                  </a:lnTo>
                  <a:lnTo>
                    <a:pt x="9542" y="212"/>
                  </a:lnTo>
                  <a:lnTo>
                    <a:pt x="9536" y="208"/>
                  </a:lnTo>
                  <a:lnTo>
                    <a:pt x="9527" y="205"/>
                  </a:lnTo>
                  <a:lnTo>
                    <a:pt x="9506" y="202"/>
                  </a:lnTo>
                  <a:lnTo>
                    <a:pt x="9470" y="200"/>
                  </a:lnTo>
                  <a:lnTo>
                    <a:pt x="9467" y="176"/>
                  </a:lnTo>
                  <a:lnTo>
                    <a:pt x="9523" y="175"/>
                  </a:lnTo>
                  <a:lnTo>
                    <a:pt x="9592" y="176"/>
                  </a:lnTo>
                  <a:lnTo>
                    <a:pt x="9714" y="172"/>
                  </a:lnTo>
                  <a:lnTo>
                    <a:pt x="9718" y="196"/>
                  </a:lnTo>
                  <a:lnTo>
                    <a:pt x="9668" y="202"/>
                  </a:lnTo>
                  <a:lnTo>
                    <a:pt x="9655" y="205"/>
                  </a:lnTo>
                  <a:lnTo>
                    <a:pt x="9646" y="208"/>
                  </a:lnTo>
                  <a:lnTo>
                    <a:pt x="9642" y="212"/>
                  </a:lnTo>
                  <a:lnTo>
                    <a:pt x="9640" y="217"/>
                  </a:lnTo>
                  <a:lnTo>
                    <a:pt x="9636" y="231"/>
                  </a:lnTo>
                  <a:lnTo>
                    <a:pt x="9634" y="279"/>
                  </a:lnTo>
                  <a:lnTo>
                    <a:pt x="9632" y="376"/>
                  </a:lnTo>
                  <a:lnTo>
                    <a:pt x="9632" y="466"/>
                  </a:lnTo>
                  <a:close/>
                  <a:moveTo>
                    <a:pt x="10085" y="213"/>
                  </a:moveTo>
                  <a:lnTo>
                    <a:pt x="10081" y="208"/>
                  </a:lnTo>
                  <a:lnTo>
                    <a:pt x="10081" y="190"/>
                  </a:lnTo>
                  <a:lnTo>
                    <a:pt x="10085" y="187"/>
                  </a:lnTo>
                  <a:lnTo>
                    <a:pt x="10206" y="168"/>
                  </a:lnTo>
                  <a:lnTo>
                    <a:pt x="10218" y="177"/>
                  </a:lnTo>
                  <a:lnTo>
                    <a:pt x="10231" y="189"/>
                  </a:lnTo>
                  <a:lnTo>
                    <a:pt x="10246" y="210"/>
                  </a:lnTo>
                  <a:lnTo>
                    <a:pt x="10266" y="241"/>
                  </a:lnTo>
                  <a:lnTo>
                    <a:pt x="10326" y="344"/>
                  </a:lnTo>
                  <a:lnTo>
                    <a:pt x="10397" y="478"/>
                  </a:lnTo>
                  <a:lnTo>
                    <a:pt x="10440" y="409"/>
                  </a:lnTo>
                  <a:lnTo>
                    <a:pt x="10489" y="327"/>
                  </a:lnTo>
                  <a:lnTo>
                    <a:pt x="10579" y="172"/>
                  </a:lnTo>
                  <a:lnTo>
                    <a:pt x="10612" y="175"/>
                  </a:lnTo>
                  <a:lnTo>
                    <a:pt x="10642" y="172"/>
                  </a:lnTo>
                  <a:lnTo>
                    <a:pt x="10645" y="184"/>
                  </a:lnTo>
                  <a:lnTo>
                    <a:pt x="10618" y="217"/>
                  </a:lnTo>
                  <a:lnTo>
                    <a:pt x="10579" y="270"/>
                  </a:lnTo>
                  <a:lnTo>
                    <a:pt x="10512" y="366"/>
                  </a:lnTo>
                  <a:lnTo>
                    <a:pt x="10458" y="453"/>
                  </a:lnTo>
                  <a:lnTo>
                    <a:pt x="10433" y="495"/>
                  </a:lnTo>
                  <a:lnTo>
                    <a:pt x="10423" y="516"/>
                  </a:lnTo>
                  <a:lnTo>
                    <a:pt x="10421" y="528"/>
                  </a:lnTo>
                  <a:lnTo>
                    <a:pt x="10420" y="541"/>
                  </a:lnTo>
                  <a:lnTo>
                    <a:pt x="10420" y="604"/>
                  </a:lnTo>
                  <a:lnTo>
                    <a:pt x="10421" y="668"/>
                  </a:lnTo>
                  <a:lnTo>
                    <a:pt x="10423" y="720"/>
                  </a:lnTo>
                  <a:lnTo>
                    <a:pt x="10426" y="732"/>
                  </a:lnTo>
                  <a:lnTo>
                    <a:pt x="10429" y="739"/>
                  </a:lnTo>
                  <a:lnTo>
                    <a:pt x="10435" y="742"/>
                  </a:lnTo>
                  <a:lnTo>
                    <a:pt x="10445" y="746"/>
                  </a:lnTo>
                  <a:lnTo>
                    <a:pt x="10465" y="748"/>
                  </a:lnTo>
                  <a:lnTo>
                    <a:pt x="10501" y="751"/>
                  </a:lnTo>
                  <a:lnTo>
                    <a:pt x="10505" y="775"/>
                  </a:lnTo>
                  <a:lnTo>
                    <a:pt x="10427" y="776"/>
                  </a:lnTo>
                  <a:lnTo>
                    <a:pt x="10379" y="775"/>
                  </a:lnTo>
                  <a:lnTo>
                    <a:pt x="10258" y="778"/>
                  </a:lnTo>
                  <a:lnTo>
                    <a:pt x="10254" y="753"/>
                  </a:lnTo>
                  <a:lnTo>
                    <a:pt x="10290" y="750"/>
                  </a:lnTo>
                  <a:lnTo>
                    <a:pt x="10310" y="747"/>
                  </a:lnTo>
                  <a:lnTo>
                    <a:pt x="10321" y="744"/>
                  </a:lnTo>
                  <a:lnTo>
                    <a:pt x="10328" y="740"/>
                  </a:lnTo>
                  <a:lnTo>
                    <a:pt x="10332" y="734"/>
                  </a:lnTo>
                  <a:lnTo>
                    <a:pt x="10334" y="724"/>
                  </a:lnTo>
                  <a:lnTo>
                    <a:pt x="10338" y="676"/>
                  </a:lnTo>
                  <a:lnTo>
                    <a:pt x="10339" y="603"/>
                  </a:lnTo>
                  <a:lnTo>
                    <a:pt x="10339" y="523"/>
                  </a:lnTo>
                  <a:lnTo>
                    <a:pt x="10319" y="483"/>
                  </a:lnTo>
                  <a:lnTo>
                    <a:pt x="10276" y="412"/>
                  </a:lnTo>
                  <a:lnTo>
                    <a:pt x="10238" y="351"/>
                  </a:lnTo>
                  <a:lnTo>
                    <a:pt x="10194" y="284"/>
                  </a:lnTo>
                  <a:lnTo>
                    <a:pt x="10170" y="252"/>
                  </a:lnTo>
                  <a:lnTo>
                    <a:pt x="10152" y="231"/>
                  </a:lnTo>
                  <a:lnTo>
                    <a:pt x="10139" y="220"/>
                  </a:lnTo>
                  <a:lnTo>
                    <a:pt x="10129" y="214"/>
                  </a:lnTo>
                  <a:lnTo>
                    <a:pt x="10114" y="213"/>
                  </a:lnTo>
                  <a:lnTo>
                    <a:pt x="10085" y="213"/>
                  </a:lnTo>
                  <a:close/>
                  <a:moveTo>
                    <a:pt x="10676" y="176"/>
                  </a:moveTo>
                  <a:lnTo>
                    <a:pt x="10802" y="176"/>
                  </a:lnTo>
                  <a:lnTo>
                    <a:pt x="10925" y="172"/>
                  </a:lnTo>
                  <a:lnTo>
                    <a:pt x="10927" y="196"/>
                  </a:lnTo>
                  <a:lnTo>
                    <a:pt x="10879" y="202"/>
                  </a:lnTo>
                  <a:lnTo>
                    <a:pt x="10865" y="205"/>
                  </a:lnTo>
                  <a:lnTo>
                    <a:pt x="10855" y="208"/>
                  </a:lnTo>
                  <a:lnTo>
                    <a:pt x="10853" y="212"/>
                  </a:lnTo>
                  <a:lnTo>
                    <a:pt x="10849" y="217"/>
                  </a:lnTo>
                  <a:lnTo>
                    <a:pt x="10846" y="231"/>
                  </a:lnTo>
                  <a:lnTo>
                    <a:pt x="10843" y="279"/>
                  </a:lnTo>
                  <a:lnTo>
                    <a:pt x="10843" y="376"/>
                  </a:lnTo>
                  <a:lnTo>
                    <a:pt x="10843" y="565"/>
                  </a:lnTo>
                  <a:lnTo>
                    <a:pt x="10843" y="664"/>
                  </a:lnTo>
                  <a:lnTo>
                    <a:pt x="10846" y="738"/>
                  </a:lnTo>
                  <a:lnTo>
                    <a:pt x="10933" y="738"/>
                  </a:lnTo>
                  <a:lnTo>
                    <a:pt x="11017" y="738"/>
                  </a:lnTo>
                  <a:lnTo>
                    <a:pt x="11063" y="735"/>
                  </a:lnTo>
                  <a:lnTo>
                    <a:pt x="11088" y="730"/>
                  </a:lnTo>
                  <a:lnTo>
                    <a:pt x="11112" y="723"/>
                  </a:lnTo>
                  <a:lnTo>
                    <a:pt x="11118" y="705"/>
                  </a:lnTo>
                  <a:lnTo>
                    <a:pt x="11125" y="674"/>
                  </a:lnTo>
                  <a:lnTo>
                    <a:pt x="11135" y="630"/>
                  </a:lnTo>
                  <a:lnTo>
                    <a:pt x="11138" y="626"/>
                  </a:lnTo>
                  <a:lnTo>
                    <a:pt x="11160" y="626"/>
                  </a:lnTo>
                  <a:lnTo>
                    <a:pt x="11159" y="654"/>
                  </a:lnTo>
                  <a:lnTo>
                    <a:pt x="11155" y="696"/>
                  </a:lnTo>
                  <a:lnTo>
                    <a:pt x="11152" y="775"/>
                  </a:lnTo>
                  <a:lnTo>
                    <a:pt x="10936" y="776"/>
                  </a:lnTo>
                  <a:lnTo>
                    <a:pt x="10811" y="775"/>
                  </a:lnTo>
                  <a:lnTo>
                    <a:pt x="10724" y="778"/>
                  </a:lnTo>
                  <a:lnTo>
                    <a:pt x="10721" y="760"/>
                  </a:lnTo>
                  <a:lnTo>
                    <a:pt x="10724" y="757"/>
                  </a:lnTo>
                  <a:lnTo>
                    <a:pt x="10745" y="746"/>
                  </a:lnTo>
                  <a:lnTo>
                    <a:pt x="10753" y="740"/>
                  </a:lnTo>
                  <a:lnTo>
                    <a:pt x="10756" y="724"/>
                  </a:lnTo>
                  <a:lnTo>
                    <a:pt x="10759" y="685"/>
                  </a:lnTo>
                  <a:lnTo>
                    <a:pt x="10760" y="627"/>
                  </a:lnTo>
                  <a:lnTo>
                    <a:pt x="10762" y="560"/>
                  </a:lnTo>
                  <a:lnTo>
                    <a:pt x="10762" y="376"/>
                  </a:lnTo>
                  <a:lnTo>
                    <a:pt x="10760" y="294"/>
                  </a:lnTo>
                  <a:lnTo>
                    <a:pt x="10760" y="254"/>
                  </a:lnTo>
                  <a:lnTo>
                    <a:pt x="10758" y="231"/>
                  </a:lnTo>
                  <a:lnTo>
                    <a:pt x="10756" y="219"/>
                  </a:lnTo>
                  <a:lnTo>
                    <a:pt x="10752" y="212"/>
                  </a:lnTo>
                  <a:lnTo>
                    <a:pt x="10746" y="208"/>
                  </a:lnTo>
                  <a:lnTo>
                    <a:pt x="10736" y="205"/>
                  </a:lnTo>
                  <a:lnTo>
                    <a:pt x="10717" y="202"/>
                  </a:lnTo>
                  <a:lnTo>
                    <a:pt x="10680" y="200"/>
                  </a:lnTo>
                  <a:lnTo>
                    <a:pt x="10676" y="1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6669360"/>
            <a:ext cx="12192000" cy="188639"/>
            <a:chOff x="2207568" y="692696"/>
            <a:chExt cx="2304256" cy="576064"/>
          </a:xfrm>
        </p:grpSpPr>
        <p:sp>
          <p:nvSpPr>
            <p:cNvPr id="13" name="Rectangle 12"/>
            <p:cNvSpPr/>
            <p:nvPr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</p:grpSp>
      <p:sp>
        <p:nvSpPr>
          <p:cNvPr id="17" name="Freeform 16">
            <a:hlinkClick r:id="rId2" tooltip="Twitter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312024" y="5013176"/>
            <a:ext cx="288000" cy="288000"/>
          </a:xfrm>
          <a:custGeom>
            <a:avLst/>
            <a:gdLst>
              <a:gd name="T0" fmla="*/ 1215 w 2806"/>
              <a:gd name="T1" fmla="*/ 2154 h 2806"/>
              <a:gd name="T2" fmla="*/ 1391 w 2806"/>
              <a:gd name="T3" fmla="*/ 2115 h 2806"/>
              <a:gd name="T4" fmla="*/ 1549 w 2806"/>
              <a:gd name="T5" fmla="*/ 2052 h 2806"/>
              <a:gd name="T6" fmla="*/ 1690 w 2806"/>
              <a:gd name="T7" fmla="*/ 1968 h 2806"/>
              <a:gd name="T8" fmla="*/ 1813 w 2806"/>
              <a:gd name="T9" fmla="*/ 1866 h 2806"/>
              <a:gd name="T10" fmla="*/ 1917 w 2806"/>
              <a:gd name="T11" fmla="*/ 1747 h 2806"/>
              <a:gd name="T12" fmla="*/ 2002 w 2806"/>
              <a:gd name="T13" fmla="*/ 1618 h 2806"/>
              <a:gd name="T14" fmla="*/ 2069 w 2806"/>
              <a:gd name="T15" fmla="*/ 1479 h 2806"/>
              <a:gd name="T16" fmla="*/ 2115 w 2806"/>
              <a:gd name="T17" fmla="*/ 1336 h 2806"/>
              <a:gd name="T18" fmla="*/ 2144 w 2806"/>
              <a:gd name="T19" fmla="*/ 1166 h 2806"/>
              <a:gd name="T20" fmla="*/ 2148 w 2806"/>
              <a:gd name="T21" fmla="*/ 1022 h 2806"/>
              <a:gd name="T22" fmla="*/ 2264 w 2806"/>
              <a:gd name="T23" fmla="*/ 918 h 2806"/>
              <a:gd name="T24" fmla="*/ 2340 w 2806"/>
              <a:gd name="T25" fmla="*/ 822 h 2806"/>
              <a:gd name="T26" fmla="*/ 2176 w 2806"/>
              <a:gd name="T27" fmla="*/ 873 h 2806"/>
              <a:gd name="T28" fmla="*/ 2175 w 2806"/>
              <a:gd name="T29" fmla="*/ 842 h 2806"/>
              <a:gd name="T30" fmla="*/ 2242 w 2806"/>
              <a:gd name="T31" fmla="*/ 764 h 2806"/>
              <a:gd name="T32" fmla="*/ 2288 w 2806"/>
              <a:gd name="T33" fmla="*/ 670 h 2806"/>
              <a:gd name="T34" fmla="*/ 2139 w 2806"/>
              <a:gd name="T35" fmla="*/ 738 h 2806"/>
              <a:gd name="T36" fmla="*/ 2016 w 2806"/>
              <a:gd name="T37" fmla="*/ 737 h 2806"/>
              <a:gd name="T38" fmla="*/ 1919 w 2806"/>
              <a:gd name="T39" fmla="*/ 674 h 2806"/>
              <a:gd name="T40" fmla="*/ 1804 w 2806"/>
              <a:gd name="T41" fmla="*/ 644 h 2806"/>
              <a:gd name="T42" fmla="*/ 1685 w 2806"/>
              <a:gd name="T43" fmla="*/ 649 h 2806"/>
              <a:gd name="T44" fmla="*/ 1580 w 2806"/>
              <a:gd name="T45" fmla="*/ 689 h 2806"/>
              <a:gd name="T46" fmla="*/ 1491 w 2806"/>
              <a:gd name="T47" fmla="*/ 754 h 2806"/>
              <a:gd name="T48" fmla="*/ 1425 w 2806"/>
              <a:gd name="T49" fmla="*/ 844 h 2806"/>
              <a:gd name="T50" fmla="*/ 1391 w 2806"/>
              <a:gd name="T51" fmla="*/ 930 h 2806"/>
              <a:gd name="T52" fmla="*/ 1380 w 2806"/>
              <a:gd name="T53" fmla="*/ 1049 h 2806"/>
              <a:gd name="T54" fmla="*/ 1329 w 2806"/>
              <a:gd name="T55" fmla="*/ 1110 h 2806"/>
              <a:gd name="T56" fmla="*/ 1157 w 2806"/>
              <a:gd name="T57" fmla="*/ 1077 h 2806"/>
              <a:gd name="T58" fmla="*/ 995 w 2806"/>
              <a:gd name="T59" fmla="*/ 1019 h 2806"/>
              <a:gd name="T60" fmla="*/ 846 w 2806"/>
              <a:gd name="T61" fmla="*/ 938 h 2806"/>
              <a:gd name="T62" fmla="*/ 713 w 2806"/>
              <a:gd name="T63" fmla="*/ 835 h 2806"/>
              <a:gd name="T64" fmla="*/ 596 w 2806"/>
              <a:gd name="T65" fmla="*/ 712 h 2806"/>
              <a:gd name="T66" fmla="*/ 558 w 2806"/>
              <a:gd name="T67" fmla="*/ 804 h 2806"/>
              <a:gd name="T68" fmla="*/ 544 w 2806"/>
              <a:gd name="T69" fmla="*/ 892 h 2806"/>
              <a:gd name="T70" fmla="*/ 549 w 2806"/>
              <a:gd name="T71" fmla="*/ 967 h 2806"/>
              <a:gd name="T72" fmla="*/ 577 w 2806"/>
              <a:gd name="T73" fmla="*/ 1058 h 2806"/>
              <a:gd name="T74" fmla="*/ 630 w 2806"/>
              <a:gd name="T75" fmla="*/ 1148 h 2806"/>
              <a:gd name="T76" fmla="*/ 704 w 2806"/>
              <a:gd name="T77" fmla="*/ 1225 h 2806"/>
              <a:gd name="T78" fmla="*/ 603 w 2806"/>
              <a:gd name="T79" fmla="*/ 1205 h 2806"/>
              <a:gd name="T80" fmla="*/ 542 w 2806"/>
              <a:gd name="T81" fmla="*/ 1200 h 2806"/>
              <a:gd name="T82" fmla="*/ 559 w 2806"/>
              <a:gd name="T83" fmla="*/ 1299 h 2806"/>
              <a:gd name="T84" fmla="*/ 601 w 2806"/>
              <a:gd name="T85" fmla="*/ 1388 h 2806"/>
              <a:gd name="T86" fmla="*/ 652 w 2806"/>
              <a:gd name="T87" fmla="*/ 1451 h 2806"/>
              <a:gd name="T88" fmla="*/ 728 w 2806"/>
              <a:gd name="T89" fmla="*/ 1512 h 2806"/>
              <a:gd name="T90" fmla="*/ 818 w 2806"/>
              <a:gd name="T91" fmla="*/ 1551 h 2806"/>
              <a:gd name="T92" fmla="*/ 775 w 2806"/>
              <a:gd name="T93" fmla="*/ 1571 h 2806"/>
              <a:gd name="T94" fmla="*/ 682 w 2806"/>
              <a:gd name="T95" fmla="*/ 1580 h 2806"/>
              <a:gd name="T96" fmla="*/ 721 w 2806"/>
              <a:gd name="T97" fmla="*/ 1659 h 2806"/>
              <a:gd name="T98" fmla="*/ 777 w 2806"/>
              <a:gd name="T99" fmla="*/ 1727 h 2806"/>
              <a:gd name="T100" fmla="*/ 848 w 2806"/>
              <a:gd name="T101" fmla="*/ 1779 h 2806"/>
              <a:gd name="T102" fmla="*/ 929 w 2806"/>
              <a:gd name="T103" fmla="*/ 1816 h 2806"/>
              <a:gd name="T104" fmla="*/ 1036 w 2806"/>
              <a:gd name="T105" fmla="*/ 1832 h 2806"/>
              <a:gd name="T106" fmla="*/ 930 w 2806"/>
              <a:gd name="T107" fmla="*/ 1901 h 2806"/>
              <a:gd name="T108" fmla="*/ 770 w 2806"/>
              <a:gd name="T109" fmla="*/ 1968 h 2806"/>
              <a:gd name="T110" fmla="*/ 625 w 2806"/>
              <a:gd name="T111" fmla="*/ 1994 h 2806"/>
              <a:gd name="T112" fmla="*/ 489 w 2806"/>
              <a:gd name="T113" fmla="*/ 1994 h 2806"/>
              <a:gd name="T114" fmla="*/ 600 w 2806"/>
              <a:gd name="T115" fmla="*/ 2065 h 2806"/>
              <a:gd name="T116" fmla="*/ 819 w 2806"/>
              <a:gd name="T117" fmla="*/ 2138 h 2806"/>
              <a:gd name="T118" fmla="*/ 935 w 2806"/>
              <a:gd name="T119" fmla="*/ 2158 h 2806"/>
              <a:gd name="T120" fmla="*/ 0 w 2806"/>
              <a:gd name="T121" fmla="*/ 0 h 2806"/>
              <a:gd name="T122" fmla="*/ 2806 w 2806"/>
              <a:gd name="T123" fmla="*/ 1403 h 2806"/>
              <a:gd name="T124" fmla="*/ 0 w 2806"/>
              <a:gd name="T125" fmla="*/ 2806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806" h="2806">
                <a:moveTo>
                  <a:pt x="1055" y="2164"/>
                </a:moveTo>
                <a:lnTo>
                  <a:pt x="1089" y="2164"/>
                </a:lnTo>
                <a:lnTo>
                  <a:pt x="1121" y="2162"/>
                </a:lnTo>
                <a:lnTo>
                  <a:pt x="1153" y="2160"/>
                </a:lnTo>
                <a:lnTo>
                  <a:pt x="1184" y="2158"/>
                </a:lnTo>
                <a:lnTo>
                  <a:pt x="1215" y="2154"/>
                </a:lnTo>
                <a:lnTo>
                  <a:pt x="1246" y="2149"/>
                </a:lnTo>
                <a:lnTo>
                  <a:pt x="1276" y="2144"/>
                </a:lnTo>
                <a:lnTo>
                  <a:pt x="1305" y="2138"/>
                </a:lnTo>
                <a:lnTo>
                  <a:pt x="1335" y="2132"/>
                </a:lnTo>
                <a:lnTo>
                  <a:pt x="1364" y="2124"/>
                </a:lnTo>
                <a:lnTo>
                  <a:pt x="1391" y="2115"/>
                </a:lnTo>
                <a:lnTo>
                  <a:pt x="1419" y="2107"/>
                </a:lnTo>
                <a:lnTo>
                  <a:pt x="1446" y="2097"/>
                </a:lnTo>
                <a:lnTo>
                  <a:pt x="1472" y="2087"/>
                </a:lnTo>
                <a:lnTo>
                  <a:pt x="1498" y="2076"/>
                </a:lnTo>
                <a:lnTo>
                  <a:pt x="1524" y="2065"/>
                </a:lnTo>
                <a:lnTo>
                  <a:pt x="1549" y="2052"/>
                </a:lnTo>
                <a:lnTo>
                  <a:pt x="1574" y="2040"/>
                </a:lnTo>
                <a:lnTo>
                  <a:pt x="1599" y="2026"/>
                </a:lnTo>
                <a:lnTo>
                  <a:pt x="1622" y="2013"/>
                </a:lnTo>
                <a:lnTo>
                  <a:pt x="1646" y="1998"/>
                </a:lnTo>
                <a:lnTo>
                  <a:pt x="1668" y="1983"/>
                </a:lnTo>
                <a:lnTo>
                  <a:pt x="1690" y="1968"/>
                </a:lnTo>
                <a:lnTo>
                  <a:pt x="1712" y="1952"/>
                </a:lnTo>
                <a:lnTo>
                  <a:pt x="1733" y="1936"/>
                </a:lnTo>
                <a:lnTo>
                  <a:pt x="1753" y="1919"/>
                </a:lnTo>
                <a:lnTo>
                  <a:pt x="1774" y="1901"/>
                </a:lnTo>
                <a:lnTo>
                  <a:pt x="1794" y="1883"/>
                </a:lnTo>
                <a:lnTo>
                  <a:pt x="1813" y="1866"/>
                </a:lnTo>
                <a:lnTo>
                  <a:pt x="1831" y="1847"/>
                </a:lnTo>
                <a:lnTo>
                  <a:pt x="1850" y="1827"/>
                </a:lnTo>
                <a:lnTo>
                  <a:pt x="1867" y="1807"/>
                </a:lnTo>
                <a:lnTo>
                  <a:pt x="1884" y="1788"/>
                </a:lnTo>
                <a:lnTo>
                  <a:pt x="1900" y="1768"/>
                </a:lnTo>
                <a:lnTo>
                  <a:pt x="1917" y="1747"/>
                </a:lnTo>
                <a:lnTo>
                  <a:pt x="1933" y="1727"/>
                </a:lnTo>
                <a:lnTo>
                  <a:pt x="1947" y="1705"/>
                </a:lnTo>
                <a:lnTo>
                  <a:pt x="1962" y="1684"/>
                </a:lnTo>
                <a:lnTo>
                  <a:pt x="1976" y="1661"/>
                </a:lnTo>
                <a:lnTo>
                  <a:pt x="1990" y="1640"/>
                </a:lnTo>
                <a:lnTo>
                  <a:pt x="2002" y="1618"/>
                </a:lnTo>
                <a:lnTo>
                  <a:pt x="2014" y="1595"/>
                </a:lnTo>
                <a:lnTo>
                  <a:pt x="2027" y="1572"/>
                </a:lnTo>
                <a:lnTo>
                  <a:pt x="2038" y="1549"/>
                </a:lnTo>
                <a:lnTo>
                  <a:pt x="2048" y="1526"/>
                </a:lnTo>
                <a:lnTo>
                  <a:pt x="2059" y="1503"/>
                </a:lnTo>
                <a:lnTo>
                  <a:pt x="2069" y="1479"/>
                </a:lnTo>
                <a:lnTo>
                  <a:pt x="2077" y="1456"/>
                </a:lnTo>
                <a:lnTo>
                  <a:pt x="2086" y="1432"/>
                </a:lnTo>
                <a:lnTo>
                  <a:pt x="2093" y="1408"/>
                </a:lnTo>
                <a:lnTo>
                  <a:pt x="2101" y="1384"/>
                </a:lnTo>
                <a:lnTo>
                  <a:pt x="2108" y="1361"/>
                </a:lnTo>
                <a:lnTo>
                  <a:pt x="2115" y="1336"/>
                </a:lnTo>
                <a:lnTo>
                  <a:pt x="2121" y="1312"/>
                </a:lnTo>
                <a:lnTo>
                  <a:pt x="2126" y="1288"/>
                </a:lnTo>
                <a:lnTo>
                  <a:pt x="2131" y="1263"/>
                </a:lnTo>
                <a:lnTo>
                  <a:pt x="2136" y="1239"/>
                </a:lnTo>
                <a:lnTo>
                  <a:pt x="2138" y="1215"/>
                </a:lnTo>
                <a:lnTo>
                  <a:pt x="2144" y="1166"/>
                </a:lnTo>
                <a:lnTo>
                  <a:pt x="2147" y="1143"/>
                </a:lnTo>
                <a:lnTo>
                  <a:pt x="2148" y="1118"/>
                </a:lnTo>
                <a:lnTo>
                  <a:pt x="2148" y="1095"/>
                </a:lnTo>
                <a:lnTo>
                  <a:pt x="2149" y="1071"/>
                </a:lnTo>
                <a:lnTo>
                  <a:pt x="2148" y="1046"/>
                </a:lnTo>
                <a:lnTo>
                  <a:pt x="2148" y="1022"/>
                </a:lnTo>
                <a:lnTo>
                  <a:pt x="2175" y="1001"/>
                </a:lnTo>
                <a:lnTo>
                  <a:pt x="2189" y="990"/>
                </a:lnTo>
                <a:lnTo>
                  <a:pt x="2202" y="978"/>
                </a:lnTo>
                <a:lnTo>
                  <a:pt x="2228" y="955"/>
                </a:lnTo>
                <a:lnTo>
                  <a:pt x="2252" y="930"/>
                </a:lnTo>
                <a:lnTo>
                  <a:pt x="2264" y="918"/>
                </a:lnTo>
                <a:lnTo>
                  <a:pt x="2275" y="904"/>
                </a:lnTo>
                <a:lnTo>
                  <a:pt x="2288" y="892"/>
                </a:lnTo>
                <a:lnTo>
                  <a:pt x="2299" y="878"/>
                </a:lnTo>
                <a:lnTo>
                  <a:pt x="2320" y="851"/>
                </a:lnTo>
                <a:lnTo>
                  <a:pt x="2330" y="836"/>
                </a:lnTo>
                <a:lnTo>
                  <a:pt x="2340" y="822"/>
                </a:lnTo>
                <a:lnTo>
                  <a:pt x="2314" y="834"/>
                </a:lnTo>
                <a:lnTo>
                  <a:pt x="2286" y="844"/>
                </a:lnTo>
                <a:lnTo>
                  <a:pt x="2259" y="852"/>
                </a:lnTo>
                <a:lnTo>
                  <a:pt x="2232" y="861"/>
                </a:lnTo>
                <a:lnTo>
                  <a:pt x="2205" y="867"/>
                </a:lnTo>
                <a:lnTo>
                  <a:pt x="2176" y="873"/>
                </a:lnTo>
                <a:lnTo>
                  <a:pt x="2148" y="878"/>
                </a:lnTo>
                <a:lnTo>
                  <a:pt x="2118" y="883"/>
                </a:lnTo>
                <a:lnTo>
                  <a:pt x="2133" y="873"/>
                </a:lnTo>
                <a:lnTo>
                  <a:pt x="2148" y="863"/>
                </a:lnTo>
                <a:lnTo>
                  <a:pt x="2162" y="853"/>
                </a:lnTo>
                <a:lnTo>
                  <a:pt x="2175" y="842"/>
                </a:lnTo>
                <a:lnTo>
                  <a:pt x="2188" y="830"/>
                </a:lnTo>
                <a:lnTo>
                  <a:pt x="2200" y="818"/>
                </a:lnTo>
                <a:lnTo>
                  <a:pt x="2211" y="805"/>
                </a:lnTo>
                <a:lnTo>
                  <a:pt x="2222" y="792"/>
                </a:lnTo>
                <a:lnTo>
                  <a:pt x="2232" y="778"/>
                </a:lnTo>
                <a:lnTo>
                  <a:pt x="2242" y="764"/>
                </a:lnTo>
                <a:lnTo>
                  <a:pt x="2252" y="749"/>
                </a:lnTo>
                <a:lnTo>
                  <a:pt x="2261" y="735"/>
                </a:lnTo>
                <a:lnTo>
                  <a:pt x="2268" y="719"/>
                </a:lnTo>
                <a:lnTo>
                  <a:pt x="2275" y="702"/>
                </a:lnTo>
                <a:lnTo>
                  <a:pt x="2282" y="686"/>
                </a:lnTo>
                <a:lnTo>
                  <a:pt x="2288" y="670"/>
                </a:lnTo>
                <a:lnTo>
                  <a:pt x="2259" y="686"/>
                </a:lnTo>
                <a:lnTo>
                  <a:pt x="2231" y="701"/>
                </a:lnTo>
                <a:lnTo>
                  <a:pt x="2201" y="715"/>
                </a:lnTo>
                <a:lnTo>
                  <a:pt x="2170" y="727"/>
                </a:lnTo>
                <a:lnTo>
                  <a:pt x="2155" y="732"/>
                </a:lnTo>
                <a:lnTo>
                  <a:pt x="2139" y="738"/>
                </a:lnTo>
                <a:lnTo>
                  <a:pt x="2108" y="748"/>
                </a:lnTo>
                <a:lnTo>
                  <a:pt x="2092" y="752"/>
                </a:lnTo>
                <a:lnTo>
                  <a:pt x="2076" y="756"/>
                </a:lnTo>
                <a:lnTo>
                  <a:pt x="2044" y="763"/>
                </a:lnTo>
                <a:lnTo>
                  <a:pt x="2030" y="749"/>
                </a:lnTo>
                <a:lnTo>
                  <a:pt x="2016" y="737"/>
                </a:lnTo>
                <a:lnTo>
                  <a:pt x="2001" y="725"/>
                </a:lnTo>
                <a:lnTo>
                  <a:pt x="1986" y="712"/>
                </a:lnTo>
                <a:lnTo>
                  <a:pt x="1970" y="702"/>
                </a:lnTo>
                <a:lnTo>
                  <a:pt x="1954" y="693"/>
                </a:lnTo>
                <a:lnTo>
                  <a:pt x="1936" y="683"/>
                </a:lnTo>
                <a:lnTo>
                  <a:pt x="1919" y="674"/>
                </a:lnTo>
                <a:lnTo>
                  <a:pt x="1900" y="667"/>
                </a:lnTo>
                <a:lnTo>
                  <a:pt x="1882" y="660"/>
                </a:lnTo>
                <a:lnTo>
                  <a:pt x="1863" y="655"/>
                </a:lnTo>
                <a:lnTo>
                  <a:pt x="1844" y="650"/>
                </a:lnTo>
                <a:lnTo>
                  <a:pt x="1824" y="647"/>
                </a:lnTo>
                <a:lnTo>
                  <a:pt x="1804" y="644"/>
                </a:lnTo>
                <a:lnTo>
                  <a:pt x="1784" y="643"/>
                </a:lnTo>
                <a:lnTo>
                  <a:pt x="1763" y="642"/>
                </a:lnTo>
                <a:lnTo>
                  <a:pt x="1743" y="642"/>
                </a:lnTo>
                <a:lnTo>
                  <a:pt x="1724" y="644"/>
                </a:lnTo>
                <a:lnTo>
                  <a:pt x="1705" y="647"/>
                </a:lnTo>
                <a:lnTo>
                  <a:pt x="1685" y="649"/>
                </a:lnTo>
                <a:lnTo>
                  <a:pt x="1667" y="654"/>
                </a:lnTo>
                <a:lnTo>
                  <a:pt x="1649" y="659"/>
                </a:lnTo>
                <a:lnTo>
                  <a:pt x="1631" y="665"/>
                </a:lnTo>
                <a:lnTo>
                  <a:pt x="1613" y="672"/>
                </a:lnTo>
                <a:lnTo>
                  <a:pt x="1596" y="680"/>
                </a:lnTo>
                <a:lnTo>
                  <a:pt x="1580" y="689"/>
                </a:lnTo>
                <a:lnTo>
                  <a:pt x="1564" y="698"/>
                </a:lnTo>
                <a:lnTo>
                  <a:pt x="1548" y="707"/>
                </a:lnTo>
                <a:lnTo>
                  <a:pt x="1533" y="719"/>
                </a:lnTo>
                <a:lnTo>
                  <a:pt x="1518" y="730"/>
                </a:lnTo>
                <a:lnTo>
                  <a:pt x="1505" y="742"/>
                </a:lnTo>
                <a:lnTo>
                  <a:pt x="1491" y="754"/>
                </a:lnTo>
                <a:lnTo>
                  <a:pt x="1479" y="768"/>
                </a:lnTo>
                <a:lnTo>
                  <a:pt x="1466" y="782"/>
                </a:lnTo>
                <a:lnTo>
                  <a:pt x="1455" y="796"/>
                </a:lnTo>
                <a:lnTo>
                  <a:pt x="1444" y="811"/>
                </a:lnTo>
                <a:lnTo>
                  <a:pt x="1434" y="827"/>
                </a:lnTo>
                <a:lnTo>
                  <a:pt x="1425" y="844"/>
                </a:lnTo>
                <a:lnTo>
                  <a:pt x="1420" y="851"/>
                </a:lnTo>
                <a:lnTo>
                  <a:pt x="1417" y="860"/>
                </a:lnTo>
                <a:lnTo>
                  <a:pt x="1409" y="877"/>
                </a:lnTo>
                <a:lnTo>
                  <a:pt x="1402" y="894"/>
                </a:lnTo>
                <a:lnTo>
                  <a:pt x="1396" y="912"/>
                </a:lnTo>
                <a:lnTo>
                  <a:pt x="1391" y="930"/>
                </a:lnTo>
                <a:lnTo>
                  <a:pt x="1387" y="949"/>
                </a:lnTo>
                <a:lnTo>
                  <a:pt x="1383" y="967"/>
                </a:lnTo>
                <a:lnTo>
                  <a:pt x="1381" y="987"/>
                </a:lnTo>
                <a:lnTo>
                  <a:pt x="1380" y="1007"/>
                </a:lnTo>
                <a:lnTo>
                  <a:pt x="1378" y="1027"/>
                </a:lnTo>
                <a:lnTo>
                  <a:pt x="1380" y="1049"/>
                </a:lnTo>
                <a:lnTo>
                  <a:pt x="1381" y="1060"/>
                </a:lnTo>
                <a:lnTo>
                  <a:pt x="1381" y="1071"/>
                </a:lnTo>
                <a:lnTo>
                  <a:pt x="1385" y="1092"/>
                </a:lnTo>
                <a:lnTo>
                  <a:pt x="1388" y="1113"/>
                </a:lnTo>
                <a:lnTo>
                  <a:pt x="1359" y="1112"/>
                </a:lnTo>
                <a:lnTo>
                  <a:pt x="1329" y="1110"/>
                </a:lnTo>
                <a:lnTo>
                  <a:pt x="1300" y="1106"/>
                </a:lnTo>
                <a:lnTo>
                  <a:pt x="1271" y="1101"/>
                </a:lnTo>
                <a:lnTo>
                  <a:pt x="1242" y="1096"/>
                </a:lnTo>
                <a:lnTo>
                  <a:pt x="1214" y="1091"/>
                </a:lnTo>
                <a:lnTo>
                  <a:pt x="1185" y="1085"/>
                </a:lnTo>
                <a:lnTo>
                  <a:pt x="1157" y="1077"/>
                </a:lnTo>
                <a:lnTo>
                  <a:pt x="1130" y="1069"/>
                </a:lnTo>
                <a:lnTo>
                  <a:pt x="1101" y="1060"/>
                </a:lnTo>
                <a:lnTo>
                  <a:pt x="1075" y="1051"/>
                </a:lnTo>
                <a:lnTo>
                  <a:pt x="1048" y="1041"/>
                </a:lnTo>
                <a:lnTo>
                  <a:pt x="1021" y="1030"/>
                </a:lnTo>
                <a:lnTo>
                  <a:pt x="995" y="1019"/>
                </a:lnTo>
                <a:lnTo>
                  <a:pt x="970" y="1007"/>
                </a:lnTo>
                <a:lnTo>
                  <a:pt x="944" y="994"/>
                </a:lnTo>
                <a:lnTo>
                  <a:pt x="919" y="981"/>
                </a:lnTo>
                <a:lnTo>
                  <a:pt x="895" y="967"/>
                </a:lnTo>
                <a:lnTo>
                  <a:pt x="870" y="952"/>
                </a:lnTo>
                <a:lnTo>
                  <a:pt x="846" y="938"/>
                </a:lnTo>
                <a:lnTo>
                  <a:pt x="823" y="921"/>
                </a:lnTo>
                <a:lnTo>
                  <a:pt x="801" y="905"/>
                </a:lnTo>
                <a:lnTo>
                  <a:pt x="777" y="888"/>
                </a:lnTo>
                <a:lnTo>
                  <a:pt x="756" y="871"/>
                </a:lnTo>
                <a:lnTo>
                  <a:pt x="734" y="853"/>
                </a:lnTo>
                <a:lnTo>
                  <a:pt x="713" y="835"/>
                </a:lnTo>
                <a:lnTo>
                  <a:pt x="692" y="815"/>
                </a:lnTo>
                <a:lnTo>
                  <a:pt x="672" y="795"/>
                </a:lnTo>
                <a:lnTo>
                  <a:pt x="652" y="775"/>
                </a:lnTo>
                <a:lnTo>
                  <a:pt x="634" y="754"/>
                </a:lnTo>
                <a:lnTo>
                  <a:pt x="615" y="733"/>
                </a:lnTo>
                <a:lnTo>
                  <a:pt x="596" y="712"/>
                </a:lnTo>
                <a:lnTo>
                  <a:pt x="585" y="735"/>
                </a:lnTo>
                <a:lnTo>
                  <a:pt x="580" y="746"/>
                </a:lnTo>
                <a:lnTo>
                  <a:pt x="574" y="757"/>
                </a:lnTo>
                <a:lnTo>
                  <a:pt x="565" y="780"/>
                </a:lnTo>
                <a:lnTo>
                  <a:pt x="562" y="792"/>
                </a:lnTo>
                <a:lnTo>
                  <a:pt x="558" y="804"/>
                </a:lnTo>
                <a:lnTo>
                  <a:pt x="556" y="816"/>
                </a:lnTo>
                <a:lnTo>
                  <a:pt x="553" y="829"/>
                </a:lnTo>
                <a:lnTo>
                  <a:pt x="548" y="853"/>
                </a:lnTo>
                <a:lnTo>
                  <a:pt x="547" y="866"/>
                </a:lnTo>
                <a:lnTo>
                  <a:pt x="546" y="879"/>
                </a:lnTo>
                <a:lnTo>
                  <a:pt x="544" y="892"/>
                </a:lnTo>
                <a:lnTo>
                  <a:pt x="544" y="905"/>
                </a:lnTo>
                <a:lnTo>
                  <a:pt x="544" y="918"/>
                </a:lnTo>
                <a:lnTo>
                  <a:pt x="546" y="930"/>
                </a:lnTo>
                <a:lnTo>
                  <a:pt x="547" y="942"/>
                </a:lnTo>
                <a:lnTo>
                  <a:pt x="548" y="955"/>
                </a:lnTo>
                <a:lnTo>
                  <a:pt x="549" y="967"/>
                </a:lnTo>
                <a:lnTo>
                  <a:pt x="552" y="978"/>
                </a:lnTo>
                <a:lnTo>
                  <a:pt x="557" y="1002"/>
                </a:lnTo>
                <a:lnTo>
                  <a:pt x="561" y="1013"/>
                </a:lnTo>
                <a:lnTo>
                  <a:pt x="564" y="1025"/>
                </a:lnTo>
                <a:lnTo>
                  <a:pt x="572" y="1048"/>
                </a:lnTo>
                <a:lnTo>
                  <a:pt x="577" y="1058"/>
                </a:lnTo>
                <a:lnTo>
                  <a:pt x="582" y="1069"/>
                </a:lnTo>
                <a:lnTo>
                  <a:pt x="591" y="1090"/>
                </a:lnTo>
                <a:lnTo>
                  <a:pt x="604" y="1110"/>
                </a:lnTo>
                <a:lnTo>
                  <a:pt x="610" y="1119"/>
                </a:lnTo>
                <a:lnTo>
                  <a:pt x="616" y="1129"/>
                </a:lnTo>
                <a:lnTo>
                  <a:pt x="630" y="1148"/>
                </a:lnTo>
                <a:lnTo>
                  <a:pt x="646" y="1165"/>
                </a:lnTo>
                <a:lnTo>
                  <a:pt x="662" y="1181"/>
                </a:lnTo>
                <a:lnTo>
                  <a:pt x="679" y="1197"/>
                </a:lnTo>
                <a:lnTo>
                  <a:pt x="697" y="1212"/>
                </a:lnTo>
                <a:lnTo>
                  <a:pt x="715" y="1226"/>
                </a:lnTo>
                <a:lnTo>
                  <a:pt x="704" y="1225"/>
                </a:lnTo>
                <a:lnTo>
                  <a:pt x="692" y="1223"/>
                </a:lnTo>
                <a:lnTo>
                  <a:pt x="669" y="1221"/>
                </a:lnTo>
                <a:lnTo>
                  <a:pt x="658" y="1220"/>
                </a:lnTo>
                <a:lnTo>
                  <a:pt x="647" y="1217"/>
                </a:lnTo>
                <a:lnTo>
                  <a:pt x="625" y="1211"/>
                </a:lnTo>
                <a:lnTo>
                  <a:pt x="603" y="1205"/>
                </a:lnTo>
                <a:lnTo>
                  <a:pt x="582" y="1196"/>
                </a:lnTo>
                <a:lnTo>
                  <a:pt x="562" y="1187"/>
                </a:lnTo>
                <a:lnTo>
                  <a:pt x="552" y="1183"/>
                </a:lnTo>
                <a:lnTo>
                  <a:pt x="542" y="1178"/>
                </a:lnTo>
                <a:lnTo>
                  <a:pt x="542" y="1183"/>
                </a:lnTo>
                <a:lnTo>
                  <a:pt x="542" y="1200"/>
                </a:lnTo>
                <a:lnTo>
                  <a:pt x="543" y="1217"/>
                </a:lnTo>
                <a:lnTo>
                  <a:pt x="544" y="1233"/>
                </a:lnTo>
                <a:lnTo>
                  <a:pt x="548" y="1251"/>
                </a:lnTo>
                <a:lnTo>
                  <a:pt x="551" y="1267"/>
                </a:lnTo>
                <a:lnTo>
                  <a:pt x="556" y="1283"/>
                </a:lnTo>
                <a:lnTo>
                  <a:pt x="559" y="1299"/>
                </a:lnTo>
                <a:lnTo>
                  <a:pt x="565" y="1315"/>
                </a:lnTo>
                <a:lnTo>
                  <a:pt x="572" y="1330"/>
                </a:lnTo>
                <a:lnTo>
                  <a:pt x="578" y="1345"/>
                </a:lnTo>
                <a:lnTo>
                  <a:pt x="585" y="1359"/>
                </a:lnTo>
                <a:lnTo>
                  <a:pt x="593" y="1374"/>
                </a:lnTo>
                <a:lnTo>
                  <a:pt x="601" y="1388"/>
                </a:lnTo>
                <a:lnTo>
                  <a:pt x="610" y="1402"/>
                </a:lnTo>
                <a:lnTo>
                  <a:pt x="620" y="1414"/>
                </a:lnTo>
                <a:lnTo>
                  <a:pt x="625" y="1421"/>
                </a:lnTo>
                <a:lnTo>
                  <a:pt x="630" y="1428"/>
                </a:lnTo>
                <a:lnTo>
                  <a:pt x="641" y="1440"/>
                </a:lnTo>
                <a:lnTo>
                  <a:pt x="652" y="1451"/>
                </a:lnTo>
                <a:lnTo>
                  <a:pt x="663" y="1462"/>
                </a:lnTo>
                <a:lnTo>
                  <a:pt x="676" y="1473"/>
                </a:lnTo>
                <a:lnTo>
                  <a:pt x="688" y="1483"/>
                </a:lnTo>
                <a:lnTo>
                  <a:pt x="700" y="1493"/>
                </a:lnTo>
                <a:lnTo>
                  <a:pt x="714" y="1503"/>
                </a:lnTo>
                <a:lnTo>
                  <a:pt x="728" y="1512"/>
                </a:lnTo>
                <a:lnTo>
                  <a:pt x="741" y="1519"/>
                </a:lnTo>
                <a:lnTo>
                  <a:pt x="756" y="1526"/>
                </a:lnTo>
                <a:lnTo>
                  <a:pt x="771" y="1534"/>
                </a:lnTo>
                <a:lnTo>
                  <a:pt x="786" y="1540"/>
                </a:lnTo>
                <a:lnTo>
                  <a:pt x="802" y="1546"/>
                </a:lnTo>
                <a:lnTo>
                  <a:pt x="818" y="1551"/>
                </a:lnTo>
                <a:lnTo>
                  <a:pt x="834" y="1555"/>
                </a:lnTo>
                <a:lnTo>
                  <a:pt x="850" y="1559"/>
                </a:lnTo>
                <a:lnTo>
                  <a:pt x="825" y="1565"/>
                </a:lnTo>
                <a:lnTo>
                  <a:pt x="801" y="1569"/>
                </a:lnTo>
                <a:lnTo>
                  <a:pt x="787" y="1570"/>
                </a:lnTo>
                <a:lnTo>
                  <a:pt x="775" y="1571"/>
                </a:lnTo>
                <a:lnTo>
                  <a:pt x="749" y="1572"/>
                </a:lnTo>
                <a:lnTo>
                  <a:pt x="730" y="1572"/>
                </a:lnTo>
                <a:lnTo>
                  <a:pt x="711" y="1571"/>
                </a:lnTo>
                <a:lnTo>
                  <a:pt x="694" y="1569"/>
                </a:lnTo>
                <a:lnTo>
                  <a:pt x="677" y="1565"/>
                </a:lnTo>
                <a:lnTo>
                  <a:pt x="682" y="1580"/>
                </a:lnTo>
                <a:lnTo>
                  <a:pt x="687" y="1593"/>
                </a:lnTo>
                <a:lnTo>
                  <a:pt x="693" y="1607"/>
                </a:lnTo>
                <a:lnTo>
                  <a:pt x="699" y="1621"/>
                </a:lnTo>
                <a:lnTo>
                  <a:pt x="705" y="1634"/>
                </a:lnTo>
                <a:lnTo>
                  <a:pt x="713" y="1647"/>
                </a:lnTo>
                <a:lnTo>
                  <a:pt x="721" y="1659"/>
                </a:lnTo>
                <a:lnTo>
                  <a:pt x="730" y="1671"/>
                </a:lnTo>
                <a:lnTo>
                  <a:pt x="739" y="1682"/>
                </a:lnTo>
                <a:lnTo>
                  <a:pt x="747" y="1695"/>
                </a:lnTo>
                <a:lnTo>
                  <a:pt x="757" y="1706"/>
                </a:lnTo>
                <a:lnTo>
                  <a:pt x="767" y="1716"/>
                </a:lnTo>
                <a:lnTo>
                  <a:pt x="777" y="1727"/>
                </a:lnTo>
                <a:lnTo>
                  <a:pt x="788" y="1737"/>
                </a:lnTo>
                <a:lnTo>
                  <a:pt x="799" y="1745"/>
                </a:lnTo>
                <a:lnTo>
                  <a:pt x="812" y="1755"/>
                </a:lnTo>
                <a:lnTo>
                  <a:pt x="823" y="1764"/>
                </a:lnTo>
                <a:lnTo>
                  <a:pt x="835" y="1771"/>
                </a:lnTo>
                <a:lnTo>
                  <a:pt x="848" y="1779"/>
                </a:lnTo>
                <a:lnTo>
                  <a:pt x="861" y="1786"/>
                </a:lnTo>
                <a:lnTo>
                  <a:pt x="874" y="1794"/>
                </a:lnTo>
                <a:lnTo>
                  <a:pt x="887" y="1800"/>
                </a:lnTo>
                <a:lnTo>
                  <a:pt x="901" y="1806"/>
                </a:lnTo>
                <a:lnTo>
                  <a:pt x="916" y="1811"/>
                </a:lnTo>
                <a:lnTo>
                  <a:pt x="929" y="1816"/>
                </a:lnTo>
                <a:lnTo>
                  <a:pt x="944" y="1820"/>
                </a:lnTo>
                <a:lnTo>
                  <a:pt x="974" y="1826"/>
                </a:lnTo>
                <a:lnTo>
                  <a:pt x="989" y="1828"/>
                </a:lnTo>
                <a:lnTo>
                  <a:pt x="1005" y="1831"/>
                </a:lnTo>
                <a:lnTo>
                  <a:pt x="1020" y="1832"/>
                </a:lnTo>
                <a:lnTo>
                  <a:pt x="1036" y="1832"/>
                </a:lnTo>
                <a:lnTo>
                  <a:pt x="1011" y="1851"/>
                </a:lnTo>
                <a:lnTo>
                  <a:pt x="997" y="1861"/>
                </a:lnTo>
                <a:lnTo>
                  <a:pt x="985" y="1869"/>
                </a:lnTo>
                <a:lnTo>
                  <a:pt x="971" y="1878"/>
                </a:lnTo>
                <a:lnTo>
                  <a:pt x="958" y="1885"/>
                </a:lnTo>
                <a:lnTo>
                  <a:pt x="930" y="1901"/>
                </a:lnTo>
                <a:lnTo>
                  <a:pt x="903" y="1916"/>
                </a:lnTo>
                <a:lnTo>
                  <a:pt x="874" y="1930"/>
                </a:lnTo>
                <a:lnTo>
                  <a:pt x="845" y="1942"/>
                </a:lnTo>
                <a:lnTo>
                  <a:pt x="815" y="1953"/>
                </a:lnTo>
                <a:lnTo>
                  <a:pt x="784" y="1963"/>
                </a:lnTo>
                <a:lnTo>
                  <a:pt x="770" y="1968"/>
                </a:lnTo>
                <a:lnTo>
                  <a:pt x="754" y="1972"/>
                </a:lnTo>
                <a:lnTo>
                  <a:pt x="723" y="1979"/>
                </a:lnTo>
                <a:lnTo>
                  <a:pt x="690" y="1986"/>
                </a:lnTo>
                <a:lnTo>
                  <a:pt x="658" y="1990"/>
                </a:lnTo>
                <a:lnTo>
                  <a:pt x="641" y="1993"/>
                </a:lnTo>
                <a:lnTo>
                  <a:pt x="625" y="1994"/>
                </a:lnTo>
                <a:lnTo>
                  <a:pt x="591" y="1997"/>
                </a:lnTo>
                <a:lnTo>
                  <a:pt x="575" y="1997"/>
                </a:lnTo>
                <a:lnTo>
                  <a:pt x="558" y="1997"/>
                </a:lnTo>
                <a:lnTo>
                  <a:pt x="535" y="1997"/>
                </a:lnTo>
                <a:lnTo>
                  <a:pt x="512" y="1995"/>
                </a:lnTo>
                <a:lnTo>
                  <a:pt x="489" y="1994"/>
                </a:lnTo>
                <a:lnTo>
                  <a:pt x="466" y="1992"/>
                </a:lnTo>
                <a:lnTo>
                  <a:pt x="499" y="2012"/>
                </a:lnTo>
                <a:lnTo>
                  <a:pt x="532" y="2030"/>
                </a:lnTo>
                <a:lnTo>
                  <a:pt x="548" y="2039"/>
                </a:lnTo>
                <a:lnTo>
                  <a:pt x="565" y="2047"/>
                </a:lnTo>
                <a:lnTo>
                  <a:pt x="600" y="2065"/>
                </a:lnTo>
                <a:lnTo>
                  <a:pt x="635" y="2080"/>
                </a:lnTo>
                <a:lnTo>
                  <a:pt x="671" y="2094"/>
                </a:lnTo>
                <a:lnTo>
                  <a:pt x="707" y="2107"/>
                </a:lnTo>
                <a:lnTo>
                  <a:pt x="744" y="2119"/>
                </a:lnTo>
                <a:lnTo>
                  <a:pt x="781" y="2129"/>
                </a:lnTo>
                <a:lnTo>
                  <a:pt x="819" y="2138"/>
                </a:lnTo>
                <a:lnTo>
                  <a:pt x="838" y="2143"/>
                </a:lnTo>
                <a:lnTo>
                  <a:pt x="857" y="2146"/>
                </a:lnTo>
                <a:lnTo>
                  <a:pt x="876" y="2149"/>
                </a:lnTo>
                <a:lnTo>
                  <a:pt x="896" y="2153"/>
                </a:lnTo>
                <a:lnTo>
                  <a:pt x="916" y="2155"/>
                </a:lnTo>
                <a:lnTo>
                  <a:pt x="935" y="2158"/>
                </a:lnTo>
                <a:lnTo>
                  <a:pt x="975" y="2161"/>
                </a:lnTo>
                <a:lnTo>
                  <a:pt x="995" y="2162"/>
                </a:lnTo>
                <a:lnTo>
                  <a:pt x="1015" y="2164"/>
                </a:lnTo>
                <a:lnTo>
                  <a:pt x="1036" y="2164"/>
                </a:lnTo>
                <a:lnTo>
                  <a:pt x="1055" y="2164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6" y="0"/>
                </a:lnTo>
                <a:lnTo>
                  <a:pt x="2806" y="701"/>
                </a:lnTo>
                <a:lnTo>
                  <a:pt x="2806" y="1403"/>
                </a:lnTo>
                <a:lnTo>
                  <a:pt x="2806" y="2104"/>
                </a:lnTo>
                <a:lnTo>
                  <a:pt x="2806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8" name="Freeform 17">
            <a:hlinkClick r:id="rId3" tooltip="Facebook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231422" y="5012630"/>
            <a:ext cx="288514" cy="288000"/>
          </a:xfrm>
          <a:custGeom>
            <a:avLst/>
            <a:gdLst>
              <a:gd name="T0" fmla="*/ 1541 w 2807"/>
              <a:gd name="T1" fmla="*/ 2287 h 2806"/>
              <a:gd name="T2" fmla="*/ 1541 w 2807"/>
              <a:gd name="T3" fmla="*/ 1481 h 2806"/>
              <a:gd name="T4" fmla="*/ 1812 w 2807"/>
              <a:gd name="T5" fmla="*/ 1481 h 2806"/>
              <a:gd name="T6" fmla="*/ 1853 w 2807"/>
              <a:gd name="T7" fmla="*/ 1166 h 2806"/>
              <a:gd name="T8" fmla="*/ 1541 w 2807"/>
              <a:gd name="T9" fmla="*/ 1166 h 2806"/>
              <a:gd name="T10" fmla="*/ 1541 w 2807"/>
              <a:gd name="T11" fmla="*/ 965 h 2806"/>
              <a:gd name="T12" fmla="*/ 1542 w 2807"/>
              <a:gd name="T13" fmla="*/ 933 h 2806"/>
              <a:gd name="T14" fmla="*/ 1547 w 2807"/>
              <a:gd name="T15" fmla="*/ 903 h 2806"/>
              <a:gd name="T16" fmla="*/ 1556 w 2807"/>
              <a:gd name="T17" fmla="*/ 877 h 2806"/>
              <a:gd name="T18" fmla="*/ 1569 w 2807"/>
              <a:gd name="T19" fmla="*/ 855 h 2806"/>
              <a:gd name="T20" fmla="*/ 1590 w 2807"/>
              <a:gd name="T21" fmla="*/ 837 h 2806"/>
              <a:gd name="T22" fmla="*/ 1618 w 2807"/>
              <a:gd name="T23" fmla="*/ 824 h 2806"/>
              <a:gd name="T24" fmla="*/ 1652 w 2807"/>
              <a:gd name="T25" fmla="*/ 815 h 2806"/>
              <a:gd name="T26" fmla="*/ 1673 w 2807"/>
              <a:gd name="T27" fmla="*/ 813 h 2806"/>
              <a:gd name="T28" fmla="*/ 1697 w 2807"/>
              <a:gd name="T29" fmla="*/ 813 h 2806"/>
              <a:gd name="T30" fmla="*/ 1862 w 2807"/>
              <a:gd name="T31" fmla="*/ 813 h 2806"/>
              <a:gd name="T32" fmla="*/ 1862 w 2807"/>
              <a:gd name="T33" fmla="*/ 530 h 2806"/>
              <a:gd name="T34" fmla="*/ 1773 w 2807"/>
              <a:gd name="T35" fmla="*/ 523 h 2806"/>
              <a:gd name="T36" fmla="*/ 1703 w 2807"/>
              <a:gd name="T37" fmla="*/ 521 h 2806"/>
              <a:gd name="T38" fmla="*/ 1620 w 2807"/>
              <a:gd name="T39" fmla="*/ 518 h 2806"/>
              <a:gd name="T40" fmla="*/ 1577 w 2807"/>
              <a:gd name="T41" fmla="*/ 521 h 2806"/>
              <a:gd name="T42" fmla="*/ 1535 w 2807"/>
              <a:gd name="T43" fmla="*/ 526 h 2806"/>
              <a:gd name="T44" fmla="*/ 1494 w 2807"/>
              <a:gd name="T45" fmla="*/ 534 h 2806"/>
              <a:gd name="T46" fmla="*/ 1455 w 2807"/>
              <a:gd name="T47" fmla="*/ 545 h 2806"/>
              <a:gd name="T48" fmla="*/ 1420 w 2807"/>
              <a:gd name="T49" fmla="*/ 560 h 2806"/>
              <a:gd name="T50" fmla="*/ 1387 w 2807"/>
              <a:gd name="T51" fmla="*/ 579 h 2806"/>
              <a:gd name="T52" fmla="*/ 1356 w 2807"/>
              <a:gd name="T53" fmla="*/ 601 h 2806"/>
              <a:gd name="T54" fmla="*/ 1328 w 2807"/>
              <a:gd name="T55" fmla="*/ 626 h 2806"/>
              <a:gd name="T56" fmla="*/ 1303 w 2807"/>
              <a:gd name="T57" fmla="*/ 653 h 2806"/>
              <a:gd name="T58" fmla="*/ 1281 w 2807"/>
              <a:gd name="T59" fmla="*/ 684 h 2806"/>
              <a:gd name="T60" fmla="*/ 1261 w 2807"/>
              <a:gd name="T61" fmla="*/ 719 h 2806"/>
              <a:gd name="T62" fmla="*/ 1245 w 2807"/>
              <a:gd name="T63" fmla="*/ 756 h 2806"/>
              <a:gd name="T64" fmla="*/ 1233 w 2807"/>
              <a:gd name="T65" fmla="*/ 796 h 2806"/>
              <a:gd name="T66" fmla="*/ 1224 w 2807"/>
              <a:gd name="T67" fmla="*/ 839 h 2806"/>
              <a:gd name="T68" fmla="*/ 1218 w 2807"/>
              <a:gd name="T69" fmla="*/ 886 h 2806"/>
              <a:gd name="T70" fmla="*/ 1215 w 2807"/>
              <a:gd name="T71" fmla="*/ 934 h 2806"/>
              <a:gd name="T72" fmla="*/ 1215 w 2807"/>
              <a:gd name="T73" fmla="*/ 1166 h 2806"/>
              <a:gd name="T74" fmla="*/ 944 w 2807"/>
              <a:gd name="T75" fmla="*/ 1166 h 2806"/>
              <a:gd name="T76" fmla="*/ 944 w 2807"/>
              <a:gd name="T77" fmla="*/ 1481 h 2806"/>
              <a:gd name="T78" fmla="*/ 1215 w 2807"/>
              <a:gd name="T79" fmla="*/ 1481 h 2806"/>
              <a:gd name="T80" fmla="*/ 1215 w 2807"/>
              <a:gd name="T81" fmla="*/ 2287 h 2806"/>
              <a:gd name="T82" fmla="*/ 1541 w 2807"/>
              <a:gd name="T83" fmla="*/ 2287 h 2806"/>
              <a:gd name="T84" fmla="*/ 0 w 2807"/>
              <a:gd name="T85" fmla="*/ 0 h 2806"/>
              <a:gd name="T86" fmla="*/ 702 w 2807"/>
              <a:gd name="T87" fmla="*/ 0 h 2806"/>
              <a:gd name="T88" fmla="*/ 1403 w 2807"/>
              <a:gd name="T89" fmla="*/ 0 h 2806"/>
              <a:gd name="T90" fmla="*/ 2105 w 2807"/>
              <a:gd name="T91" fmla="*/ 0 h 2806"/>
              <a:gd name="T92" fmla="*/ 2807 w 2807"/>
              <a:gd name="T93" fmla="*/ 0 h 2806"/>
              <a:gd name="T94" fmla="*/ 2807 w 2807"/>
              <a:gd name="T95" fmla="*/ 701 h 2806"/>
              <a:gd name="T96" fmla="*/ 2807 w 2807"/>
              <a:gd name="T97" fmla="*/ 1403 h 2806"/>
              <a:gd name="T98" fmla="*/ 2807 w 2807"/>
              <a:gd name="T99" fmla="*/ 2104 h 2806"/>
              <a:gd name="T100" fmla="*/ 2807 w 2807"/>
              <a:gd name="T101" fmla="*/ 2806 h 2806"/>
              <a:gd name="T102" fmla="*/ 2105 w 2807"/>
              <a:gd name="T103" fmla="*/ 2806 h 2806"/>
              <a:gd name="T104" fmla="*/ 1403 w 2807"/>
              <a:gd name="T105" fmla="*/ 2806 h 2806"/>
              <a:gd name="T106" fmla="*/ 702 w 2807"/>
              <a:gd name="T107" fmla="*/ 2806 h 2806"/>
              <a:gd name="T108" fmla="*/ 0 w 2807"/>
              <a:gd name="T109" fmla="*/ 2806 h 2806"/>
              <a:gd name="T110" fmla="*/ 0 w 2807"/>
              <a:gd name="T111" fmla="*/ 2104 h 2806"/>
              <a:gd name="T112" fmla="*/ 0 w 2807"/>
              <a:gd name="T113" fmla="*/ 1403 h 2806"/>
              <a:gd name="T114" fmla="*/ 0 w 2807"/>
              <a:gd name="T115" fmla="*/ 701 h 2806"/>
              <a:gd name="T116" fmla="*/ 0 w 2807"/>
              <a:gd name="T117" fmla="*/ 0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807" h="2806">
                <a:moveTo>
                  <a:pt x="1541" y="2287"/>
                </a:moveTo>
                <a:lnTo>
                  <a:pt x="1541" y="1481"/>
                </a:lnTo>
                <a:lnTo>
                  <a:pt x="1812" y="1481"/>
                </a:lnTo>
                <a:lnTo>
                  <a:pt x="1853" y="1166"/>
                </a:lnTo>
                <a:lnTo>
                  <a:pt x="1541" y="1166"/>
                </a:lnTo>
                <a:lnTo>
                  <a:pt x="1541" y="965"/>
                </a:lnTo>
                <a:lnTo>
                  <a:pt x="1542" y="933"/>
                </a:lnTo>
                <a:lnTo>
                  <a:pt x="1547" y="903"/>
                </a:lnTo>
                <a:lnTo>
                  <a:pt x="1556" y="877"/>
                </a:lnTo>
                <a:lnTo>
                  <a:pt x="1569" y="855"/>
                </a:lnTo>
                <a:lnTo>
                  <a:pt x="1590" y="837"/>
                </a:lnTo>
                <a:lnTo>
                  <a:pt x="1618" y="824"/>
                </a:lnTo>
                <a:lnTo>
                  <a:pt x="1652" y="815"/>
                </a:lnTo>
                <a:lnTo>
                  <a:pt x="1673" y="813"/>
                </a:lnTo>
                <a:lnTo>
                  <a:pt x="1697" y="813"/>
                </a:lnTo>
                <a:lnTo>
                  <a:pt x="1862" y="813"/>
                </a:lnTo>
                <a:lnTo>
                  <a:pt x="1862" y="530"/>
                </a:lnTo>
                <a:lnTo>
                  <a:pt x="1773" y="523"/>
                </a:lnTo>
                <a:lnTo>
                  <a:pt x="1703" y="521"/>
                </a:lnTo>
                <a:lnTo>
                  <a:pt x="1620" y="518"/>
                </a:lnTo>
                <a:lnTo>
                  <a:pt x="1577" y="521"/>
                </a:lnTo>
                <a:lnTo>
                  <a:pt x="1535" y="526"/>
                </a:lnTo>
                <a:lnTo>
                  <a:pt x="1494" y="534"/>
                </a:lnTo>
                <a:lnTo>
                  <a:pt x="1455" y="545"/>
                </a:lnTo>
                <a:lnTo>
                  <a:pt x="1420" y="560"/>
                </a:lnTo>
                <a:lnTo>
                  <a:pt x="1387" y="579"/>
                </a:lnTo>
                <a:lnTo>
                  <a:pt x="1356" y="601"/>
                </a:lnTo>
                <a:lnTo>
                  <a:pt x="1328" y="626"/>
                </a:lnTo>
                <a:lnTo>
                  <a:pt x="1303" y="653"/>
                </a:lnTo>
                <a:lnTo>
                  <a:pt x="1281" y="684"/>
                </a:lnTo>
                <a:lnTo>
                  <a:pt x="1261" y="719"/>
                </a:lnTo>
                <a:lnTo>
                  <a:pt x="1245" y="756"/>
                </a:lnTo>
                <a:lnTo>
                  <a:pt x="1233" y="796"/>
                </a:lnTo>
                <a:lnTo>
                  <a:pt x="1224" y="839"/>
                </a:lnTo>
                <a:lnTo>
                  <a:pt x="1218" y="886"/>
                </a:lnTo>
                <a:lnTo>
                  <a:pt x="1215" y="934"/>
                </a:lnTo>
                <a:lnTo>
                  <a:pt x="1215" y="1166"/>
                </a:lnTo>
                <a:lnTo>
                  <a:pt x="944" y="1166"/>
                </a:lnTo>
                <a:lnTo>
                  <a:pt x="944" y="1481"/>
                </a:lnTo>
                <a:lnTo>
                  <a:pt x="1215" y="1481"/>
                </a:lnTo>
                <a:lnTo>
                  <a:pt x="1215" y="2287"/>
                </a:lnTo>
                <a:lnTo>
                  <a:pt x="1541" y="2287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7" y="0"/>
                </a:lnTo>
                <a:lnTo>
                  <a:pt x="2807" y="701"/>
                </a:lnTo>
                <a:lnTo>
                  <a:pt x="2807" y="1403"/>
                </a:lnTo>
                <a:lnTo>
                  <a:pt x="2807" y="2104"/>
                </a:lnTo>
                <a:lnTo>
                  <a:pt x="2807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9" name="Freeform 18">
            <a:hlinkClick r:id="rId4" tooltip="LinkedIn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952016" y="5012630"/>
            <a:ext cx="288000" cy="288000"/>
          </a:xfrm>
          <a:custGeom>
            <a:avLst/>
            <a:gdLst>
              <a:gd name="T0" fmla="*/ 962 w 2804"/>
              <a:gd name="T1" fmla="*/ 2198 h 2806"/>
              <a:gd name="T2" fmla="*/ 798 w 2804"/>
              <a:gd name="T3" fmla="*/ 609 h 2806"/>
              <a:gd name="T4" fmla="*/ 845 w 2804"/>
              <a:gd name="T5" fmla="*/ 615 h 2806"/>
              <a:gd name="T6" fmla="*/ 904 w 2804"/>
              <a:gd name="T7" fmla="*/ 641 h 2806"/>
              <a:gd name="T8" fmla="*/ 950 w 2804"/>
              <a:gd name="T9" fmla="*/ 685 h 2806"/>
              <a:gd name="T10" fmla="*/ 973 w 2804"/>
              <a:gd name="T11" fmla="*/ 725 h 2806"/>
              <a:gd name="T12" fmla="*/ 984 w 2804"/>
              <a:gd name="T13" fmla="*/ 761 h 2806"/>
              <a:gd name="T14" fmla="*/ 986 w 2804"/>
              <a:gd name="T15" fmla="*/ 829 h 2806"/>
              <a:gd name="T16" fmla="*/ 973 w 2804"/>
              <a:gd name="T17" fmla="*/ 875 h 2806"/>
              <a:gd name="T18" fmla="*/ 933 w 2804"/>
              <a:gd name="T19" fmla="*/ 935 h 2806"/>
              <a:gd name="T20" fmla="*/ 888 w 2804"/>
              <a:gd name="T21" fmla="*/ 969 h 2806"/>
              <a:gd name="T22" fmla="*/ 855 w 2804"/>
              <a:gd name="T23" fmla="*/ 982 h 2806"/>
              <a:gd name="T24" fmla="*/ 798 w 2804"/>
              <a:gd name="T25" fmla="*/ 991 h 2806"/>
              <a:gd name="T26" fmla="*/ 749 w 2804"/>
              <a:gd name="T27" fmla="*/ 985 h 2806"/>
              <a:gd name="T28" fmla="*/ 690 w 2804"/>
              <a:gd name="T29" fmla="*/ 959 h 2806"/>
              <a:gd name="T30" fmla="*/ 644 w 2804"/>
              <a:gd name="T31" fmla="*/ 914 h 2806"/>
              <a:gd name="T32" fmla="*/ 621 w 2804"/>
              <a:gd name="T33" fmla="*/ 875 h 2806"/>
              <a:gd name="T34" fmla="*/ 610 w 2804"/>
              <a:gd name="T35" fmla="*/ 839 h 2806"/>
              <a:gd name="T36" fmla="*/ 608 w 2804"/>
              <a:gd name="T37" fmla="*/ 771 h 2806"/>
              <a:gd name="T38" fmla="*/ 621 w 2804"/>
              <a:gd name="T39" fmla="*/ 725 h 2806"/>
              <a:gd name="T40" fmla="*/ 662 w 2804"/>
              <a:gd name="T41" fmla="*/ 664 h 2806"/>
              <a:gd name="T42" fmla="*/ 706 w 2804"/>
              <a:gd name="T43" fmla="*/ 632 h 2806"/>
              <a:gd name="T44" fmla="*/ 749 w 2804"/>
              <a:gd name="T45" fmla="*/ 615 h 2806"/>
              <a:gd name="T46" fmla="*/ 798 w 2804"/>
              <a:gd name="T47" fmla="*/ 609 h 2806"/>
              <a:gd name="T48" fmla="*/ 1491 w 2804"/>
              <a:gd name="T49" fmla="*/ 1282 h 2806"/>
              <a:gd name="T50" fmla="*/ 1521 w 2804"/>
              <a:gd name="T51" fmla="*/ 1235 h 2806"/>
              <a:gd name="T52" fmla="*/ 1583 w 2804"/>
              <a:gd name="T53" fmla="*/ 1176 h 2806"/>
              <a:gd name="T54" fmla="*/ 1656 w 2804"/>
              <a:gd name="T55" fmla="*/ 1137 h 2806"/>
              <a:gd name="T56" fmla="*/ 1718 w 2804"/>
              <a:gd name="T57" fmla="*/ 1118 h 2806"/>
              <a:gd name="T58" fmla="*/ 1773 w 2804"/>
              <a:gd name="T59" fmla="*/ 1111 h 2806"/>
              <a:gd name="T60" fmla="*/ 1862 w 2804"/>
              <a:gd name="T61" fmla="*/ 1112 h 2806"/>
              <a:gd name="T62" fmla="*/ 1940 w 2804"/>
              <a:gd name="T63" fmla="*/ 1126 h 2806"/>
              <a:gd name="T64" fmla="*/ 2024 w 2804"/>
              <a:gd name="T65" fmla="*/ 1159 h 2806"/>
              <a:gd name="T66" fmla="*/ 2067 w 2804"/>
              <a:gd name="T67" fmla="*/ 1188 h 2806"/>
              <a:gd name="T68" fmla="*/ 2096 w 2804"/>
              <a:gd name="T69" fmla="*/ 1216 h 2806"/>
              <a:gd name="T70" fmla="*/ 2120 w 2804"/>
              <a:gd name="T71" fmla="*/ 1247 h 2806"/>
              <a:gd name="T72" fmla="*/ 2140 w 2804"/>
              <a:gd name="T73" fmla="*/ 1282 h 2806"/>
              <a:gd name="T74" fmla="*/ 2161 w 2804"/>
              <a:gd name="T75" fmla="*/ 1330 h 2806"/>
              <a:gd name="T76" fmla="*/ 2183 w 2804"/>
              <a:gd name="T77" fmla="*/ 1417 h 2806"/>
              <a:gd name="T78" fmla="*/ 2193 w 2804"/>
              <a:gd name="T79" fmla="*/ 1487 h 2806"/>
              <a:gd name="T80" fmla="*/ 2198 w 2804"/>
              <a:gd name="T81" fmla="*/ 1588 h 2806"/>
              <a:gd name="T82" fmla="*/ 1868 w 2804"/>
              <a:gd name="T83" fmla="*/ 1681 h 2806"/>
              <a:gd name="T84" fmla="*/ 1864 w 2804"/>
              <a:gd name="T85" fmla="*/ 1574 h 2806"/>
              <a:gd name="T86" fmla="*/ 1853 w 2804"/>
              <a:gd name="T87" fmla="*/ 1515 h 2806"/>
              <a:gd name="T88" fmla="*/ 1837 w 2804"/>
              <a:gd name="T89" fmla="*/ 1475 h 2806"/>
              <a:gd name="T90" fmla="*/ 1811 w 2804"/>
              <a:gd name="T91" fmla="*/ 1441 h 2806"/>
              <a:gd name="T92" fmla="*/ 1785 w 2804"/>
              <a:gd name="T93" fmla="*/ 1421 h 2806"/>
              <a:gd name="T94" fmla="*/ 1753 w 2804"/>
              <a:gd name="T95" fmla="*/ 1407 h 2806"/>
              <a:gd name="T96" fmla="*/ 1697 w 2804"/>
              <a:gd name="T97" fmla="*/ 1400 h 2806"/>
              <a:gd name="T98" fmla="*/ 1639 w 2804"/>
              <a:gd name="T99" fmla="*/ 1407 h 2806"/>
              <a:gd name="T100" fmla="*/ 1593 w 2804"/>
              <a:gd name="T101" fmla="*/ 1423 h 2806"/>
              <a:gd name="T102" fmla="*/ 1566 w 2804"/>
              <a:gd name="T103" fmla="*/ 1442 h 2806"/>
              <a:gd name="T104" fmla="*/ 1539 w 2804"/>
              <a:gd name="T105" fmla="*/ 1475 h 2806"/>
              <a:gd name="T106" fmla="*/ 1520 w 2804"/>
              <a:gd name="T107" fmla="*/ 1515 h 2806"/>
              <a:gd name="T108" fmla="*/ 1508 w 2804"/>
              <a:gd name="T109" fmla="*/ 1560 h 2806"/>
              <a:gd name="T110" fmla="*/ 1500 w 2804"/>
              <a:gd name="T111" fmla="*/ 1622 h 2806"/>
              <a:gd name="T112" fmla="*/ 1169 w 2804"/>
              <a:gd name="T113" fmla="*/ 2198 h 2806"/>
              <a:gd name="T114" fmla="*/ 700 w 2804"/>
              <a:gd name="T115" fmla="*/ 0 h 2806"/>
              <a:gd name="T116" fmla="*/ 2804 w 2804"/>
              <a:gd name="T117" fmla="*/ 701 h 2806"/>
              <a:gd name="T118" fmla="*/ 2103 w 2804"/>
              <a:gd name="T119" fmla="*/ 2806 h 2806"/>
              <a:gd name="T120" fmla="*/ 0 w 2804"/>
              <a:gd name="T121" fmla="*/ 2104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04" h="2806">
                <a:moveTo>
                  <a:pt x="632" y="1136"/>
                </a:moveTo>
                <a:lnTo>
                  <a:pt x="962" y="1136"/>
                </a:lnTo>
                <a:lnTo>
                  <a:pt x="962" y="1666"/>
                </a:lnTo>
                <a:lnTo>
                  <a:pt x="962" y="2198"/>
                </a:lnTo>
                <a:lnTo>
                  <a:pt x="632" y="2198"/>
                </a:lnTo>
                <a:lnTo>
                  <a:pt x="632" y="1666"/>
                </a:lnTo>
                <a:lnTo>
                  <a:pt x="632" y="1136"/>
                </a:lnTo>
                <a:close/>
                <a:moveTo>
                  <a:pt x="798" y="609"/>
                </a:moveTo>
                <a:lnTo>
                  <a:pt x="816" y="610"/>
                </a:lnTo>
                <a:lnTo>
                  <a:pt x="826" y="611"/>
                </a:lnTo>
                <a:lnTo>
                  <a:pt x="836" y="612"/>
                </a:lnTo>
                <a:lnTo>
                  <a:pt x="845" y="615"/>
                </a:lnTo>
                <a:lnTo>
                  <a:pt x="855" y="617"/>
                </a:lnTo>
                <a:lnTo>
                  <a:pt x="872" y="623"/>
                </a:lnTo>
                <a:lnTo>
                  <a:pt x="888" y="632"/>
                </a:lnTo>
                <a:lnTo>
                  <a:pt x="904" y="641"/>
                </a:lnTo>
                <a:lnTo>
                  <a:pt x="919" y="652"/>
                </a:lnTo>
                <a:lnTo>
                  <a:pt x="933" y="664"/>
                </a:lnTo>
                <a:lnTo>
                  <a:pt x="945" y="678"/>
                </a:lnTo>
                <a:lnTo>
                  <a:pt x="950" y="685"/>
                </a:lnTo>
                <a:lnTo>
                  <a:pt x="956" y="693"/>
                </a:lnTo>
                <a:lnTo>
                  <a:pt x="965" y="709"/>
                </a:lnTo>
                <a:lnTo>
                  <a:pt x="970" y="717"/>
                </a:lnTo>
                <a:lnTo>
                  <a:pt x="973" y="725"/>
                </a:lnTo>
                <a:lnTo>
                  <a:pt x="977" y="734"/>
                </a:lnTo>
                <a:lnTo>
                  <a:pt x="980" y="743"/>
                </a:lnTo>
                <a:lnTo>
                  <a:pt x="982" y="752"/>
                </a:lnTo>
                <a:lnTo>
                  <a:pt x="984" y="761"/>
                </a:lnTo>
                <a:lnTo>
                  <a:pt x="987" y="781"/>
                </a:lnTo>
                <a:lnTo>
                  <a:pt x="988" y="800"/>
                </a:lnTo>
                <a:lnTo>
                  <a:pt x="987" y="819"/>
                </a:lnTo>
                <a:lnTo>
                  <a:pt x="986" y="829"/>
                </a:lnTo>
                <a:lnTo>
                  <a:pt x="984" y="839"/>
                </a:lnTo>
                <a:lnTo>
                  <a:pt x="982" y="847"/>
                </a:lnTo>
                <a:lnTo>
                  <a:pt x="980" y="857"/>
                </a:lnTo>
                <a:lnTo>
                  <a:pt x="973" y="875"/>
                </a:lnTo>
                <a:lnTo>
                  <a:pt x="965" y="891"/>
                </a:lnTo>
                <a:lnTo>
                  <a:pt x="956" y="907"/>
                </a:lnTo>
                <a:lnTo>
                  <a:pt x="945" y="922"/>
                </a:lnTo>
                <a:lnTo>
                  <a:pt x="933" y="935"/>
                </a:lnTo>
                <a:lnTo>
                  <a:pt x="919" y="948"/>
                </a:lnTo>
                <a:lnTo>
                  <a:pt x="911" y="954"/>
                </a:lnTo>
                <a:lnTo>
                  <a:pt x="904" y="959"/>
                </a:lnTo>
                <a:lnTo>
                  <a:pt x="888" y="969"/>
                </a:lnTo>
                <a:lnTo>
                  <a:pt x="881" y="972"/>
                </a:lnTo>
                <a:lnTo>
                  <a:pt x="872" y="976"/>
                </a:lnTo>
                <a:lnTo>
                  <a:pt x="863" y="980"/>
                </a:lnTo>
                <a:lnTo>
                  <a:pt x="855" y="982"/>
                </a:lnTo>
                <a:lnTo>
                  <a:pt x="845" y="985"/>
                </a:lnTo>
                <a:lnTo>
                  <a:pt x="836" y="987"/>
                </a:lnTo>
                <a:lnTo>
                  <a:pt x="816" y="990"/>
                </a:lnTo>
                <a:lnTo>
                  <a:pt x="798" y="991"/>
                </a:lnTo>
                <a:lnTo>
                  <a:pt x="788" y="991"/>
                </a:lnTo>
                <a:lnTo>
                  <a:pt x="778" y="990"/>
                </a:lnTo>
                <a:lnTo>
                  <a:pt x="758" y="987"/>
                </a:lnTo>
                <a:lnTo>
                  <a:pt x="749" y="985"/>
                </a:lnTo>
                <a:lnTo>
                  <a:pt x="740" y="982"/>
                </a:lnTo>
                <a:lnTo>
                  <a:pt x="722" y="976"/>
                </a:lnTo>
                <a:lnTo>
                  <a:pt x="706" y="969"/>
                </a:lnTo>
                <a:lnTo>
                  <a:pt x="690" y="959"/>
                </a:lnTo>
                <a:lnTo>
                  <a:pt x="675" y="948"/>
                </a:lnTo>
                <a:lnTo>
                  <a:pt x="662" y="935"/>
                </a:lnTo>
                <a:lnTo>
                  <a:pt x="649" y="922"/>
                </a:lnTo>
                <a:lnTo>
                  <a:pt x="644" y="914"/>
                </a:lnTo>
                <a:lnTo>
                  <a:pt x="638" y="907"/>
                </a:lnTo>
                <a:lnTo>
                  <a:pt x="628" y="891"/>
                </a:lnTo>
                <a:lnTo>
                  <a:pt x="624" y="883"/>
                </a:lnTo>
                <a:lnTo>
                  <a:pt x="621" y="875"/>
                </a:lnTo>
                <a:lnTo>
                  <a:pt x="617" y="866"/>
                </a:lnTo>
                <a:lnTo>
                  <a:pt x="615" y="857"/>
                </a:lnTo>
                <a:lnTo>
                  <a:pt x="612" y="847"/>
                </a:lnTo>
                <a:lnTo>
                  <a:pt x="610" y="839"/>
                </a:lnTo>
                <a:lnTo>
                  <a:pt x="607" y="819"/>
                </a:lnTo>
                <a:lnTo>
                  <a:pt x="606" y="800"/>
                </a:lnTo>
                <a:lnTo>
                  <a:pt x="607" y="781"/>
                </a:lnTo>
                <a:lnTo>
                  <a:pt x="608" y="771"/>
                </a:lnTo>
                <a:lnTo>
                  <a:pt x="610" y="761"/>
                </a:lnTo>
                <a:lnTo>
                  <a:pt x="612" y="752"/>
                </a:lnTo>
                <a:lnTo>
                  <a:pt x="615" y="743"/>
                </a:lnTo>
                <a:lnTo>
                  <a:pt x="621" y="725"/>
                </a:lnTo>
                <a:lnTo>
                  <a:pt x="628" y="709"/>
                </a:lnTo>
                <a:lnTo>
                  <a:pt x="638" y="693"/>
                </a:lnTo>
                <a:lnTo>
                  <a:pt x="649" y="678"/>
                </a:lnTo>
                <a:lnTo>
                  <a:pt x="662" y="664"/>
                </a:lnTo>
                <a:lnTo>
                  <a:pt x="675" y="652"/>
                </a:lnTo>
                <a:lnTo>
                  <a:pt x="683" y="647"/>
                </a:lnTo>
                <a:lnTo>
                  <a:pt x="690" y="641"/>
                </a:lnTo>
                <a:lnTo>
                  <a:pt x="706" y="632"/>
                </a:lnTo>
                <a:lnTo>
                  <a:pt x="714" y="627"/>
                </a:lnTo>
                <a:lnTo>
                  <a:pt x="722" y="623"/>
                </a:lnTo>
                <a:lnTo>
                  <a:pt x="740" y="617"/>
                </a:lnTo>
                <a:lnTo>
                  <a:pt x="749" y="615"/>
                </a:lnTo>
                <a:lnTo>
                  <a:pt x="758" y="612"/>
                </a:lnTo>
                <a:lnTo>
                  <a:pt x="768" y="611"/>
                </a:lnTo>
                <a:lnTo>
                  <a:pt x="778" y="610"/>
                </a:lnTo>
                <a:lnTo>
                  <a:pt x="798" y="609"/>
                </a:lnTo>
                <a:close/>
                <a:moveTo>
                  <a:pt x="1169" y="1136"/>
                </a:moveTo>
                <a:lnTo>
                  <a:pt x="1486" y="1136"/>
                </a:lnTo>
                <a:lnTo>
                  <a:pt x="1486" y="1282"/>
                </a:lnTo>
                <a:lnTo>
                  <a:pt x="1491" y="1282"/>
                </a:lnTo>
                <a:lnTo>
                  <a:pt x="1499" y="1266"/>
                </a:lnTo>
                <a:lnTo>
                  <a:pt x="1509" y="1249"/>
                </a:lnTo>
                <a:lnTo>
                  <a:pt x="1515" y="1242"/>
                </a:lnTo>
                <a:lnTo>
                  <a:pt x="1521" y="1235"/>
                </a:lnTo>
                <a:lnTo>
                  <a:pt x="1535" y="1220"/>
                </a:lnTo>
                <a:lnTo>
                  <a:pt x="1550" y="1205"/>
                </a:lnTo>
                <a:lnTo>
                  <a:pt x="1566" y="1190"/>
                </a:lnTo>
                <a:lnTo>
                  <a:pt x="1583" y="1176"/>
                </a:lnTo>
                <a:lnTo>
                  <a:pt x="1602" y="1164"/>
                </a:lnTo>
                <a:lnTo>
                  <a:pt x="1623" y="1153"/>
                </a:lnTo>
                <a:lnTo>
                  <a:pt x="1644" y="1142"/>
                </a:lnTo>
                <a:lnTo>
                  <a:pt x="1656" y="1137"/>
                </a:lnTo>
                <a:lnTo>
                  <a:pt x="1667" y="1133"/>
                </a:lnTo>
                <a:lnTo>
                  <a:pt x="1692" y="1125"/>
                </a:lnTo>
                <a:lnTo>
                  <a:pt x="1705" y="1122"/>
                </a:lnTo>
                <a:lnTo>
                  <a:pt x="1718" y="1118"/>
                </a:lnTo>
                <a:lnTo>
                  <a:pt x="1731" y="1116"/>
                </a:lnTo>
                <a:lnTo>
                  <a:pt x="1744" y="1113"/>
                </a:lnTo>
                <a:lnTo>
                  <a:pt x="1759" y="1112"/>
                </a:lnTo>
                <a:lnTo>
                  <a:pt x="1773" y="1111"/>
                </a:lnTo>
                <a:lnTo>
                  <a:pt x="1802" y="1110"/>
                </a:lnTo>
                <a:lnTo>
                  <a:pt x="1833" y="1111"/>
                </a:lnTo>
                <a:lnTo>
                  <a:pt x="1848" y="1111"/>
                </a:lnTo>
                <a:lnTo>
                  <a:pt x="1862" y="1112"/>
                </a:lnTo>
                <a:lnTo>
                  <a:pt x="1889" y="1116"/>
                </a:lnTo>
                <a:lnTo>
                  <a:pt x="1915" y="1120"/>
                </a:lnTo>
                <a:lnTo>
                  <a:pt x="1927" y="1122"/>
                </a:lnTo>
                <a:lnTo>
                  <a:pt x="1940" y="1126"/>
                </a:lnTo>
                <a:lnTo>
                  <a:pt x="1963" y="1132"/>
                </a:lnTo>
                <a:lnTo>
                  <a:pt x="1984" y="1139"/>
                </a:lnTo>
                <a:lnTo>
                  <a:pt x="2005" y="1149"/>
                </a:lnTo>
                <a:lnTo>
                  <a:pt x="2024" y="1159"/>
                </a:lnTo>
                <a:lnTo>
                  <a:pt x="2042" y="1169"/>
                </a:lnTo>
                <a:lnTo>
                  <a:pt x="2051" y="1175"/>
                </a:lnTo>
                <a:lnTo>
                  <a:pt x="2058" y="1181"/>
                </a:lnTo>
                <a:lnTo>
                  <a:pt x="2067" y="1188"/>
                </a:lnTo>
                <a:lnTo>
                  <a:pt x="2075" y="1195"/>
                </a:lnTo>
                <a:lnTo>
                  <a:pt x="2082" y="1201"/>
                </a:lnTo>
                <a:lnTo>
                  <a:pt x="2088" y="1209"/>
                </a:lnTo>
                <a:lnTo>
                  <a:pt x="2096" y="1216"/>
                </a:lnTo>
                <a:lnTo>
                  <a:pt x="2102" y="1223"/>
                </a:lnTo>
                <a:lnTo>
                  <a:pt x="2108" y="1231"/>
                </a:lnTo>
                <a:lnTo>
                  <a:pt x="2114" y="1240"/>
                </a:lnTo>
                <a:lnTo>
                  <a:pt x="2120" y="1247"/>
                </a:lnTo>
                <a:lnTo>
                  <a:pt x="2125" y="1256"/>
                </a:lnTo>
                <a:lnTo>
                  <a:pt x="2130" y="1264"/>
                </a:lnTo>
                <a:lnTo>
                  <a:pt x="2135" y="1273"/>
                </a:lnTo>
                <a:lnTo>
                  <a:pt x="2140" y="1282"/>
                </a:lnTo>
                <a:lnTo>
                  <a:pt x="2145" y="1292"/>
                </a:lnTo>
                <a:lnTo>
                  <a:pt x="2154" y="1310"/>
                </a:lnTo>
                <a:lnTo>
                  <a:pt x="2157" y="1320"/>
                </a:lnTo>
                <a:lnTo>
                  <a:pt x="2161" y="1330"/>
                </a:lnTo>
                <a:lnTo>
                  <a:pt x="2167" y="1351"/>
                </a:lnTo>
                <a:lnTo>
                  <a:pt x="2173" y="1372"/>
                </a:lnTo>
                <a:lnTo>
                  <a:pt x="2178" y="1393"/>
                </a:lnTo>
                <a:lnTo>
                  <a:pt x="2183" y="1417"/>
                </a:lnTo>
                <a:lnTo>
                  <a:pt x="2185" y="1428"/>
                </a:lnTo>
                <a:lnTo>
                  <a:pt x="2187" y="1439"/>
                </a:lnTo>
                <a:lnTo>
                  <a:pt x="2190" y="1462"/>
                </a:lnTo>
                <a:lnTo>
                  <a:pt x="2193" y="1487"/>
                </a:lnTo>
                <a:lnTo>
                  <a:pt x="2195" y="1512"/>
                </a:lnTo>
                <a:lnTo>
                  <a:pt x="2196" y="1538"/>
                </a:lnTo>
                <a:lnTo>
                  <a:pt x="2197" y="1563"/>
                </a:lnTo>
                <a:lnTo>
                  <a:pt x="2198" y="1588"/>
                </a:lnTo>
                <a:lnTo>
                  <a:pt x="2198" y="1616"/>
                </a:lnTo>
                <a:lnTo>
                  <a:pt x="2198" y="2198"/>
                </a:lnTo>
                <a:lnTo>
                  <a:pt x="1868" y="2198"/>
                </a:lnTo>
                <a:lnTo>
                  <a:pt x="1868" y="1681"/>
                </a:lnTo>
                <a:lnTo>
                  <a:pt x="1868" y="1634"/>
                </a:lnTo>
                <a:lnTo>
                  <a:pt x="1867" y="1610"/>
                </a:lnTo>
                <a:lnTo>
                  <a:pt x="1865" y="1586"/>
                </a:lnTo>
                <a:lnTo>
                  <a:pt x="1864" y="1574"/>
                </a:lnTo>
                <a:lnTo>
                  <a:pt x="1863" y="1561"/>
                </a:lnTo>
                <a:lnTo>
                  <a:pt x="1858" y="1539"/>
                </a:lnTo>
                <a:lnTo>
                  <a:pt x="1856" y="1527"/>
                </a:lnTo>
                <a:lnTo>
                  <a:pt x="1853" y="1515"/>
                </a:lnTo>
                <a:lnTo>
                  <a:pt x="1849" y="1506"/>
                </a:lnTo>
                <a:lnTo>
                  <a:pt x="1846" y="1494"/>
                </a:lnTo>
                <a:lnTo>
                  <a:pt x="1842" y="1485"/>
                </a:lnTo>
                <a:lnTo>
                  <a:pt x="1837" y="1475"/>
                </a:lnTo>
                <a:lnTo>
                  <a:pt x="1831" y="1466"/>
                </a:lnTo>
                <a:lnTo>
                  <a:pt x="1826" y="1457"/>
                </a:lnTo>
                <a:lnTo>
                  <a:pt x="1818" y="1449"/>
                </a:lnTo>
                <a:lnTo>
                  <a:pt x="1811" y="1441"/>
                </a:lnTo>
                <a:lnTo>
                  <a:pt x="1804" y="1434"/>
                </a:lnTo>
                <a:lnTo>
                  <a:pt x="1800" y="1430"/>
                </a:lnTo>
                <a:lnTo>
                  <a:pt x="1795" y="1426"/>
                </a:lnTo>
                <a:lnTo>
                  <a:pt x="1785" y="1421"/>
                </a:lnTo>
                <a:lnTo>
                  <a:pt x="1775" y="1415"/>
                </a:lnTo>
                <a:lnTo>
                  <a:pt x="1764" y="1412"/>
                </a:lnTo>
                <a:lnTo>
                  <a:pt x="1759" y="1409"/>
                </a:lnTo>
                <a:lnTo>
                  <a:pt x="1753" y="1407"/>
                </a:lnTo>
                <a:lnTo>
                  <a:pt x="1740" y="1404"/>
                </a:lnTo>
                <a:lnTo>
                  <a:pt x="1727" y="1402"/>
                </a:lnTo>
                <a:lnTo>
                  <a:pt x="1712" y="1400"/>
                </a:lnTo>
                <a:lnTo>
                  <a:pt x="1697" y="1400"/>
                </a:lnTo>
                <a:lnTo>
                  <a:pt x="1681" y="1400"/>
                </a:lnTo>
                <a:lnTo>
                  <a:pt x="1666" y="1402"/>
                </a:lnTo>
                <a:lnTo>
                  <a:pt x="1653" y="1404"/>
                </a:lnTo>
                <a:lnTo>
                  <a:pt x="1639" y="1407"/>
                </a:lnTo>
                <a:lnTo>
                  <a:pt x="1627" y="1409"/>
                </a:lnTo>
                <a:lnTo>
                  <a:pt x="1614" y="1414"/>
                </a:lnTo>
                <a:lnTo>
                  <a:pt x="1603" y="1418"/>
                </a:lnTo>
                <a:lnTo>
                  <a:pt x="1593" y="1423"/>
                </a:lnTo>
                <a:lnTo>
                  <a:pt x="1583" y="1429"/>
                </a:lnTo>
                <a:lnTo>
                  <a:pt x="1580" y="1433"/>
                </a:lnTo>
                <a:lnTo>
                  <a:pt x="1575" y="1435"/>
                </a:lnTo>
                <a:lnTo>
                  <a:pt x="1566" y="1442"/>
                </a:lnTo>
                <a:lnTo>
                  <a:pt x="1559" y="1450"/>
                </a:lnTo>
                <a:lnTo>
                  <a:pt x="1551" y="1457"/>
                </a:lnTo>
                <a:lnTo>
                  <a:pt x="1545" y="1466"/>
                </a:lnTo>
                <a:lnTo>
                  <a:pt x="1539" y="1475"/>
                </a:lnTo>
                <a:lnTo>
                  <a:pt x="1534" y="1485"/>
                </a:lnTo>
                <a:lnTo>
                  <a:pt x="1529" y="1494"/>
                </a:lnTo>
                <a:lnTo>
                  <a:pt x="1524" y="1504"/>
                </a:lnTo>
                <a:lnTo>
                  <a:pt x="1520" y="1515"/>
                </a:lnTo>
                <a:lnTo>
                  <a:pt x="1517" y="1525"/>
                </a:lnTo>
                <a:lnTo>
                  <a:pt x="1513" y="1537"/>
                </a:lnTo>
                <a:lnTo>
                  <a:pt x="1510" y="1548"/>
                </a:lnTo>
                <a:lnTo>
                  <a:pt x="1508" y="1560"/>
                </a:lnTo>
                <a:lnTo>
                  <a:pt x="1505" y="1572"/>
                </a:lnTo>
                <a:lnTo>
                  <a:pt x="1504" y="1584"/>
                </a:lnTo>
                <a:lnTo>
                  <a:pt x="1503" y="1596"/>
                </a:lnTo>
                <a:lnTo>
                  <a:pt x="1500" y="1622"/>
                </a:lnTo>
                <a:lnTo>
                  <a:pt x="1499" y="1647"/>
                </a:lnTo>
                <a:lnTo>
                  <a:pt x="1499" y="1673"/>
                </a:lnTo>
                <a:lnTo>
                  <a:pt x="1499" y="2198"/>
                </a:lnTo>
                <a:lnTo>
                  <a:pt x="1169" y="2198"/>
                </a:lnTo>
                <a:lnTo>
                  <a:pt x="1169" y="1666"/>
                </a:lnTo>
                <a:lnTo>
                  <a:pt x="1169" y="1136"/>
                </a:lnTo>
                <a:close/>
                <a:moveTo>
                  <a:pt x="0" y="0"/>
                </a:moveTo>
                <a:lnTo>
                  <a:pt x="700" y="0"/>
                </a:lnTo>
                <a:lnTo>
                  <a:pt x="1401" y="0"/>
                </a:lnTo>
                <a:lnTo>
                  <a:pt x="2103" y="0"/>
                </a:lnTo>
                <a:lnTo>
                  <a:pt x="2804" y="0"/>
                </a:lnTo>
                <a:lnTo>
                  <a:pt x="2804" y="701"/>
                </a:lnTo>
                <a:lnTo>
                  <a:pt x="2804" y="1403"/>
                </a:lnTo>
                <a:lnTo>
                  <a:pt x="2804" y="2104"/>
                </a:lnTo>
                <a:lnTo>
                  <a:pt x="2804" y="2806"/>
                </a:lnTo>
                <a:lnTo>
                  <a:pt x="2103" y="2806"/>
                </a:lnTo>
                <a:lnTo>
                  <a:pt x="1401" y="2806"/>
                </a:lnTo>
                <a:lnTo>
                  <a:pt x="700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0" name="Freeform 19">
            <a:hlinkClick r:id="rId5" tooltip="YouTube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672064" y="5013176"/>
            <a:ext cx="287622" cy="288000"/>
          </a:xfrm>
          <a:custGeom>
            <a:avLst/>
            <a:gdLst>
              <a:gd name="T0" fmla="*/ 1892 w 2281"/>
              <a:gd name="T1" fmla="*/ 717 h 2282"/>
              <a:gd name="T2" fmla="*/ 1867 w 2281"/>
              <a:gd name="T3" fmla="*/ 679 h 2282"/>
              <a:gd name="T4" fmla="*/ 1834 w 2281"/>
              <a:gd name="T5" fmla="*/ 647 h 2282"/>
              <a:gd name="T6" fmla="*/ 1789 w 2281"/>
              <a:gd name="T7" fmla="*/ 621 h 2282"/>
              <a:gd name="T8" fmla="*/ 1751 w 2281"/>
              <a:gd name="T9" fmla="*/ 609 h 2282"/>
              <a:gd name="T10" fmla="*/ 1638 w 2281"/>
              <a:gd name="T11" fmla="*/ 595 h 2282"/>
              <a:gd name="T12" fmla="*/ 1459 w 2281"/>
              <a:gd name="T13" fmla="*/ 585 h 2282"/>
              <a:gd name="T14" fmla="*/ 1141 w 2281"/>
              <a:gd name="T15" fmla="*/ 579 h 2282"/>
              <a:gd name="T16" fmla="*/ 875 w 2281"/>
              <a:gd name="T17" fmla="*/ 583 h 2282"/>
              <a:gd name="T18" fmla="*/ 667 w 2281"/>
              <a:gd name="T19" fmla="*/ 593 h 2282"/>
              <a:gd name="T20" fmla="*/ 561 w 2281"/>
              <a:gd name="T21" fmla="*/ 604 h 2282"/>
              <a:gd name="T22" fmla="*/ 504 w 2281"/>
              <a:gd name="T23" fmla="*/ 616 h 2282"/>
              <a:gd name="T24" fmla="*/ 458 w 2281"/>
              <a:gd name="T25" fmla="*/ 640 h 2282"/>
              <a:gd name="T26" fmla="*/ 418 w 2281"/>
              <a:gd name="T27" fmla="*/ 674 h 2282"/>
              <a:gd name="T28" fmla="*/ 395 w 2281"/>
              <a:gd name="T29" fmla="*/ 705 h 2282"/>
              <a:gd name="T30" fmla="*/ 375 w 2281"/>
              <a:gd name="T31" fmla="*/ 755 h 2282"/>
              <a:gd name="T32" fmla="*/ 360 w 2281"/>
              <a:gd name="T33" fmla="*/ 836 h 2282"/>
              <a:gd name="T34" fmla="*/ 350 w 2281"/>
              <a:gd name="T35" fmla="*/ 932 h 2282"/>
              <a:gd name="T36" fmla="*/ 343 w 2281"/>
              <a:gd name="T37" fmla="*/ 1099 h 2282"/>
              <a:gd name="T38" fmla="*/ 345 w 2281"/>
              <a:gd name="T39" fmla="*/ 1258 h 2282"/>
              <a:gd name="T40" fmla="*/ 353 w 2281"/>
              <a:gd name="T41" fmla="*/ 1382 h 2282"/>
              <a:gd name="T42" fmla="*/ 365 w 2281"/>
              <a:gd name="T43" fmla="*/ 1476 h 2282"/>
              <a:gd name="T44" fmla="*/ 379 w 2281"/>
              <a:gd name="T45" fmla="*/ 1541 h 2282"/>
              <a:gd name="T46" fmla="*/ 402 w 2281"/>
              <a:gd name="T47" fmla="*/ 1588 h 2282"/>
              <a:gd name="T48" fmla="*/ 427 w 2281"/>
              <a:gd name="T49" fmla="*/ 1618 h 2282"/>
              <a:gd name="T50" fmla="*/ 469 w 2281"/>
              <a:gd name="T51" fmla="*/ 1650 h 2282"/>
              <a:gd name="T52" fmla="*/ 510 w 2281"/>
              <a:gd name="T53" fmla="*/ 1668 h 2282"/>
              <a:gd name="T54" fmla="*/ 579 w 2281"/>
              <a:gd name="T55" fmla="*/ 1681 h 2282"/>
              <a:gd name="T56" fmla="*/ 716 w 2281"/>
              <a:gd name="T57" fmla="*/ 1693 h 2282"/>
              <a:gd name="T58" fmla="*/ 976 w 2281"/>
              <a:gd name="T59" fmla="*/ 1702 h 2282"/>
              <a:gd name="T60" fmla="*/ 1305 w 2281"/>
              <a:gd name="T61" fmla="*/ 1702 h 2282"/>
              <a:gd name="T62" fmla="*/ 1513 w 2281"/>
              <a:gd name="T63" fmla="*/ 1695 h 2282"/>
              <a:gd name="T64" fmla="*/ 1682 w 2281"/>
              <a:gd name="T65" fmla="*/ 1683 h 2282"/>
              <a:gd name="T66" fmla="*/ 1751 w 2281"/>
              <a:gd name="T67" fmla="*/ 1673 h 2282"/>
              <a:gd name="T68" fmla="*/ 1801 w 2281"/>
              <a:gd name="T69" fmla="*/ 1656 h 2282"/>
              <a:gd name="T70" fmla="*/ 1845 w 2281"/>
              <a:gd name="T71" fmla="*/ 1627 h 2282"/>
              <a:gd name="T72" fmla="*/ 1879 w 2281"/>
              <a:gd name="T73" fmla="*/ 1588 h 2282"/>
              <a:gd name="T74" fmla="*/ 1897 w 2281"/>
              <a:gd name="T75" fmla="*/ 1554 h 2282"/>
              <a:gd name="T76" fmla="*/ 1911 w 2281"/>
              <a:gd name="T77" fmla="*/ 1503 h 2282"/>
              <a:gd name="T78" fmla="*/ 1925 w 2281"/>
              <a:gd name="T79" fmla="*/ 1415 h 2282"/>
              <a:gd name="T80" fmla="*/ 1935 w 2281"/>
              <a:gd name="T81" fmla="*/ 1288 h 2282"/>
              <a:gd name="T82" fmla="*/ 1938 w 2281"/>
              <a:gd name="T83" fmla="*/ 1099 h 2282"/>
              <a:gd name="T84" fmla="*/ 1933 w 2281"/>
              <a:gd name="T85" fmla="*/ 964 h 2282"/>
              <a:gd name="T86" fmla="*/ 1921 w 2281"/>
              <a:gd name="T87" fmla="*/ 836 h 2282"/>
              <a:gd name="T88" fmla="*/ 1909 w 2281"/>
              <a:gd name="T89" fmla="*/ 767 h 2282"/>
              <a:gd name="T90" fmla="*/ 978 w 2281"/>
              <a:gd name="T91" fmla="*/ 904 h 2282"/>
              <a:gd name="T92" fmla="*/ 1141 w 2281"/>
              <a:gd name="T93" fmla="*/ 0 h 2282"/>
              <a:gd name="T94" fmla="*/ 2281 w 2281"/>
              <a:gd name="T95" fmla="*/ 1141 h 2282"/>
              <a:gd name="T96" fmla="*/ 1141 w 2281"/>
              <a:gd name="T97" fmla="*/ 2282 h 2282"/>
              <a:gd name="T98" fmla="*/ 0 w 2281"/>
              <a:gd name="T99" fmla="*/ 1141 h 2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281" h="2282">
                <a:moveTo>
                  <a:pt x="1906" y="755"/>
                </a:moveTo>
                <a:lnTo>
                  <a:pt x="1902" y="742"/>
                </a:lnTo>
                <a:lnTo>
                  <a:pt x="1897" y="729"/>
                </a:lnTo>
                <a:lnTo>
                  <a:pt x="1892" y="717"/>
                </a:lnTo>
                <a:lnTo>
                  <a:pt x="1885" y="705"/>
                </a:lnTo>
                <a:lnTo>
                  <a:pt x="1879" y="694"/>
                </a:lnTo>
                <a:lnTo>
                  <a:pt x="1871" y="684"/>
                </a:lnTo>
                <a:lnTo>
                  <a:pt x="1867" y="679"/>
                </a:lnTo>
                <a:lnTo>
                  <a:pt x="1863" y="674"/>
                </a:lnTo>
                <a:lnTo>
                  <a:pt x="1854" y="664"/>
                </a:lnTo>
                <a:lnTo>
                  <a:pt x="1845" y="655"/>
                </a:lnTo>
                <a:lnTo>
                  <a:pt x="1834" y="647"/>
                </a:lnTo>
                <a:lnTo>
                  <a:pt x="1823" y="640"/>
                </a:lnTo>
                <a:lnTo>
                  <a:pt x="1812" y="633"/>
                </a:lnTo>
                <a:lnTo>
                  <a:pt x="1801" y="626"/>
                </a:lnTo>
                <a:lnTo>
                  <a:pt x="1789" y="621"/>
                </a:lnTo>
                <a:lnTo>
                  <a:pt x="1777" y="616"/>
                </a:lnTo>
                <a:lnTo>
                  <a:pt x="1771" y="614"/>
                </a:lnTo>
                <a:lnTo>
                  <a:pt x="1764" y="612"/>
                </a:lnTo>
                <a:lnTo>
                  <a:pt x="1751" y="609"/>
                </a:lnTo>
                <a:lnTo>
                  <a:pt x="1737" y="607"/>
                </a:lnTo>
                <a:lnTo>
                  <a:pt x="1702" y="601"/>
                </a:lnTo>
                <a:lnTo>
                  <a:pt x="1660" y="597"/>
                </a:lnTo>
                <a:lnTo>
                  <a:pt x="1638" y="595"/>
                </a:lnTo>
                <a:lnTo>
                  <a:pt x="1614" y="593"/>
                </a:lnTo>
                <a:lnTo>
                  <a:pt x="1564" y="590"/>
                </a:lnTo>
                <a:lnTo>
                  <a:pt x="1513" y="587"/>
                </a:lnTo>
                <a:lnTo>
                  <a:pt x="1459" y="585"/>
                </a:lnTo>
                <a:lnTo>
                  <a:pt x="1406" y="583"/>
                </a:lnTo>
                <a:lnTo>
                  <a:pt x="1305" y="581"/>
                </a:lnTo>
                <a:lnTo>
                  <a:pt x="1220" y="580"/>
                </a:lnTo>
                <a:lnTo>
                  <a:pt x="1141" y="579"/>
                </a:lnTo>
                <a:lnTo>
                  <a:pt x="1060" y="580"/>
                </a:lnTo>
                <a:lnTo>
                  <a:pt x="976" y="581"/>
                </a:lnTo>
                <a:lnTo>
                  <a:pt x="927" y="582"/>
                </a:lnTo>
                <a:lnTo>
                  <a:pt x="875" y="583"/>
                </a:lnTo>
                <a:lnTo>
                  <a:pt x="822" y="585"/>
                </a:lnTo>
                <a:lnTo>
                  <a:pt x="768" y="587"/>
                </a:lnTo>
                <a:lnTo>
                  <a:pt x="716" y="590"/>
                </a:lnTo>
                <a:lnTo>
                  <a:pt x="667" y="593"/>
                </a:lnTo>
                <a:lnTo>
                  <a:pt x="621" y="597"/>
                </a:lnTo>
                <a:lnTo>
                  <a:pt x="599" y="599"/>
                </a:lnTo>
                <a:lnTo>
                  <a:pt x="579" y="601"/>
                </a:lnTo>
                <a:lnTo>
                  <a:pt x="561" y="604"/>
                </a:lnTo>
                <a:lnTo>
                  <a:pt x="544" y="607"/>
                </a:lnTo>
                <a:lnTo>
                  <a:pt x="529" y="609"/>
                </a:lnTo>
                <a:lnTo>
                  <a:pt x="517" y="612"/>
                </a:lnTo>
                <a:lnTo>
                  <a:pt x="504" y="616"/>
                </a:lnTo>
                <a:lnTo>
                  <a:pt x="492" y="621"/>
                </a:lnTo>
                <a:lnTo>
                  <a:pt x="480" y="626"/>
                </a:lnTo>
                <a:lnTo>
                  <a:pt x="469" y="633"/>
                </a:lnTo>
                <a:lnTo>
                  <a:pt x="458" y="640"/>
                </a:lnTo>
                <a:lnTo>
                  <a:pt x="447" y="647"/>
                </a:lnTo>
                <a:lnTo>
                  <a:pt x="436" y="655"/>
                </a:lnTo>
                <a:lnTo>
                  <a:pt x="427" y="664"/>
                </a:lnTo>
                <a:lnTo>
                  <a:pt x="418" y="674"/>
                </a:lnTo>
                <a:lnTo>
                  <a:pt x="410" y="684"/>
                </a:lnTo>
                <a:lnTo>
                  <a:pt x="402" y="694"/>
                </a:lnTo>
                <a:lnTo>
                  <a:pt x="399" y="700"/>
                </a:lnTo>
                <a:lnTo>
                  <a:pt x="395" y="705"/>
                </a:lnTo>
                <a:lnTo>
                  <a:pt x="389" y="717"/>
                </a:lnTo>
                <a:lnTo>
                  <a:pt x="384" y="729"/>
                </a:lnTo>
                <a:lnTo>
                  <a:pt x="379" y="742"/>
                </a:lnTo>
                <a:lnTo>
                  <a:pt x="375" y="755"/>
                </a:lnTo>
                <a:lnTo>
                  <a:pt x="372" y="767"/>
                </a:lnTo>
                <a:lnTo>
                  <a:pt x="370" y="780"/>
                </a:lnTo>
                <a:lnTo>
                  <a:pt x="365" y="807"/>
                </a:lnTo>
                <a:lnTo>
                  <a:pt x="360" y="836"/>
                </a:lnTo>
                <a:lnTo>
                  <a:pt x="358" y="852"/>
                </a:lnTo>
                <a:lnTo>
                  <a:pt x="356" y="867"/>
                </a:lnTo>
                <a:lnTo>
                  <a:pt x="353" y="900"/>
                </a:lnTo>
                <a:lnTo>
                  <a:pt x="350" y="932"/>
                </a:lnTo>
                <a:lnTo>
                  <a:pt x="348" y="964"/>
                </a:lnTo>
                <a:lnTo>
                  <a:pt x="346" y="995"/>
                </a:lnTo>
                <a:lnTo>
                  <a:pt x="344" y="1051"/>
                </a:lnTo>
                <a:lnTo>
                  <a:pt x="343" y="1099"/>
                </a:lnTo>
                <a:lnTo>
                  <a:pt x="342" y="1141"/>
                </a:lnTo>
                <a:lnTo>
                  <a:pt x="343" y="1184"/>
                </a:lnTo>
                <a:lnTo>
                  <a:pt x="344" y="1231"/>
                </a:lnTo>
                <a:lnTo>
                  <a:pt x="345" y="1258"/>
                </a:lnTo>
                <a:lnTo>
                  <a:pt x="346" y="1288"/>
                </a:lnTo>
                <a:lnTo>
                  <a:pt x="348" y="1319"/>
                </a:lnTo>
                <a:lnTo>
                  <a:pt x="350" y="1350"/>
                </a:lnTo>
                <a:lnTo>
                  <a:pt x="353" y="1382"/>
                </a:lnTo>
                <a:lnTo>
                  <a:pt x="356" y="1415"/>
                </a:lnTo>
                <a:lnTo>
                  <a:pt x="360" y="1446"/>
                </a:lnTo>
                <a:lnTo>
                  <a:pt x="362" y="1461"/>
                </a:lnTo>
                <a:lnTo>
                  <a:pt x="365" y="1476"/>
                </a:lnTo>
                <a:lnTo>
                  <a:pt x="370" y="1503"/>
                </a:lnTo>
                <a:lnTo>
                  <a:pt x="372" y="1516"/>
                </a:lnTo>
                <a:lnTo>
                  <a:pt x="375" y="1528"/>
                </a:lnTo>
                <a:lnTo>
                  <a:pt x="379" y="1541"/>
                </a:lnTo>
                <a:lnTo>
                  <a:pt x="384" y="1554"/>
                </a:lnTo>
                <a:lnTo>
                  <a:pt x="389" y="1566"/>
                </a:lnTo>
                <a:lnTo>
                  <a:pt x="395" y="1577"/>
                </a:lnTo>
                <a:lnTo>
                  <a:pt x="402" y="1588"/>
                </a:lnTo>
                <a:lnTo>
                  <a:pt x="410" y="1599"/>
                </a:lnTo>
                <a:lnTo>
                  <a:pt x="414" y="1604"/>
                </a:lnTo>
                <a:lnTo>
                  <a:pt x="418" y="1609"/>
                </a:lnTo>
                <a:lnTo>
                  <a:pt x="427" y="1618"/>
                </a:lnTo>
                <a:lnTo>
                  <a:pt x="436" y="1627"/>
                </a:lnTo>
                <a:lnTo>
                  <a:pt x="447" y="1635"/>
                </a:lnTo>
                <a:lnTo>
                  <a:pt x="458" y="1643"/>
                </a:lnTo>
                <a:lnTo>
                  <a:pt x="469" y="1650"/>
                </a:lnTo>
                <a:lnTo>
                  <a:pt x="480" y="1656"/>
                </a:lnTo>
                <a:lnTo>
                  <a:pt x="492" y="1662"/>
                </a:lnTo>
                <a:lnTo>
                  <a:pt x="504" y="1666"/>
                </a:lnTo>
                <a:lnTo>
                  <a:pt x="510" y="1668"/>
                </a:lnTo>
                <a:lnTo>
                  <a:pt x="517" y="1670"/>
                </a:lnTo>
                <a:lnTo>
                  <a:pt x="529" y="1673"/>
                </a:lnTo>
                <a:lnTo>
                  <a:pt x="544" y="1676"/>
                </a:lnTo>
                <a:lnTo>
                  <a:pt x="579" y="1681"/>
                </a:lnTo>
                <a:lnTo>
                  <a:pt x="621" y="1686"/>
                </a:lnTo>
                <a:lnTo>
                  <a:pt x="643" y="1688"/>
                </a:lnTo>
                <a:lnTo>
                  <a:pt x="667" y="1689"/>
                </a:lnTo>
                <a:lnTo>
                  <a:pt x="716" y="1693"/>
                </a:lnTo>
                <a:lnTo>
                  <a:pt x="768" y="1695"/>
                </a:lnTo>
                <a:lnTo>
                  <a:pt x="822" y="1698"/>
                </a:lnTo>
                <a:lnTo>
                  <a:pt x="875" y="1699"/>
                </a:lnTo>
                <a:lnTo>
                  <a:pt x="976" y="1702"/>
                </a:lnTo>
                <a:lnTo>
                  <a:pt x="1060" y="1703"/>
                </a:lnTo>
                <a:lnTo>
                  <a:pt x="1141" y="1703"/>
                </a:lnTo>
                <a:lnTo>
                  <a:pt x="1220" y="1703"/>
                </a:lnTo>
                <a:lnTo>
                  <a:pt x="1305" y="1702"/>
                </a:lnTo>
                <a:lnTo>
                  <a:pt x="1354" y="1701"/>
                </a:lnTo>
                <a:lnTo>
                  <a:pt x="1406" y="1699"/>
                </a:lnTo>
                <a:lnTo>
                  <a:pt x="1459" y="1698"/>
                </a:lnTo>
                <a:lnTo>
                  <a:pt x="1513" y="1695"/>
                </a:lnTo>
                <a:lnTo>
                  <a:pt x="1564" y="1693"/>
                </a:lnTo>
                <a:lnTo>
                  <a:pt x="1614" y="1689"/>
                </a:lnTo>
                <a:lnTo>
                  <a:pt x="1660" y="1686"/>
                </a:lnTo>
                <a:lnTo>
                  <a:pt x="1682" y="1683"/>
                </a:lnTo>
                <a:lnTo>
                  <a:pt x="1702" y="1681"/>
                </a:lnTo>
                <a:lnTo>
                  <a:pt x="1720" y="1679"/>
                </a:lnTo>
                <a:lnTo>
                  <a:pt x="1737" y="1676"/>
                </a:lnTo>
                <a:lnTo>
                  <a:pt x="1751" y="1673"/>
                </a:lnTo>
                <a:lnTo>
                  <a:pt x="1764" y="1670"/>
                </a:lnTo>
                <a:lnTo>
                  <a:pt x="1777" y="1666"/>
                </a:lnTo>
                <a:lnTo>
                  <a:pt x="1789" y="1662"/>
                </a:lnTo>
                <a:lnTo>
                  <a:pt x="1801" y="1656"/>
                </a:lnTo>
                <a:lnTo>
                  <a:pt x="1812" y="1650"/>
                </a:lnTo>
                <a:lnTo>
                  <a:pt x="1823" y="1643"/>
                </a:lnTo>
                <a:lnTo>
                  <a:pt x="1834" y="1635"/>
                </a:lnTo>
                <a:lnTo>
                  <a:pt x="1845" y="1627"/>
                </a:lnTo>
                <a:lnTo>
                  <a:pt x="1854" y="1618"/>
                </a:lnTo>
                <a:lnTo>
                  <a:pt x="1863" y="1609"/>
                </a:lnTo>
                <a:lnTo>
                  <a:pt x="1871" y="1599"/>
                </a:lnTo>
                <a:lnTo>
                  <a:pt x="1879" y="1588"/>
                </a:lnTo>
                <a:lnTo>
                  <a:pt x="1882" y="1583"/>
                </a:lnTo>
                <a:lnTo>
                  <a:pt x="1885" y="1577"/>
                </a:lnTo>
                <a:lnTo>
                  <a:pt x="1892" y="1566"/>
                </a:lnTo>
                <a:lnTo>
                  <a:pt x="1897" y="1554"/>
                </a:lnTo>
                <a:lnTo>
                  <a:pt x="1902" y="1541"/>
                </a:lnTo>
                <a:lnTo>
                  <a:pt x="1906" y="1528"/>
                </a:lnTo>
                <a:lnTo>
                  <a:pt x="1909" y="1516"/>
                </a:lnTo>
                <a:lnTo>
                  <a:pt x="1911" y="1503"/>
                </a:lnTo>
                <a:lnTo>
                  <a:pt x="1916" y="1476"/>
                </a:lnTo>
                <a:lnTo>
                  <a:pt x="1921" y="1446"/>
                </a:lnTo>
                <a:lnTo>
                  <a:pt x="1923" y="1431"/>
                </a:lnTo>
                <a:lnTo>
                  <a:pt x="1925" y="1415"/>
                </a:lnTo>
                <a:lnTo>
                  <a:pt x="1928" y="1382"/>
                </a:lnTo>
                <a:lnTo>
                  <a:pt x="1931" y="1350"/>
                </a:lnTo>
                <a:lnTo>
                  <a:pt x="1933" y="1319"/>
                </a:lnTo>
                <a:lnTo>
                  <a:pt x="1935" y="1288"/>
                </a:lnTo>
                <a:lnTo>
                  <a:pt x="1937" y="1231"/>
                </a:lnTo>
                <a:lnTo>
                  <a:pt x="1938" y="1184"/>
                </a:lnTo>
                <a:lnTo>
                  <a:pt x="1939" y="1141"/>
                </a:lnTo>
                <a:lnTo>
                  <a:pt x="1938" y="1099"/>
                </a:lnTo>
                <a:lnTo>
                  <a:pt x="1937" y="1051"/>
                </a:lnTo>
                <a:lnTo>
                  <a:pt x="1936" y="1024"/>
                </a:lnTo>
                <a:lnTo>
                  <a:pt x="1935" y="995"/>
                </a:lnTo>
                <a:lnTo>
                  <a:pt x="1933" y="964"/>
                </a:lnTo>
                <a:lnTo>
                  <a:pt x="1931" y="932"/>
                </a:lnTo>
                <a:lnTo>
                  <a:pt x="1928" y="900"/>
                </a:lnTo>
                <a:lnTo>
                  <a:pt x="1925" y="867"/>
                </a:lnTo>
                <a:lnTo>
                  <a:pt x="1921" y="836"/>
                </a:lnTo>
                <a:lnTo>
                  <a:pt x="1919" y="822"/>
                </a:lnTo>
                <a:lnTo>
                  <a:pt x="1916" y="807"/>
                </a:lnTo>
                <a:lnTo>
                  <a:pt x="1911" y="780"/>
                </a:lnTo>
                <a:lnTo>
                  <a:pt x="1909" y="767"/>
                </a:lnTo>
                <a:lnTo>
                  <a:pt x="1906" y="755"/>
                </a:lnTo>
                <a:close/>
                <a:moveTo>
                  <a:pt x="978" y="1378"/>
                </a:moveTo>
                <a:lnTo>
                  <a:pt x="1395" y="1141"/>
                </a:lnTo>
                <a:lnTo>
                  <a:pt x="978" y="904"/>
                </a:lnTo>
                <a:lnTo>
                  <a:pt x="978" y="1378"/>
                </a:lnTo>
                <a:close/>
                <a:moveTo>
                  <a:pt x="0" y="0"/>
                </a:moveTo>
                <a:lnTo>
                  <a:pt x="570" y="0"/>
                </a:lnTo>
                <a:lnTo>
                  <a:pt x="1141" y="0"/>
                </a:lnTo>
                <a:lnTo>
                  <a:pt x="1711" y="0"/>
                </a:lnTo>
                <a:lnTo>
                  <a:pt x="2281" y="0"/>
                </a:lnTo>
                <a:lnTo>
                  <a:pt x="2281" y="571"/>
                </a:lnTo>
                <a:lnTo>
                  <a:pt x="2281" y="1141"/>
                </a:lnTo>
                <a:lnTo>
                  <a:pt x="2281" y="1712"/>
                </a:lnTo>
                <a:lnTo>
                  <a:pt x="2281" y="2282"/>
                </a:lnTo>
                <a:lnTo>
                  <a:pt x="1711" y="2282"/>
                </a:lnTo>
                <a:lnTo>
                  <a:pt x="1141" y="2282"/>
                </a:lnTo>
                <a:lnTo>
                  <a:pt x="570" y="2282"/>
                </a:lnTo>
                <a:lnTo>
                  <a:pt x="0" y="2282"/>
                </a:lnTo>
                <a:lnTo>
                  <a:pt x="0" y="1712"/>
                </a:lnTo>
                <a:lnTo>
                  <a:pt x="0" y="1141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1" name="Freeform 6">
            <a:hlinkClick r:id="rId6" tooltip="Instagram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591849" y="5012630"/>
            <a:ext cx="288127" cy="288000"/>
          </a:xfrm>
          <a:custGeom>
            <a:avLst/>
            <a:gdLst>
              <a:gd name="T0" fmla="*/ 1535 w 2270"/>
              <a:gd name="T1" fmla="*/ 570 h 2269"/>
              <a:gd name="T2" fmla="*/ 1648 w 2270"/>
              <a:gd name="T3" fmla="*/ 640 h 2269"/>
              <a:gd name="T4" fmla="*/ 1711 w 2270"/>
              <a:gd name="T5" fmla="*/ 779 h 2269"/>
              <a:gd name="T6" fmla="*/ 1720 w 2270"/>
              <a:gd name="T7" fmla="*/ 1374 h 2269"/>
              <a:gd name="T8" fmla="*/ 1676 w 2270"/>
              <a:gd name="T9" fmla="*/ 1591 h 2269"/>
              <a:gd name="T10" fmla="*/ 1580 w 2270"/>
              <a:gd name="T11" fmla="*/ 1682 h 2269"/>
              <a:gd name="T12" fmla="*/ 1374 w 2270"/>
              <a:gd name="T13" fmla="*/ 1719 h 2269"/>
              <a:gd name="T14" fmla="*/ 763 w 2270"/>
              <a:gd name="T15" fmla="*/ 1707 h 2269"/>
              <a:gd name="T16" fmla="*/ 641 w 2270"/>
              <a:gd name="T17" fmla="*/ 1648 h 2269"/>
              <a:gd name="T18" fmla="*/ 566 w 2270"/>
              <a:gd name="T19" fmla="*/ 1522 h 2269"/>
              <a:gd name="T20" fmla="*/ 548 w 2270"/>
              <a:gd name="T21" fmla="*/ 979 h 2269"/>
              <a:gd name="T22" fmla="*/ 583 w 2270"/>
              <a:gd name="T23" fmla="*/ 701 h 2269"/>
              <a:gd name="T24" fmla="*/ 669 w 2270"/>
              <a:gd name="T25" fmla="*/ 599 h 2269"/>
              <a:gd name="T26" fmla="*/ 833 w 2270"/>
              <a:gd name="T27" fmla="*/ 553 h 2269"/>
              <a:gd name="T28" fmla="*/ 813 w 2270"/>
              <a:gd name="T29" fmla="*/ 425 h 2269"/>
              <a:gd name="T30" fmla="*/ 617 w 2270"/>
              <a:gd name="T31" fmla="*/ 481 h 2269"/>
              <a:gd name="T32" fmla="*/ 480 w 2270"/>
              <a:gd name="T33" fmla="*/ 616 h 2269"/>
              <a:gd name="T34" fmla="*/ 423 w 2270"/>
              <a:gd name="T35" fmla="*/ 840 h 2269"/>
              <a:gd name="T36" fmla="*/ 431 w 2270"/>
              <a:gd name="T37" fmla="*/ 1506 h 2269"/>
              <a:gd name="T38" fmla="*/ 500 w 2270"/>
              <a:gd name="T39" fmla="*/ 1685 h 2269"/>
              <a:gd name="T40" fmla="*/ 633 w 2270"/>
              <a:gd name="T41" fmla="*/ 1798 h 2269"/>
              <a:gd name="T42" fmla="*/ 891 w 2270"/>
              <a:gd name="T43" fmla="*/ 1848 h 2269"/>
              <a:gd name="T44" fmla="*/ 1528 w 2270"/>
              <a:gd name="T45" fmla="*/ 1834 h 2269"/>
              <a:gd name="T46" fmla="*/ 1692 w 2270"/>
              <a:gd name="T47" fmla="*/ 1763 h 2269"/>
              <a:gd name="T48" fmla="*/ 1813 w 2270"/>
              <a:gd name="T49" fmla="*/ 1603 h 2269"/>
              <a:gd name="T50" fmla="*/ 1851 w 2270"/>
              <a:gd name="T51" fmla="*/ 1252 h 2269"/>
              <a:gd name="T52" fmla="*/ 1828 w 2270"/>
              <a:gd name="T53" fmla="*/ 711 h 2269"/>
              <a:gd name="T54" fmla="*/ 1752 w 2270"/>
              <a:gd name="T55" fmla="*/ 562 h 2269"/>
              <a:gd name="T56" fmla="*/ 1586 w 2270"/>
              <a:gd name="T57" fmla="*/ 451 h 2269"/>
              <a:gd name="T58" fmla="*/ 1135 w 2270"/>
              <a:gd name="T59" fmla="*/ 419 h 2269"/>
              <a:gd name="T60" fmla="*/ 945 w 2270"/>
              <a:gd name="T61" fmla="*/ 820 h 2269"/>
              <a:gd name="T62" fmla="*/ 804 w 2270"/>
              <a:gd name="T63" fmla="*/ 975 h 2269"/>
              <a:gd name="T64" fmla="*/ 770 w 2270"/>
              <a:gd name="T65" fmla="*/ 1173 h 2269"/>
              <a:gd name="T66" fmla="*/ 852 w 2270"/>
              <a:gd name="T67" fmla="*/ 1369 h 2269"/>
              <a:gd name="T68" fmla="*/ 1026 w 2270"/>
              <a:gd name="T69" fmla="*/ 1486 h 2269"/>
              <a:gd name="T70" fmla="*/ 1227 w 2270"/>
              <a:gd name="T71" fmla="*/ 1491 h 2269"/>
              <a:gd name="T72" fmla="*/ 1407 w 2270"/>
              <a:gd name="T73" fmla="*/ 1382 h 2269"/>
              <a:gd name="T74" fmla="*/ 1495 w 2270"/>
              <a:gd name="T75" fmla="*/ 1209 h 2269"/>
              <a:gd name="T76" fmla="*/ 1473 w 2270"/>
              <a:gd name="T77" fmla="*/ 991 h 2269"/>
              <a:gd name="T78" fmla="*/ 1340 w 2270"/>
              <a:gd name="T79" fmla="*/ 830 h 2269"/>
              <a:gd name="T80" fmla="*/ 1154 w 2270"/>
              <a:gd name="T81" fmla="*/ 768 h 2269"/>
              <a:gd name="T82" fmla="*/ 1021 w 2270"/>
              <a:gd name="T83" fmla="*/ 1345 h 2269"/>
              <a:gd name="T84" fmla="*/ 925 w 2270"/>
              <a:gd name="T85" fmla="*/ 1249 h 2269"/>
              <a:gd name="T86" fmla="*/ 898 w 2270"/>
              <a:gd name="T87" fmla="*/ 1110 h 2269"/>
              <a:gd name="T88" fmla="*/ 951 w 2270"/>
              <a:gd name="T89" fmla="*/ 983 h 2269"/>
              <a:gd name="T90" fmla="*/ 1064 w 2270"/>
              <a:gd name="T91" fmla="*/ 907 h 2269"/>
              <a:gd name="T92" fmla="*/ 1206 w 2270"/>
              <a:gd name="T93" fmla="*/ 907 h 2269"/>
              <a:gd name="T94" fmla="*/ 1319 w 2270"/>
              <a:gd name="T95" fmla="*/ 983 h 2269"/>
              <a:gd name="T96" fmla="*/ 1372 w 2270"/>
              <a:gd name="T97" fmla="*/ 1110 h 2269"/>
              <a:gd name="T98" fmla="*/ 1344 w 2270"/>
              <a:gd name="T99" fmla="*/ 1249 h 2269"/>
              <a:gd name="T100" fmla="*/ 1249 w 2270"/>
              <a:gd name="T101" fmla="*/ 1345 h 2269"/>
              <a:gd name="T102" fmla="*/ 1431 w 2270"/>
              <a:gd name="T103" fmla="*/ 744 h 2269"/>
              <a:gd name="T104" fmla="*/ 1483 w 2270"/>
              <a:gd name="T105" fmla="*/ 674 h 2269"/>
              <a:gd name="T106" fmla="*/ 1574 w 2270"/>
              <a:gd name="T107" fmla="*/ 689 h 2269"/>
              <a:gd name="T108" fmla="*/ 1598 w 2270"/>
              <a:gd name="T109" fmla="*/ 778 h 2269"/>
              <a:gd name="T110" fmla="*/ 1534 w 2270"/>
              <a:gd name="T111" fmla="*/ 837 h 2269"/>
              <a:gd name="T112" fmla="*/ 1450 w 2270"/>
              <a:gd name="T113" fmla="*/ 807 h 2269"/>
              <a:gd name="T114" fmla="*/ 2270 w 2270"/>
              <a:gd name="T115" fmla="*/ 0 h 2269"/>
              <a:gd name="T116" fmla="*/ 0 w 2270"/>
              <a:gd name="T117" fmla="*/ 0 h 2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70" h="2269">
                <a:moveTo>
                  <a:pt x="1135" y="548"/>
                </a:moveTo>
                <a:lnTo>
                  <a:pt x="1250" y="548"/>
                </a:lnTo>
                <a:lnTo>
                  <a:pt x="1290" y="549"/>
                </a:lnTo>
                <a:lnTo>
                  <a:pt x="1323" y="549"/>
                </a:lnTo>
                <a:lnTo>
                  <a:pt x="1374" y="550"/>
                </a:lnTo>
                <a:lnTo>
                  <a:pt x="1424" y="552"/>
                </a:lnTo>
                <a:lnTo>
                  <a:pt x="1448" y="554"/>
                </a:lnTo>
                <a:lnTo>
                  <a:pt x="1470" y="556"/>
                </a:lnTo>
                <a:lnTo>
                  <a:pt x="1490" y="559"/>
                </a:lnTo>
                <a:lnTo>
                  <a:pt x="1507" y="562"/>
                </a:lnTo>
                <a:lnTo>
                  <a:pt x="1522" y="566"/>
                </a:lnTo>
                <a:lnTo>
                  <a:pt x="1535" y="570"/>
                </a:lnTo>
                <a:lnTo>
                  <a:pt x="1546" y="573"/>
                </a:lnTo>
                <a:lnTo>
                  <a:pt x="1557" y="577"/>
                </a:lnTo>
                <a:lnTo>
                  <a:pt x="1569" y="582"/>
                </a:lnTo>
                <a:lnTo>
                  <a:pt x="1580" y="587"/>
                </a:lnTo>
                <a:lnTo>
                  <a:pt x="1591" y="593"/>
                </a:lnTo>
                <a:lnTo>
                  <a:pt x="1601" y="599"/>
                </a:lnTo>
                <a:lnTo>
                  <a:pt x="1611" y="606"/>
                </a:lnTo>
                <a:lnTo>
                  <a:pt x="1620" y="613"/>
                </a:lnTo>
                <a:lnTo>
                  <a:pt x="1625" y="617"/>
                </a:lnTo>
                <a:lnTo>
                  <a:pt x="1629" y="622"/>
                </a:lnTo>
                <a:lnTo>
                  <a:pt x="1639" y="631"/>
                </a:lnTo>
                <a:lnTo>
                  <a:pt x="1648" y="640"/>
                </a:lnTo>
                <a:lnTo>
                  <a:pt x="1656" y="649"/>
                </a:lnTo>
                <a:lnTo>
                  <a:pt x="1663" y="659"/>
                </a:lnTo>
                <a:lnTo>
                  <a:pt x="1670" y="668"/>
                </a:lnTo>
                <a:lnTo>
                  <a:pt x="1676" y="679"/>
                </a:lnTo>
                <a:lnTo>
                  <a:pt x="1682" y="689"/>
                </a:lnTo>
                <a:lnTo>
                  <a:pt x="1687" y="701"/>
                </a:lnTo>
                <a:lnTo>
                  <a:pt x="1692" y="713"/>
                </a:lnTo>
                <a:lnTo>
                  <a:pt x="1696" y="723"/>
                </a:lnTo>
                <a:lnTo>
                  <a:pt x="1700" y="734"/>
                </a:lnTo>
                <a:lnTo>
                  <a:pt x="1703" y="747"/>
                </a:lnTo>
                <a:lnTo>
                  <a:pt x="1708" y="762"/>
                </a:lnTo>
                <a:lnTo>
                  <a:pt x="1711" y="779"/>
                </a:lnTo>
                <a:lnTo>
                  <a:pt x="1714" y="799"/>
                </a:lnTo>
                <a:lnTo>
                  <a:pt x="1716" y="821"/>
                </a:lnTo>
                <a:lnTo>
                  <a:pt x="1717" y="833"/>
                </a:lnTo>
                <a:lnTo>
                  <a:pt x="1718" y="845"/>
                </a:lnTo>
                <a:lnTo>
                  <a:pt x="1720" y="896"/>
                </a:lnTo>
                <a:lnTo>
                  <a:pt x="1721" y="947"/>
                </a:lnTo>
                <a:lnTo>
                  <a:pt x="1722" y="1019"/>
                </a:lnTo>
                <a:lnTo>
                  <a:pt x="1722" y="1134"/>
                </a:lnTo>
                <a:lnTo>
                  <a:pt x="1722" y="1250"/>
                </a:lnTo>
                <a:lnTo>
                  <a:pt x="1722" y="1291"/>
                </a:lnTo>
                <a:lnTo>
                  <a:pt x="1721" y="1323"/>
                </a:lnTo>
                <a:lnTo>
                  <a:pt x="1720" y="1374"/>
                </a:lnTo>
                <a:lnTo>
                  <a:pt x="1718" y="1424"/>
                </a:lnTo>
                <a:lnTo>
                  <a:pt x="1716" y="1449"/>
                </a:lnTo>
                <a:lnTo>
                  <a:pt x="1714" y="1471"/>
                </a:lnTo>
                <a:lnTo>
                  <a:pt x="1711" y="1490"/>
                </a:lnTo>
                <a:lnTo>
                  <a:pt x="1708" y="1507"/>
                </a:lnTo>
                <a:lnTo>
                  <a:pt x="1703" y="1522"/>
                </a:lnTo>
                <a:lnTo>
                  <a:pt x="1700" y="1535"/>
                </a:lnTo>
                <a:lnTo>
                  <a:pt x="1696" y="1547"/>
                </a:lnTo>
                <a:lnTo>
                  <a:pt x="1692" y="1557"/>
                </a:lnTo>
                <a:lnTo>
                  <a:pt x="1687" y="1569"/>
                </a:lnTo>
                <a:lnTo>
                  <a:pt x="1682" y="1580"/>
                </a:lnTo>
                <a:lnTo>
                  <a:pt x="1676" y="1591"/>
                </a:lnTo>
                <a:lnTo>
                  <a:pt x="1670" y="1601"/>
                </a:lnTo>
                <a:lnTo>
                  <a:pt x="1663" y="1611"/>
                </a:lnTo>
                <a:lnTo>
                  <a:pt x="1656" y="1620"/>
                </a:lnTo>
                <a:lnTo>
                  <a:pt x="1652" y="1625"/>
                </a:lnTo>
                <a:lnTo>
                  <a:pt x="1648" y="1630"/>
                </a:lnTo>
                <a:lnTo>
                  <a:pt x="1639" y="1639"/>
                </a:lnTo>
                <a:lnTo>
                  <a:pt x="1629" y="1648"/>
                </a:lnTo>
                <a:lnTo>
                  <a:pt x="1620" y="1656"/>
                </a:lnTo>
                <a:lnTo>
                  <a:pt x="1611" y="1663"/>
                </a:lnTo>
                <a:lnTo>
                  <a:pt x="1601" y="1670"/>
                </a:lnTo>
                <a:lnTo>
                  <a:pt x="1591" y="1676"/>
                </a:lnTo>
                <a:lnTo>
                  <a:pt x="1580" y="1682"/>
                </a:lnTo>
                <a:lnTo>
                  <a:pt x="1569" y="1687"/>
                </a:lnTo>
                <a:lnTo>
                  <a:pt x="1557" y="1692"/>
                </a:lnTo>
                <a:lnTo>
                  <a:pt x="1546" y="1696"/>
                </a:lnTo>
                <a:lnTo>
                  <a:pt x="1535" y="1700"/>
                </a:lnTo>
                <a:lnTo>
                  <a:pt x="1522" y="1704"/>
                </a:lnTo>
                <a:lnTo>
                  <a:pt x="1507" y="1707"/>
                </a:lnTo>
                <a:lnTo>
                  <a:pt x="1490" y="1710"/>
                </a:lnTo>
                <a:lnTo>
                  <a:pt x="1470" y="1713"/>
                </a:lnTo>
                <a:lnTo>
                  <a:pt x="1448" y="1716"/>
                </a:lnTo>
                <a:lnTo>
                  <a:pt x="1437" y="1716"/>
                </a:lnTo>
                <a:lnTo>
                  <a:pt x="1424" y="1717"/>
                </a:lnTo>
                <a:lnTo>
                  <a:pt x="1374" y="1719"/>
                </a:lnTo>
                <a:lnTo>
                  <a:pt x="1323" y="1720"/>
                </a:lnTo>
                <a:lnTo>
                  <a:pt x="1250" y="1721"/>
                </a:lnTo>
                <a:lnTo>
                  <a:pt x="1135" y="1721"/>
                </a:lnTo>
                <a:lnTo>
                  <a:pt x="1020" y="1721"/>
                </a:lnTo>
                <a:lnTo>
                  <a:pt x="980" y="1721"/>
                </a:lnTo>
                <a:lnTo>
                  <a:pt x="947" y="1720"/>
                </a:lnTo>
                <a:lnTo>
                  <a:pt x="896" y="1719"/>
                </a:lnTo>
                <a:lnTo>
                  <a:pt x="846" y="1717"/>
                </a:lnTo>
                <a:lnTo>
                  <a:pt x="821" y="1716"/>
                </a:lnTo>
                <a:lnTo>
                  <a:pt x="800" y="1713"/>
                </a:lnTo>
                <a:lnTo>
                  <a:pt x="780" y="1710"/>
                </a:lnTo>
                <a:lnTo>
                  <a:pt x="763" y="1707"/>
                </a:lnTo>
                <a:lnTo>
                  <a:pt x="748" y="1704"/>
                </a:lnTo>
                <a:lnTo>
                  <a:pt x="735" y="1700"/>
                </a:lnTo>
                <a:lnTo>
                  <a:pt x="723" y="1696"/>
                </a:lnTo>
                <a:lnTo>
                  <a:pt x="713" y="1692"/>
                </a:lnTo>
                <a:lnTo>
                  <a:pt x="701" y="1687"/>
                </a:lnTo>
                <a:lnTo>
                  <a:pt x="690" y="1682"/>
                </a:lnTo>
                <a:lnTo>
                  <a:pt x="679" y="1676"/>
                </a:lnTo>
                <a:lnTo>
                  <a:pt x="669" y="1670"/>
                </a:lnTo>
                <a:lnTo>
                  <a:pt x="659" y="1664"/>
                </a:lnTo>
                <a:lnTo>
                  <a:pt x="650" y="1656"/>
                </a:lnTo>
                <a:lnTo>
                  <a:pt x="645" y="1652"/>
                </a:lnTo>
                <a:lnTo>
                  <a:pt x="641" y="1648"/>
                </a:lnTo>
                <a:lnTo>
                  <a:pt x="631" y="1639"/>
                </a:lnTo>
                <a:lnTo>
                  <a:pt x="622" y="1630"/>
                </a:lnTo>
                <a:lnTo>
                  <a:pt x="614" y="1620"/>
                </a:lnTo>
                <a:lnTo>
                  <a:pt x="607" y="1611"/>
                </a:lnTo>
                <a:lnTo>
                  <a:pt x="600" y="1601"/>
                </a:lnTo>
                <a:lnTo>
                  <a:pt x="594" y="1591"/>
                </a:lnTo>
                <a:lnTo>
                  <a:pt x="588" y="1580"/>
                </a:lnTo>
                <a:lnTo>
                  <a:pt x="583" y="1569"/>
                </a:lnTo>
                <a:lnTo>
                  <a:pt x="578" y="1557"/>
                </a:lnTo>
                <a:lnTo>
                  <a:pt x="574" y="1547"/>
                </a:lnTo>
                <a:lnTo>
                  <a:pt x="570" y="1535"/>
                </a:lnTo>
                <a:lnTo>
                  <a:pt x="566" y="1522"/>
                </a:lnTo>
                <a:lnTo>
                  <a:pt x="562" y="1507"/>
                </a:lnTo>
                <a:lnTo>
                  <a:pt x="559" y="1490"/>
                </a:lnTo>
                <a:lnTo>
                  <a:pt x="556" y="1471"/>
                </a:lnTo>
                <a:lnTo>
                  <a:pt x="554" y="1449"/>
                </a:lnTo>
                <a:lnTo>
                  <a:pt x="553" y="1437"/>
                </a:lnTo>
                <a:lnTo>
                  <a:pt x="552" y="1424"/>
                </a:lnTo>
                <a:lnTo>
                  <a:pt x="550" y="1374"/>
                </a:lnTo>
                <a:lnTo>
                  <a:pt x="549" y="1323"/>
                </a:lnTo>
                <a:lnTo>
                  <a:pt x="548" y="1250"/>
                </a:lnTo>
                <a:lnTo>
                  <a:pt x="548" y="1134"/>
                </a:lnTo>
                <a:lnTo>
                  <a:pt x="548" y="1019"/>
                </a:lnTo>
                <a:lnTo>
                  <a:pt x="548" y="979"/>
                </a:lnTo>
                <a:lnTo>
                  <a:pt x="549" y="947"/>
                </a:lnTo>
                <a:lnTo>
                  <a:pt x="550" y="896"/>
                </a:lnTo>
                <a:lnTo>
                  <a:pt x="552" y="845"/>
                </a:lnTo>
                <a:lnTo>
                  <a:pt x="554" y="821"/>
                </a:lnTo>
                <a:lnTo>
                  <a:pt x="556" y="799"/>
                </a:lnTo>
                <a:lnTo>
                  <a:pt x="559" y="779"/>
                </a:lnTo>
                <a:lnTo>
                  <a:pt x="562" y="762"/>
                </a:lnTo>
                <a:lnTo>
                  <a:pt x="566" y="747"/>
                </a:lnTo>
                <a:lnTo>
                  <a:pt x="570" y="734"/>
                </a:lnTo>
                <a:lnTo>
                  <a:pt x="574" y="723"/>
                </a:lnTo>
                <a:lnTo>
                  <a:pt x="578" y="713"/>
                </a:lnTo>
                <a:lnTo>
                  <a:pt x="583" y="701"/>
                </a:lnTo>
                <a:lnTo>
                  <a:pt x="588" y="689"/>
                </a:lnTo>
                <a:lnTo>
                  <a:pt x="594" y="679"/>
                </a:lnTo>
                <a:lnTo>
                  <a:pt x="600" y="668"/>
                </a:lnTo>
                <a:lnTo>
                  <a:pt x="607" y="659"/>
                </a:lnTo>
                <a:lnTo>
                  <a:pt x="614" y="649"/>
                </a:lnTo>
                <a:lnTo>
                  <a:pt x="618" y="645"/>
                </a:lnTo>
                <a:lnTo>
                  <a:pt x="622" y="640"/>
                </a:lnTo>
                <a:lnTo>
                  <a:pt x="631" y="631"/>
                </a:lnTo>
                <a:lnTo>
                  <a:pt x="641" y="622"/>
                </a:lnTo>
                <a:lnTo>
                  <a:pt x="650" y="613"/>
                </a:lnTo>
                <a:lnTo>
                  <a:pt x="659" y="606"/>
                </a:lnTo>
                <a:lnTo>
                  <a:pt x="669" y="599"/>
                </a:lnTo>
                <a:lnTo>
                  <a:pt x="679" y="593"/>
                </a:lnTo>
                <a:lnTo>
                  <a:pt x="690" y="587"/>
                </a:lnTo>
                <a:lnTo>
                  <a:pt x="701" y="582"/>
                </a:lnTo>
                <a:lnTo>
                  <a:pt x="713" y="577"/>
                </a:lnTo>
                <a:lnTo>
                  <a:pt x="723" y="573"/>
                </a:lnTo>
                <a:lnTo>
                  <a:pt x="735" y="570"/>
                </a:lnTo>
                <a:lnTo>
                  <a:pt x="748" y="566"/>
                </a:lnTo>
                <a:lnTo>
                  <a:pt x="763" y="562"/>
                </a:lnTo>
                <a:lnTo>
                  <a:pt x="780" y="559"/>
                </a:lnTo>
                <a:lnTo>
                  <a:pt x="800" y="556"/>
                </a:lnTo>
                <a:lnTo>
                  <a:pt x="821" y="554"/>
                </a:lnTo>
                <a:lnTo>
                  <a:pt x="833" y="553"/>
                </a:lnTo>
                <a:lnTo>
                  <a:pt x="846" y="552"/>
                </a:lnTo>
                <a:lnTo>
                  <a:pt x="896" y="550"/>
                </a:lnTo>
                <a:lnTo>
                  <a:pt x="947" y="549"/>
                </a:lnTo>
                <a:lnTo>
                  <a:pt x="1020" y="548"/>
                </a:lnTo>
                <a:lnTo>
                  <a:pt x="1135" y="548"/>
                </a:lnTo>
                <a:close/>
                <a:moveTo>
                  <a:pt x="1135" y="419"/>
                </a:moveTo>
                <a:lnTo>
                  <a:pt x="1018" y="420"/>
                </a:lnTo>
                <a:lnTo>
                  <a:pt x="977" y="420"/>
                </a:lnTo>
                <a:lnTo>
                  <a:pt x="943" y="420"/>
                </a:lnTo>
                <a:lnTo>
                  <a:pt x="891" y="422"/>
                </a:lnTo>
                <a:lnTo>
                  <a:pt x="840" y="424"/>
                </a:lnTo>
                <a:lnTo>
                  <a:pt x="813" y="425"/>
                </a:lnTo>
                <a:lnTo>
                  <a:pt x="787" y="428"/>
                </a:lnTo>
                <a:lnTo>
                  <a:pt x="764" y="431"/>
                </a:lnTo>
                <a:lnTo>
                  <a:pt x="742" y="435"/>
                </a:lnTo>
                <a:lnTo>
                  <a:pt x="722" y="440"/>
                </a:lnTo>
                <a:lnTo>
                  <a:pt x="712" y="442"/>
                </a:lnTo>
                <a:lnTo>
                  <a:pt x="702" y="445"/>
                </a:lnTo>
                <a:lnTo>
                  <a:pt x="684" y="451"/>
                </a:lnTo>
                <a:lnTo>
                  <a:pt x="667" y="457"/>
                </a:lnTo>
                <a:lnTo>
                  <a:pt x="649" y="464"/>
                </a:lnTo>
                <a:lnTo>
                  <a:pt x="633" y="472"/>
                </a:lnTo>
                <a:lnTo>
                  <a:pt x="625" y="476"/>
                </a:lnTo>
                <a:lnTo>
                  <a:pt x="617" y="481"/>
                </a:lnTo>
                <a:lnTo>
                  <a:pt x="601" y="490"/>
                </a:lnTo>
                <a:lnTo>
                  <a:pt x="585" y="501"/>
                </a:lnTo>
                <a:lnTo>
                  <a:pt x="578" y="506"/>
                </a:lnTo>
                <a:lnTo>
                  <a:pt x="570" y="512"/>
                </a:lnTo>
                <a:lnTo>
                  <a:pt x="554" y="525"/>
                </a:lnTo>
                <a:lnTo>
                  <a:pt x="539" y="539"/>
                </a:lnTo>
                <a:lnTo>
                  <a:pt x="525" y="554"/>
                </a:lnTo>
                <a:lnTo>
                  <a:pt x="512" y="569"/>
                </a:lnTo>
                <a:lnTo>
                  <a:pt x="500" y="585"/>
                </a:lnTo>
                <a:lnTo>
                  <a:pt x="495" y="592"/>
                </a:lnTo>
                <a:lnTo>
                  <a:pt x="490" y="600"/>
                </a:lnTo>
                <a:lnTo>
                  <a:pt x="480" y="616"/>
                </a:lnTo>
                <a:lnTo>
                  <a:pt x="472" y="632"/>
                </a:lnTo>
                <a:lnTo>
                  <a:pt x="464" y="649"/>
                </a:lnTo>
                <a:lnTo>
                  <a:pt x="457" y="666"/>
                </a:lnTo>
                <a:lnTo>
                  <a:pt x="450" y="683"/>
                </a:lnTo>
                <a:lnTo>
                  <a:pt x="445" y="702"/>
                </a:lnTo>
                <a:lnTo>
                  <a:pt x="439" y="721"/>
                </a:lnTo>
                <a:lnTo>
                  <a:pt x="437" y="731"/>
                </a:lnTo>
                <a:lnTo>
                  <a:pt x="435" y="741"/>
                </a:lnTo>
                <a:lnTo>
                  <a:pt x="431" y="763"/>
                </a:lnTo>
                <a:lnTo>
                  <a:pt x="428" y="787"/>
                </a:lnTo>
                <a:lnTo>
                  <a:pt x="425" y="812"/>
                </a:lnTo>
                <a:lnTo>
                  <a:pt x="423" y="840"/>
                </a:lnTo>
                <a:lnTo>
                  <a:pt x="421" y="890"/>
                </a:lnTo>
                <a:lnTo>
                  <a:pt x="420" y="943"/>
                </a:lnTo>
                <a:lnTo>
                  <a:pt x="419" y="1017"/>
                </a:lnTo>
                <a:lnTo>
                  <a:pt x="419" y="1134"/>
                </a:lnTo>
                <a:lnTo>
                  <a:pt x="419" y="1252"/>
                </a:lnTo>
                <a:lnTo>
                  <a:pt x="420" y="1294"/>
                </a:lnTo>
                <a:lnTo>
                  <a:pt x="420" y="1327"/>
                </a:lnTo>
                <a:lnTo>
                  <a:pt x="421" y="1379"/>
                </a:lnTo>
                <a:lnTo>
                  <a:pt x="423" y="1430"/>
                </a:lnTo>
                <a:lnTo>
                  <a:pt x="425" y="1457"/>
                </a:lnTo>
                <a:lnTo>
                  <a:pt x="428" y="1483"/>
                </a:lnTo>
                <a:lnTo>
                  <a:pt x="431" y="1506"/>
                </a:lnTo>
                <a:lnTo>
                  <a:pt x="435" y="1528"/>
                </a:lnTo>
                <a:lnTo>
                  <a:pt x="439" y="1549"/>
                </a:lnTo>
                <a:lnTo>
                  <a:pt x="442" y="1558"/>
                </a:lnTo>
                <a:lnTo>
                  <a:pt x="445" y="1568"/>
                </a:lnTo>
                <a:lnTo>
                  <a:pt x="450" y="1586"/>
                </a:lnTo>
                <a:lnTo>
                  <a:pt x="457" y="1603"/>
                </a:lnTo>
                <a:lnTo>
                  <a:pt x="464" y="1621"/>
                </a:lnTo>
                <a:lnTo>
                  <a:pt x="472" y="1637"/>
                </a:lnTo>
                <a:lnTo>
                  <a:pt x="476" y="1646"/>
                </a:lnTo>
                <a:lnTo>
                  <a:pt x="480" y="1654"/>
                </a:lnTo>
                <a:lnTo>
                  <a:pt x="490" y="1670"/>
                </a:lnTo>
                <a:lnTo>
                  <a:pt x="500" y="1685"/>
                </a:lnTo>
                <a:lnTo>
                  <a:pt x="506" y="1693"/>
                </a:lnTo>
                <a:lnTo>
                  <a:pt x="512" y="1700"/>
                </a:lnTo>
                <a:lnTo>
                  <a:pt x="518" y="1708"/>
                </a:lnTo>
                <a:lnTo>
                  <a:pt x="525" y="1715"/>
                </a:lnTo>
                <a:lnTo>
                  <a:pt x="539" y="1730"/>
                </a:lnTo>
                <a:lnTo>
                  <a:pt x="554" y="1744"/>
                </a:lnTo>
                <a:lnTo>
                  <a:pt x="570" y="1757"/>
                </a:lnTo>
                <a:lnTo>
                  <a:pt x="585" y="1769"/>
                </a:lnTo>
                <a:lnTo>
                  <a:pt x="593" y="1774"/>
                </a:lnTo>
                <a:lnTo>
                  <a:pt x="601" y="1779"/>
                </a:lnTo>
                <a:lnTo>
                  <a:pt x="617" y="1789"/>
                </a:lnTo>
                <a:lnTo>
                  <a:pt x="633" y="1798"/>
                </a:lnTo>
                <a:lnTo>
                  <a:pt x="649" y="1805"/>
                </a:lnTo>
                <a:lnTo>
                  <a:pt x="667" y="1813"/>
                </a:lnTo>
                <a:lnTo>
                  <a:pt x="684" y="1819"/>
                </a:lnTo>
                <a:lnTo>
                  <a:pt x="702" y="1825"/>
                </a:lnTo>
                <a:lnTo>
                  <a:pt x="722" y="1830"/>
                </a:lnTo>
                <a:lnTo>
                  <a:pt x="732" y="1832"/>
                </a:lnTo>
                <a:lnTo>
                  <a:pt x="742" y="1834"/>
                </a:lnTo>
                <a:lnTo>
                  <a:pt x="764" y="1838"/>
                </a:lnTo>
                <a:lnTo>
                  <a:pt x="787" y="1842"/>
                </a:lnTo>
                <a:lnTo>
                  <a:pt x="813" y="1844"/>
                </a:lnTo>
                <a:lnTo>
                  <a:pt x="840" y="1846"/>
                </a:lnTo>
                <a:lnTo>
                  <a:pt x="891" y="1848"/>
                </a:lnTo>
                <a:lnTo>
                  <a:pt x="943" y="1849"/>
                </a:lnTo>
                <a:lnTo>
                  <a:pt x="1018" y="1850"/>
                </a:lnTo>
                <a:lnTo>
                  <a:pt x="1135" y="1850"/>
                </a:lnTo>
                <a:lnTo>
                  <a:pt x="1252" y="1850"/>
                </a:lnTo>
                <a:lnTo>
                  <a:pt x="1293" y="1850"/>
                </a:lnTo>
                <a:lnTo>
                  <a:pt x="1327" y="1849"/>
                </a:lnTo>
                <a:lnTo>
                  <a:pt x="1379" y="1848"/>
                </a:lnTo>
                <a:lnTo>
                  <a:pt x="1430" y="1846"/>
                </a:lnTo>
                <a:lnTo>
                  <a:pt x="1457" y="1844"/>
                </a:lnTo>
                <a:lnTo>
                  <a:pt x="1483" y="1842"/>
                </a:lnTo>
                <a:lnTo>
                  <a:pt x="1506" y="1838"/>
                </a:lnTo>
                <a:lnTo>
                  <a:pt x="1528" y="1834"/>
                </a:lnTo>
                <a:lnTo>
                  <a:pt x="1548" y="1830"/>
                </a:lnTo>
                <a:lnTo>
                  <a:pt x="1558" y="1827"/>
                </a:lnTo>
                <a:lnTo>
                  <a:pt x="1568" y="1825"/>
                </a:lnTo>
                <a:lnTo>
                  <a:pt x="1586" y="1819"/>
                </a:lnTo>
                <a:lnTo>
                  <a:pt x="1603" y="1813"/>
                </a:lnTo>
                <a:lnTo>
                  <a:pt x="1621" y="1805"/>
                </a:lnTo>
                <a:lnTo>
                  <a:pt x="1637" y="1798"/>
                </a:lnTo>
                <a:lnTo>
                  <a:pt x="1645" y="1793"/>
                </a:lnTo>
                <a:lnTo>
                  <a:pt x="1653" y="1789"/>
                </a:lnTo>
                <a:lnTo>
                  <a:pt x="1669" y="1779"/>
                </a:lnTo>
                <a:lnTo>
                  <a:pt x="1685" y="1769"/>
                </a:lnTo>
                <a:lnTo>
                  <a:pt x="1692" y="1763"/>
                </a:lnTo>
                <a:lnTo>
                  <a:pt x="1700" y="1757"/>
                </a:lnTo>
                <a:lnTo>
                  <a:pt x="1716" y="1744"/>
                </a:lnTo>
                <a:lnTo>
                  <a:pt x="1731" y="1730"/>
                </a:lnTo>
                <a:lnTo>
                  <a:pt x="1745" y="1715"/>
                </a:lnTo>
                <a:lnTo>
                  <a:pt x="1758" y="1700"/>
                </a:lnTo>
                <a:lnTo>
                  <a:pt x="1770" y="1685"/>
                </a:lnTo>
                <a:lnTo>
                  <a:pt x="1775" y="1677"/>
                </a:lnTo>
                <a:lnTo>
                  <a:pt x="1780" y="1670"/>
                </a:lnTo>
                <a:lnTo>
                  <a:pt x="1790" y="1654"/>
                </a:lnTo>
                <a:lnTo>
                  <a:pt x="1798" y="1637"/>
                </a:lnTo>
                <a:lnTo>
                  <a:pt x="1806" y="1621"/>
                </a:lnTo>
                <a:lnTo>
                  <a:pt x="1813" y="1603"/>
                </a:lnTo>
                <a:lnTo>
                  <a:pt x="1820" y="1586"/>
                </a:lnTo>
                <a:lnTo>
                  <a:pt x="1825" y="1568"/>
                </a:lnTo>
                <a:lnTo>
                  <a:pt x="1831" y="1549"/>
                </a:lnTo>
                <a:lnTo>
                  <a:pt x="1833" y="1539"/>
                </a:lnTo>
                <a:lnTo>
                  <a:pt x="1835" y="1528"/>
                </a:lnTo>
                <a:lnTo>
                  <a:pt x="1839" y="1506"/>
                </a:lnTo>
                <a:lnTo>
                  <a:pt x="1842" y="1483"/>
                </a:lnTo>
                <a:lnTo>
                  <a:pt x="1845" y="1457"/>
                </a:lnTo>
                <a:lnTo>
                  <a:pt x="1846" y="1430"/>
                </a:lnTo>
                <a:lnTo>
                  <a:pt x="1849" y="1379"/>
                </a:lnTo>
                <a:lnTo>
                  <a:pt x="1850" y="1327"/>
                </a:lnTo>
                <a:lnTo>
                  <a:pt x="1851" y="1252"/>
                </a:lnTo>
                <a:lnTo>
                  <a:pt x="1851" y="1134"/>
                </a:lnTo>
                <a:lnTo>
                  <a:pt x="1851" y="1017"/>
                </a:lnTo>
                <a:lnTo>
                  <a:pt x="1850" y="976"/>
                </a:lnTo>
                <a:lnTo>
                  <a:pt x="1850" y="943"/>
                </a:lnTo>
                <a:lnTo>
                  <a:pt x="1849" y="890"/>
                </a:lnTo>
                <a:lnTo>
                  <a:pt x="1846" y="840"/>
                </a:lnTo>
                <a:lnTo>
                  <a:pt x="1845" y="812"/>
                </a:lnTo>
                <a:lnTo>
                  <a:pt x="1842" y="787"/>
                </a:lnTo>
                <a:lnTo>
                  <a:pt x="1839" y="763"/>
                </a:lnTo>
                <a:lnTo>
                  <a:pt x="1835" y="741"/>
                </a:lnTo>
                <a:lnTo>
                  <a:pt x="1831" y="721"/>
                </a:lnTo>
                <a:lnTo>
                  <a:pt x="1828" y="711"/>
                </a:lnTo>
                <a:lnTo>
                  <a:pt x="1825" y="702"/>
                </a:lnTo>
                <a:lnTo>
                  <a:pt x="1820" y="683"/>
                </a:lnTo>
                <a:lnTo>
                  <a:pt x="1813" y="666"/>
                </a:lnTo>
                <a:lnTo>
                  <a:pt x="1806" y="649"/>
                </a:lnTo>
                <a:lnTo>
                  <a:pt x="1798" y="632"/>
                </a:lnTo>
                <a:lnTo>
                  <a:pt x="1794" y="624"/>
                </a:lnTo>
                <a:lnTo>
                  <a:pt x="1790" y="616"/>
                </a:lnTo>
                <a:lnTo>
                  <a:pt x="1780" y="600"/>
                </a:lnTo>
                <a:lnTo>
                  <a:pt x="1770" y="585"/>
                </a:lnTo>
                <a:lnTo>
                  <a:pt x="1764" y="577"/>
                </a:lnTo>
                <a:lnTo>
                  <a:pt x="1758" y="569"/>
                </a:lnTo>
                <a:lnTo>
                  <a:pt x="1752" y="562"/>
                </a:lnTo>
                <a:lnTo>
                  <a:pt x="1745" y="554"/>
                </a:lnTo>
                <a:lnTo>
                  <a:pt x="1731" y="539"/>
                </a:lnTo>
                <a:lnTo>
                  <a:pt x="1716" y="525"/>
                </a:lnTo>
                <a:lnTo>
                  <a:pt x="1700" y="512"/>
                </a:lnTo>
                <a:lnTo>
                  <a:pt x="1685" y="501"/>
                </a:lnTo>
                <a:lnTo>
                  <a:pt x="1677" y="495"/>
                </a:lnTo>
                <a:lnTo>
                  <a:pt x="1669" y="490"/>
                </a:lnTo>
                <a:lnTo>
                  <a:pt x="1653" y="481"/>
                </a:lnTo>
                <a:lnTo>
                  <a:pt x="1637" y="472"/>
                </a:lnTo>
                <a:lnTo>
                  <a:pt x="1621" y="464"/>
                </a:lnTo>
                <a:lnTo>
                  <a:pt x="1603" y="457"/>
                </a:lnTo>
                <a:lnTo>
                  <a:pt x="1586" y="451"/>
                </a:lnTo>
                <a:lnTo>
                  <a:pt x="1568" y="445"/>
                </a:lnTo>
                <a:lnTo>
                  <a:pt x="1548" y="440"/>
                </a:lnTo>
                <a:lnTo>
                  <a:pt x="1538" y="437"/>
                </a:lnTo>
                <a:lnTo>
                  <a:pt x="1528" y="435"/>
                </a:lnTo>
                <a:lnTo>
                  <a:pt x="1506" y="431"/>
                </a:lnTo>
                <a:lnTo>
                  <a:pt x="1483" y="428"/>
                </a:lnTo>
                <a:lnTo>
                  <a:pt x="1457" y="425"/>
                </a:lnTo>
                <a:lnTo>
                  <a:pt x="1430" y="424"/>
                </a:lnTo>
                <a:lnTo>
                  <a:pt x="1379" y="422"/>
                </a:lnTo>
                <a:lnTo>
                  <a:pt x="1327" y="420"/>
                </a:lnTo>
                <a:lnTo>
                  <a:pt x="1252" y="420"/>
                </a:lnTo>
                <a:lnTo>
                  <a:pt x="1135" y="419"/>
                </a:lnTo>
                <a:close/>
                <a:moveTo>
                  <a:pt x="1135" y="767"/>
                </a:moveTo>
                <a:lnTo>
                  <a:pt x="1116" y="768"/>
                </a:lnTo>
                <a:lnTo>
                  <a:pt x="1097" y="769"/>
                </a:lnTo>
                <a:lnTo>
                  <a:pt x="1079" y="771"/>
                </a:lnTo>
                <a:lnTo>
                  <a:pt x="1061" y="775"/>
                </a:lnTo>
                <a:lnTo>
                  <a:pt x="1043" y="779"/>
                </a:lnTo>
                <a:lnTo>
                  <a:pt x="1026" y="784"/>
                </a:lnTo>
                <a:lnTo>
                  <a:pt x="1009" y="789"/>
                </a:lnTo>
                <a:lnTo>
                  <a:pt x="992" y="796"/>
                </a:lnTo>
                <a:lnTo>
                  <a:pt x="976" y="803"/>
                </a:lnTo>
                <a:lnTo>
                  <a:pt x="960" y="812"/>
                </a:lnTo>
                <a:lnTo>
                  <a:pt x="945" y="820"/>
                </a:lnTo>
                <a:lnTo>
                  <a:pt x="930" y="830"/>
                </a:lnTo>
                <a:lnTo>
                  <a:pt x="915" y="840"/>
                </a:lnTo>
                <a:lnTo>
                  <a:pt x="902" y="851"/>
                </a:lnTo>
                <a:lnTo>
                  <a:pt x="888" y="863"/>
                </a:lnTo>
                <a:lnTo>
                  <a:pt x="875" y="875"/>
                </a:lnTo>
                <a:lnTo>
                  <a:pt x="863" y="887"/>
                </a:lnTo>
                <a:lnTo>
                  <a:pt x="852" y="901"/>
                </a:lnTo>
                <a:lnTo>
                  <a:pt x="841" y="915"/>
                </a:lnTo>
                <a:lnTo>
                  <a:pt x="831" y="929"/>
                </a:lnTo>
                <a:lnTo>
                  <a:pt x="821" y="944"/>
                </a:lnTo>
                <a:lnTo>
                  <a:pt x="812" y="959"/>
                </a:lnTo>
                <a:lnTo>
                  <a:pt x="804" y="975"/>
                </a:lnTo>
                <a:lnTo>
                  <a:pt x="797" y="991"/>
                </a:lnTo>
                <a:lnTo>
                  <a:pt x="790" y="1008"/>
                </a:lnTo>
                <a:lnTo>
                  <a:pt x="784" y="1025"/>
                </a:lnTo>
                <a:lnTo>
                  <a:pt x="779" y="1043"/>
                </a:lnTo>
                <a:lnTo>
                  <a:pt x="777" y="1051"/>
                </a:lnTo>
                <a:lnTo>
                  <a:pt x="775" y="1060"/>
                </a:lnTo>
                <a:lnTo>
                  <a:pt x="772" y="1078"/>
                </a:lnTo>
                <a:lnTo>
                  <a:pt x="770" y="1097"/>
                </a:lnTo>
                <a:lnTo>
                  <a:pt x="768" y="1115"/>
                </a:lnTo>
                <a:lnTo>
                  <a:pt x="768" y="1134"/>
                </a:lnTo>
                <a:lnTo>
                  <a:pt x="768" y="1154"/>
                </a:lnTo>
                <a:lnTo>
                  <a:pt x="770" y="1173"/>
                </a:lnTo>
                <a:lnTo>
                  <a:pt x="772" y="1191"/>
                </a:lnTo>
                <a:lnTo>
                  <a:pt x="775" y="1209"/>
                </a:lnTo>
                <a:lnTo>
                  <a:pt x="779" y="1227"/>
                </a:lnTo>
                <a:lnTo>
                  <a:pt x="784" y="1244"/>
                </a:lnTo>
                <a:lnTo>
                  <a:pt x="790" y="1261"/>
                </a:lnTo>
                <a:lnTo>
                  <a:pt x="797" y="1278"/>
                </a:lnTo>
                <a:lnTo>
                  <a:pt x="804" y="1294"/>
                </a:lnTo>
                <a:lnTo>
                  <a:pt x="812" y="1310"/>
                </a:lnTo>
                <a:lnTo>
                  <a:pt x="821" y="1326"/>
                </a:lnTo>
                <a:lnTo>
                  <a:pt x="831" y="1340"/>
                </a:lnTo>
                <a:lnTo>
                  <a:pt x="841" y="1355"/>
                </a:lnTo>
                <a:lnTo>
                  <a:pt x="852" y="1369"/>
                </a:lnTo>
                <a:lnTo>
                  <a:pt x="863" y="1382"/>
                </a:lnTo>
                <a:lnTo>
                  <a:pt x="875" y="1395"/>
                </a:lnTo>
                <a:lnTo>
                  <a:pt x="888" y="1407"/>
                </a:lnTo>
                <a:lnTo>
                  <a:pt x="902" y="1418"/>
                </a:lnTo>
                <a:lnTo>
                  <a:pt x="915" y="1429"/>
                </a:lnTo>
                <a:lnTo>
                  <a:pt x="930" y="1440"/>
                </a:lnTo>
                <a:lnTo>
                  <a:pt x="945" y="1449"/>
                </a:lnTo>
                <a:lnTo>
                  <a:pt x="960" y="1458"/>
                </a:lnTo>
                <a:lnTo>
                  <a:pt x="976" y="1466"/>
                </a:lnTo>
                <a:lnTo>
                  <a:pt x="992" y="1473"/>
                </a:lnTo>
                <a:lnTo>
                  <a:pt x="1009" y="1480"/>
                </a:lnTo>
                <a:lnTo>
                  <a:pt x="1026" y="1486"/>
                </a:lnTo>
                <a:lnTo>
                  <a:pt x="1043" y="1491"/>
                </a:lnTo>
                <a:lnTo>
                  <a:pt x="1052" y="1493"/>
                </a:lnTo>
                <a:lnTo>
                  <a:pt x="1061" y="1495"/>
                </a:lnTo>
                <a:lnTo>
                  <a:pt x="1079" y="1498"/>
                </a:lnTo>
                <a:lnTo>
                  <a:pt x="1097" y="1500"/>
                </a:lnTo>
                <a:lnTo>
                  <a:pt x="1116" y="1502"/>
                </a:lnTo>
                <a:lnTo>
                  <a:pt x="1135" y="1502"/>
                </a:lnTo>
                <a:lnTo>
                  <a:pt x="1154" y="1502"/>
                </a:lnTo>
                <a:lnTo>
                  <a:pt x="1173" y="1500"/>
                </a:lnTo>
                <a:lnTo>
                  <a:pt x="1191" y="1498"/>
                </a:lnTo>
                <a:lnTo>
                  <a:pt x="1209" y="1495"/>
                </a:lnTo>
                <a:lnTo>
                  <a:pt x="1227" y="1491"/>
                </a:lnTo>
                <a:lnTo>
                  <a:pt x="1244" y="1486"/>
                </a:lnTo>
                <a:lnTo>
                  <a:pt x="1261" y="1480"/>
                </a:lnTo>
                <a:lnTo>
                  <a:pt x="1278" y="1473"/>
                </a:lnTo>
                <a:lnTo>
                  <a:pt x="1294" y="1466"/>
                </a:lnTo>
                <a:lnTo>
                  <a:pt x="1310" y="1458"/>
                </a:lnTo>
                <a:lnTo>
                  <a:pt x="1325" y="1449"/>
                </a:lnTo>
                <a:lnTo>
                  <a:pt x="1340" y="1440"/>
                </a:lnTo>
                <a:lnTo>
                  <a:pt x="1355" y="1429"/>
                </a:lnTo>
                <a:lnTo>
                  <a:pt x="1368" y="1418"/>
                </a:lnTo>
                <a:lnTo>
                  <a:pt x="1382" y="1407"/>
                </a:lnTo>
                <a:lnTo>
                  <a:pt x="1395" y="1395"/>
                </a:lnTo>
                <a:lnTo>
                  <a:pt x="1407" y="1382"/>
                </a:lnTo>
                <a:lnTo>
                  <a:pt x="1418" y="1369"/>
                </a:lnTo>
                <a:lnTo>
                  <a:pt x="1429" y="1355"/>
                </a:lnTo>
                <a:lnTo>
                  <a:pt x="1439" y="1340"/>
                </a:lnTo>
                <a:lnTo>
                  <a:pt x="1449" y="1326"/>
                </a:lnTo>
                <a:lnTo>
                  <a:pt x="1458" y="1310"/>
                </a:lnTo>
                <a:lnTo>
                  <a:pt x="1466" y="1294"/>
                </a:lnTo>
                <a:lnTo>
                  <a:pt x="1473" y="1278"/>
                </a:lnTo>
                <a:lnTo>
                  <a:pt x="1480" y="1261"/>
                </a:lnTo>
                <a:lnTo>
                  <a:pt x="1486" y="1244"/>
                </a:lnTo>
                <a:lnTo>
                  <a:pt x="1490" y="1227"/>
                </a:lnTo>
                <a:lnTo>
                  <a:pt x="1493" y="1218"/>
                </a:lnTo>
                <a:lnTo>
                  <a:pt x="1495" y="1209"/>
                </a:lnTo>
                <a:lnTo>
                  <a:pt x="1498" y="1191"/>
                </a:lnTo>
                <a:lnTo>
                  <a:pt x="1500" y="1173"/>
                </a:lnTo>
                <a:lnTo>
                  <a:pt x="1502" y="1154"/>
                </a:lnTo>
                <a:lnTo>
                  <a:pt x="1502" y="1134"/>
                </a:lnTo>
                <a:lnTo>
                  <a:pt x="1502" y="1115"/>
                </a:lnTo>
                <a:lnTo>
                  <a:pt x="1500" y="1097"/>
                </a:lnTo>
                <a:lnTo>
                  <a:pt x="1498" y="1078"/>
                </a:lnTo>
                <a:lnTo>
                  <a:pt x="1495" y="1060"/>
                </a:lnTo>
                <a:lnTo>
                  <a:pt x="1490" y="1043"/>
                </a:lnTo>
                <a:lnTo>
                  <a:pt x="1486" y="1025"/>
                </a:lnTo>
                <a:lnTo>
                  <a:pt x="1480" y="1008"/>
                </a:lnTo>
                <a:lnTo>
                  <a:pt x="1473" y="991"/>
                </a:lnTo>
                <a:lnTo>
                  <a:pt x="1466" y="975"/>
                </a:lnTo>
                <a:lnTo>
                  <a:pt x="1458" y="959"/>
                </a:lnTo>
                <a:lnTo>
                  <a:pt x="1449" y="944"/>
                </a:lnTo>
                <a:lnTo>
                  <a:pt x="1439" y="929"/>
                </a:lnTo>
                <a:lnTo>
                  <a:pt x="1429" y="915"/>
                </a:lnTo>
                <a:lnTo>
                  <a:pt x="1418" y="901"/>
                </a:lnTo>
                <a:lnTo>
                  <a:pt x="1407" y="887"/>
                </a:lnTo>
                <a:lnTo>
                  <a:pt x="1395" y="875"/>
                </a:lnTo>
                <a:lnTo>
                  <a:pt x="1382" y="863"/>
                </a:lnTo>
                <a:lnTo>
                  <a:pt x="1368" y="851"/>
                </a:lnTo>
                <a:lnTo>
                  <a:pt x="1355" y="840"/>
                </a:lnTo>
                <a:lnTo>
                  <a:pt x="1340" y="830"/>
                </a:lnTo>
                <a:lnTo>
                  <a:pt x="1325" y="820"/>
                </a:lnTo>
                <a:lnTo>
                  <a:pt x="1310" y="812"/>
                </a:lnTo>
                <a:lnTo>
                  <a:pt x="1294" y="803"/>
                </a:lnTo>
                <a:lnTo>
                  <a:pt x="1278" y="796"/>
                </a:lnTo>
                <a:lnTo>
                  <a:pt x="1261" y="789"/>
                </a:lnTo>
                <a:lnTo>
                  <a:pt x="1244" y="784"/>
                </a:lnTo>
                <a:lnTo>
                  <a:pt x="1227" y="779"/>
                </a:lnTo>
                <a:lnTo>
                  <a:pt x="1218" y="777"/>
                </a:lnTo>
                <a:lnTo>
                  <a:pt x="1209" y="775"/>
                </a:lnTo>
                <a:lnTo>
                  <a:pt x="1191" y="771"/>
                </a:lnTo>
                <a:lnTo>
                  <a:pt x="1173" y="769"/>
                </a:lnTo>
                <a:lnTo>
                  <a:pt x="1154" y="768"/>
                </a:lnTo>
                <a:lnTo>
                  <a:pt x="1135" y="767"/>
                </a:lnTo>
                <a:close/>
                <a:moveTo>
                  <a:pt x="1135" y="1374"/>
                </a:moveTo>
                <a:lnTo>
                  <a:pt x="1123" y="1373"/>
                </a:lnTo>
                <a:lnTo>
                  <a:pt x="1111" y="1372"/>
                </a:lnTo>
                <a:lnTo>
                  <a:pt x="1099" y="1371"/>
                </a:lnTo>
                <a:lnTo>
                  <a:pt x="1087" y="1369"/>
                </a:lnTo>
                <a:lnTo>
                  <a:pt x="1075" y="1366"/>
                </a:lnTo>
                <a:lnTo>
                  <a:pt x="1064" y="1363"/>
                </a:lnTo>
                <a:lnTo>
                  <a:pt x="1053" y="1359"/>
                </a:lnTo>
                <a:lnTo>
                  <a:pt x="1042" y="1355"/>
                </a:lnTo>
                <a:lnTo>
                  <a:pt x="1032" y="1350"/>
                </a:lnTo>
                <a:lnTo>
                  <a:pt x="1021" y="1345"/>
                </a:lnTo>
                <a:lnTo>
                  <a:pt x="1011" y="1339"/>
                </a:lnTo>
                <a:lnTo>
                  <a:pt x="1002" y="1333"/>
                </a:lnTo>
                <a:lnTo>
                  <a:pt x="992" y="1326"/>
                </a:lnTo>
                <a:lnTo>
                  <a:pt x="983" y="1319"/>
                </a:lnTo>
                <a:lnTo>
                  <a:pt x="975" y="1312"/>
                </a:lnTo>
                <a:lnTo>
                  <a:pt x="967" y="1304"/>
                </a:lnTo>
                <a:lnTo>
                  <a:pt x="959" y="1295"/>
                </a:lnTo>
                <a:lnTo>
                  <a:pt x="951" y="1287"/>
                </a:lnTo>
                <a:lnTo>
                  <a:pt x="944" y="1278"/>
                </a:lnTo>
                <a:lnTo>
                  <a:pt x="937" y="1268"/>
                </a:lnTo>
                <a:lnTo>
                  <a:pt x="931" y="1259"/>
                </a:lnTo>
                <a:lnTo>
                  <a:pt x="925" y="1249"/>
                </a:lnTo>
                <a:lnTo>
                  <a:pt x="920" y="1239"/>
                </a:lnTo>
                <a:lnTo>
                  <a:pt x="915" y="1228"/>
                </a:lnTo>
                <a:lnTo>
                  <a:pt x="911" y="1217"/>
                </a:lnTo>
                <a:lnTo>
                  <a:pt x="907" y="1206"/>
                </a:lnTo>
                <a:lnTo>
                  <a:pt x="904" y="1195"/>
                </a:lnTo>
                <a:lnTo>
                  <a:pt x="902" y="1183"/>
                </a:lnTo>
                <a:lnTo>
                  <a:pt x="899" y="1172"/>
                </a:lnTo>
                <a:lnTo>
                  <a:pt x="898" y="1160"/>
                </a:lnTo>
                <a:lnTo>
                  <a:pt x="897" y="1148"/>
                </a:lnTo>
                <a:lnTo>
                  <a:pt x="897" y="1134"/>
                </a:lnTo>
                <a:lnTo>
                  <a:pt x="897" y="1122"/>
                </a:lnTo>
                <a:lnTo>
                  <a:pt x="898" y="1110"/>
                </a:lnTo>
                <a:lnTo>
                  <a:pt x="899" y="1098"/>
                </a:lnTo>
                <a:lnTo>
                  <a:pt x="902" y="1086"/>
                </a:lnTo>
                <a:lnTo>
                  <a:pt x="904" y="1075"/>
                </a:lnTo>
                <a:lnTo>
                  <a:pt x="907" y="1063"/>
                </a:lnTo>
                <a:lnTo>
                  <a:pt x="911" y="1052"/>
                </a:lnTo>
                <a:lnTo>
                  <a:pt x="915" y="1042"/>
                </a:lnTo>
                <a:lnTo>
                  <a:pt x="920" y="1031"/>
                </a:lnTo>
                <a:lnTo>
                  <a:pt x="925" y="1021"/>
                </a:lnTo>
                <a:lnTo>
                  <a:pt x="931" y="1011"/>
                </a:lnTo>
                <a:lnTo>
                  <a:pt x="937" y="1001"/>
                </a:lnTo>
                <a:lnTo>
                  <a:pt x="944" y="992"/>
                </a:lnTo>
                <a:lnTo>
                  <a:pt x="951" y="983"/>
                </a:lnTo>
                <a:lnTo>
                  <a:pt x="959" y="974"/>
                </a:lnTo>
                <a:lnTo>
                  <a:pt x="967" y="966"/>
                </a:lnTo>
                <a:lnTo>
                  <a:pt x="975" y="958"/>
                </a:lnTo>
                <a:lnTo>
                  <a:pt x="983" y="950"/>
                </a:lnTo>
                <a:lnTo>
                  <a:pt x="992" y="943"/>
                </a:lnTo>
                <a:lnTo>
                  <a:pt x="1002" y="937"/>
                </a:lnTo>
                <a:lnTo>
                  <a:pt x="1011" y="931"/>
                </a:lnTo>
                <a:lnTo>
                  <a:pt x="1021" y="925"/>
                </a:lnTo>
                <a:lnTo>
                  <a:pt x="1032" y="920"/>
                </a:lnTo>
                <a:lnTo>
                  <a:pt x="1042" y="915"/>
                </a:lnTo>
                <a:lnTo>
                  <a:pt x="1053" y="910"/>
                </a:lnTo>
                <a:lnTo>
                  <a:pt x="1064" y="907"/>
                </a:lnTo>
                <a:lnTo>
                  <a:pt x="1075" y="904"/>
                </a:lnTo>
                <a:lnTo>
                  <a:pt x="1087" y="901"/>
                </a:lnTo>
                <a:lnTo>
                  <a:pt x="1099" y="899"/>
                </a:lnTo>
                <a:lnTo>
                  <a:pt x="1111" y="897"/>
                </a:lnTo>
                <a:lnTo>
                  <a:pt x="1123" y="896"/>
                </a:lnTo>
                <a:lnTo>
                  <a:pt x="1135" y="896"/>
                </a:lnTo>
                <a:lnTo>
                  <a:pt x="1147" y="896"/>
                </a:lnTo>
                <a:lnTo>
                  <a:pt x="1159" y="897"/>
                </a:lnTo>
                <a:lnTo>
                  <a:pt x="1171" y="899"/>
                </a:lnTo>
                <a:lnTo>
                  <a:pt x="1183" y="901"/>
                </a:lnTo>
                <a:lnTo>
                  <a:pt x="1195" y="904"/>
                </a:lnTo>
                <a:lnTo>
                  <a:pt x="1206" y="907"/>
                </a:lnTo>
                <a:lnTo>
                  <a:pt x="1217" y="910"/>
                </a:lnTo>
                <a:lnTo>
                  <a:pt x="1228" y="915"/>
                </a:lnTo>
                <a:lnTo>
                  <a:pt x="1238" y="920"/>
                </a:lnTo>
                <a:lnTo>
                  <a:pt x="1249" y="925"/>
                </a:lnTo>
                <a:lnTo>
                  <a:pt x="1259" y="931"/>
                </a:lnTo>
                <a:lnTo>
                  <a:pt x="1268" y="937"/>
                </a:lnTo>
                <a:lnTo>
                  <a:pt x="1278" y="943"/>
                </a:lnTo>
                <a:lnTo>
                  <a:pt x="1287" y="950"/>
                </a:lnTo>
                <a:lnTo>
                  <a:pt x="1295" y="958"/>
                </a:lnTo>
                <a:lnTo>
                  <a:pt x="1303" y="966"/>
                </a:lnTo>
                <a:lnTo>
                  <a:pt x="1311" y="974"/>
                </a:lnTo>
                <a:lnTo>
                  <a:pt x="1319" y="983"/>
                </a:lnTo>
                <a:lnTo>
                  <a:pt x="1326" y="992"/>
                </a:lnTo>
                <a:lnTo>
                  <a:pt x="1333" y="1001"/>
                </a:lnTo>
                <a:lnTo>
                  <a:pt x="1339" y="1011"/>
                </a:lnTo>
                <a:lnTo>
                  <a:pt x="1344" y="1021"/>
                </a:lnTo>
                <a:lnTo>
                  <a:pt x="1350" y="1031"/>
                </a:lnTo>
                <a:lnTo>
                  <a:pt x="1355" y="1042"/>
                </a:lnTo>
                <a:lnTo>
                  <a:pt x="1359" y="1052"/>
                </a:lnTo>
                <a:lnTo>
                  <a:pt x="1363" y="1063"/>
                </a:lnTo>
                <a:lnTo>
                  <a:pt x="1366" y="1075"/>
                </a:lnTo>
                <a:lnTo>
                  <a:pt x="1368" y="1086"/>
                </a:lnTo>
                <a:lnTo>
                  <a:pt x="1370" y="1098"/>
                </a:lnTo>
                <a:lnTo>
                  <a:pt x="1372" y="1110"/>
                </a:lnTo>
                <a:lnTo>
                  <a:pt x="1373" y="1122"/>
                </a:lnTo>
                <a:lnTo>
                  <a:pt x="1373" y="1134"/>
                </a:lnTo>
                <a:lnTo>
                  <a:pt x="1373" y="1148"/>
                </a:lnTo>
                <a:lnTo>
                  <a:pt x="1372" y="1160"/>
                </a:lnTo>
                <a:lnTo>
                  <a:pt x="1370" y="1172"/>
                </a:lnTo>
                <a:lnTo>
                  <a:pt x="1368" y="1183"/>
                </a:lnTo>
                <a:lnTo>
                  <a:pt x="1366" y="1195"/>
                </a:lnTo>
                <a:lnTo>
                  <a:pt x="1363" y="1206"/>
                </a:lnTo>
                <a:lnTo>
                  <a:pt x="1359" y="1217"/>
                </a:lnTo>
                <a:lnTo>
                  <a:pt x="1355" y="1228"/>
                </a:lnTo>
                <a:lnTo>
                  <a:pt x="1350" y="1239"/>
                </a:lnTo>
                <a:lnTo>
                  <a:pt x="1344" y="1249"/>
                </a:lnTo>
                <a:lnTo>
                  <a:pt x="1339" y="1259"/>
                </a:lnTo>
                <a:lnTo>
                  <a:pt x="1333" y="1268"/>
                </a:lnTo>
                <a:lnTo>
                  <a:pt x="1326" y="1278"/>
                </a:lnTo>
                <a:lnTo>
                  <a:pt x="1319" y="1287"/>
                </a:lnTo>
                <a:lnTo>
                  <a:pt x="1311" y="1295"/>
                </a:lnTo>
                <a:lnTo>
                  <a:pt x="1303" y="1304"/>
                </a:lnTo>
                <a:lnTo>
                  <a:pt x="1295" y="1312"/>
                </a:lnTo>
                <a:lnTo>
                  <a:pt x="1287" y="1319"/>
                </a:lnTo>
                <a:lnTo>
                  <a:pt x="1278" y="1326"/>
                </a:lnTo>
                <a:lnTo>
                  <a:pt x="1268" y="1333"/>
                </a:lnTo>
                <a:lnTo>
                  <a:pt x="1259" y="1339"/>
                </a:lnTo>
                <a:lnTo>
                  <a:pt x="1249" y="1345"/>
                </a:lnTo>
                <a:lnTo>
                  <a:pt x="1238" y="1350"/>
                </a:lnTo>
                <a:lnTo>
                  <a:pt x="1228" y="1355"/>
                </a:lnTo>
                <a:lnTo>
                  <a:pt x="1217" y="1359"/>
                </a:lnTo>
                <a:lnTo>
                  <a:pt x="1206" y="1363"/>
                </a:lnTo>
                <a:lnTo>
                  <a:pt x="1195" y="1366"/>
                </a:lnTo>
                <a:lnTo>
                  <a:pt x="1183" y="1369"/>
                </a:lnTo>
                <a:lnTo>
                  <a:pt x="1171" y="1371"/>
                </a:lnTo>
                <a:lnTo>
                  <a:pt x="1159" y="1372"/>
                </a:lnTo>
                <a:lnTo>
                  <a:pt x="1147" y="1373"/>
                </a:lnTo>
                <a:lnTo>
                  <a:pt x="1135" y="1374"/>
                </a:lnTo>
                <a:close/>
                <a:moveTo>
                  <a:pt x="1431" y="753"/>
                </a:moveTo>
                <a:lnTo>
                  <a:pt x="1431" y="744"/>
                </a:lnTo>
                <a:lnTo>
                  <a:pt x="1433" y="735"/>
                </a:lnTo>
                <a:lnTo>
                  <a:pt x="1435" y="727"/>
                </a:lnTo>
                <a:lnTo>
                  <a:pt x="1438" y="719"/>
                </a:lnTo>
                <a:lnTo>
                  <a:pt x="1441" y="712"/>
                </a:lnTo>
                <a:lnTo>
                  <a:pt x="1445" y="705"/>
                </a:lnTo>
                <a:lnTo>
                  <a:pt x="1450" y="698"/>
                </a:lnTo>
                <a:lnTo>
                  <a:pt x="1453" y="695"/>
                </a:lnTo>
                <a:lnTo>
                  <a:pt x="1456" y="692"/>
                </a:lnTo>
                <a:lnTo>
                  <a:pt x="1462" y="687"/>
                </a:lnTo>
                <a:lnTo>
                  <a:pt x="1469" y="682"/>
                </a:lnTo>
                <a:lnTo>
                  <a:pt x="1476" y="677"/>
                </a:lnTo>
                <a:lnTo>
                  <a:pt x="1483" y="674"/>
                </a:lnTo>
                <a:lnTo>
                  <a:pt x="1491" y="671"/>
                </a:lnTo>
                <a:lnTo>
                  <a:pt x="1499" y="669"/>
                </a:lnTo>
                <a:lnTo>
                  <a:pt x="1508" y="667"/>
                </a:lnTo>
                <a:lnTo>
                  <a:pt x="1517" y="667"/>
                </a:lnTo>
                <a:lnTo>
                  <a:pt x="1525" y="667"/>
                </a:lnTo>
                <a:lnTo>
                  <a:pt x="1534" y="669"/>
                </a:lnTo>
                <a:lnTo>
                  <a:pt x="1542" y="671"/>
                </a:lnTo>
                <a:lnTo>
                  <a:pt x="1550" y="674"/>
                </a:lnTo>
                <a:lnTo>
                  <a:pt x="1557" y="677"/>
                </a:lnTo>
                <a:lnTo>
                  <a:pt x="1564" y="682"/>
                </a:lnTo>
                <a:lnTo>
                  <a:pt x="1571" y="687"/>
                </a:lnTo>
                <a:lnTo>
                  <a:pt x="1574" y="689"/>
                </a:lnTo>
                <a:lnTo>
                  <a:pt x="1577" y="692"/>
                </a:lnTo>
                <a:lnTo>
                  <a:pt x="1583" y="698"/>
                </a:lnTo>
                <a:lnTo>
                  <a:pt x="1588" y="705"/>
                </a:lnTo>
                <a:lnTo>
                  <a:pt x="1592" y="712"/>
                </a:lnTo>
                <a:lnTo>
                  <a:pt x="1596" y="719"/>
                </a:lnTo>
                <a:lnTo>
                  <a:pt x="1598" y="727"/>
                </a:lnTo>
                <a:lnTo>
                  <a:pt x="1601" y="735"/>
                </a:lnTo>
                <a:lnTo>
                  <a:pt x="1602" y="744"/>
                </a:lnTo>
                <a:lnTo>
                  <a:pt x="1602" y="753"/>
                </a:lnTo>
                <a:lnTo>
                  <a:pt x="1602" y="761"/>
                </a:lnTo>
                <a:lnTo>
                  <a:pt x="1601" y="770"/>
                </a:lnTo>
                <a:lnTo>
                  <a:pt x="1598" y="778"/>
                </a:lnTo>
                <a:lnTo>
                  <a:pt x="1596" y="786"/>
                </a:lnTo>
                <a:lnTo>
                  <a:pt x="1592" y="794"/>
                </a:lnTo>
                <a:lnTo>
                  <a:pt x="1588" y="801"/>
                </a:lnTo>
                <a:lnTo>
                  <a:pt x="1583" y="807"/>
                </a:lnTo>
                <a:lnTo>
                  <a:pt x="1580" y="810"/>
                </a:lnTo>
                <a:lnTo>
                  <a:pt x="1577" y="813"/>
                </a:lnTo>
                <a:lnTo>
                  <a:pt x="1571" y="819"/>
                </a:lnTo>
                <a:lnTo>
                  <a:pt x="1564" y="824"/>
                </a:lnTo>
                <a:lnTo>
                  <a:pt x="1557" y="828"/>
                </a:lnTo>
                <a:lnTo>
                  <a:pt x="1550" y="832"/>
                </a:lnTo>
                <a:lnTo>
                  <a:pt x="1542" y="835"/>
                </a:lnTo>
                <a:lnTo>
                  <a:pt x="1534" y="837"/>
                </a:lnTo>
                <a:lnTo>
                  <a:pt x="1525" y="838"/>
                </a:lnTo>
                <a:lnTo>
                  <a:pt x="1517" y="838"/>
                </a:lnTo>
                <a:lnTo>
                  <a:pt x="1508" y="838"/>
                </a:lnTo>
                <a:lnTo>
                  <a:pt x="1499" y="837"/>
                </a:lnTo>
                <a:lnTo>
                  <a:pt x="1491" y="835"/>
                </a:lnTo>
                <a:lnTo>
                  <a:pt x="1483" y="832"/>
                </a:lnTo>
                <a:lnTo>
                  <a:pt x="1476" y="828"/>
                </a:lnTo>
                <a:lnTo>
                  <a:pt x="1469" y="824"/>
                </a:lnTo>
                <a:lnTo>
                  <a:pt x="1462" y="819"/>
                </a:lnTo>
                <a:lnTo>
                  <a:pt x="1459" y="816"/>
                </a:lnTo>
                <a:lnTo>
                  <a:pt x="1456" y="813"/>
                </a:lnTo>
                <a:lnTo>
                  <a:pt x="1450" y="807"/>
                </a:lnTo>
                <a:lnTo>
                  <a:pt x="1445" y="801"/>
                </a:lnTo>
                <a:lnTo>
                  <a:pt x="1441" y="794"/>
                </a:lnTo>
                <a:lnTo>
                  <a:pt x="1438" y="786"/>
                </a:lnTo>
                <a:lnTo>
                  <a:pt x="1435" y="778"/>
                </a:lnTo>
                <a:lnTo>
                  <a:pt x="1433" y="770"/>
                </a:lnTo>
                <a:lnTo>
                  <a:pt x="1431" y="761"/>
                </a:lnTo>
                <a:lnTo>
                  <a:pt x="1431" y="753"/>
                </a:lnTo>
                <a:close/>
                <a:moveTo>
                  <a:pt x="0" y="0"/>
                </a:moveTo>
                <a:lnTo>
                  <a:pt x="567" y="0"/>
                </a:lnTo>
                <a:lnTo>
                  <a:pt x="1135" y="0"/>
                </a:lnTo>
                <a:lnTo>
                  <a:pt x="1702" y="0"/>
                </a:lnTo>
                <a:lnTo>
                  <a:pt x="2270" y="0"/>
                </a:lnTo>
                <a:lnTo>
                  <a:pt x="2270" y="567"/>
                </a:lnTo>
                <a:lnTo>
                  <a:pt x="2270" y="1134"/>
                </a:lnTo>
                <a:lnTo>
                  <a:pt x="2270" y="1702"/>
                </a:lnTo>
                <a:lnTo>
                  <a:pt x="2270" y="2269"/>
                </a:lnTo>
                <a:lnTo>
                  <a:pt x="1702" y="2269"/>
                </a:lnTo>
                <a:lnTo>
                  <a:pt x="1135" y="2269"/>
                </a:lnTo>
                <a:lnTo>
                  <a:pt x="567" y="2269"/>
                </a:lnTo>
                <a:lnTo>
                  <a:pt x="0" y="2269"/>
                </a:lnTo>
                <a:lnTo>
                  <a:pt x="0" y="1702"/>
                </a:lnTo>
                <a:lnTo>
                  <a:pt x="0" y="1134"/>
                </a:lnTo>
                <a:lnTo>
                  <a:pt x="0" y="56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548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Gold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38593A-C820-4A34-9EAE-F8CCFF148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47B958F-8E91-4B36-BC0D-5501EDD50FF4}" type="datetimeFigureOut">
              <a:rPr lang="fi-FI" smtClean="0"/>
              <a:t>26.9.2022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DFA8A-0AA3-4E60-BBEB-723BA2C12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6416C-56EF-4445-825D-B445F3518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61B86FA-F224-4414-8485-B2E0C8654CBE}" type="slidenum">
              <a:rPr lang="fi-FI" smtClean="0"/>
              <a:t>‹#›</a:t>
            </a:fld>
            <a:endParaRPr lang="fi-FI"/>
          </a:p>
        </p:txBody>
      </p:sp>
      <p:grpSp>
        <p:nvGrpSpPr>
          <p:cNvPr id="10" name="Group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4368000" y="1916832"/>
            <a:ext cx="3456000" cy="2239841"/>
            <a:chOff x="4527550" y="2341563"/>
            <a:chExt cx="3135313" cy="2032001"/>
          </a:xfrm>
          <a:solidFill>
            <a:schemeClr val="tx2"/>
          </a:solidFill>
        </p:grpSpPr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5768975" y="2341563"/>
              <a:ext cx="644525" cy="1463675"/>
            </a:xfrm>
            <a:custGeom>
              <a:avLst/>
              <a:gdLst>
                <a:gd name="T0" fmla="*/ 1546 w 2436"/>
                <a:gd name="T1" fmla="*/ 407 h 5531"/>
                <a:gd name="T2" fmla="*/ 1598 w 2436"/>
                <a:gd name="T3" fmla="*/ 630 h 5531"/>
                <a:gd name="T4" fmla="*/ 1568 w 2436"/>
                <a:gd name="T5" fmla="*/ 815 h 5531"/>
                <a:gd name="T6" fmla="*/ 1415 w 2436"/>
                <a:gd name="T7" fmla="*/ 1055 h 5531"/>
                <a:gd name="T8" fmla="*/ 1005 w 2436"/>
                <a:gd name="T9" fmla="*/ 1539 h 5531"/>
                <a:gd name="T10" fmla="*/ 830 w 2436"/>
                <a:gd name="T11" fmla="*/ 1777 h 5531"/>
                <a:gd name="T12" fmla="*/ 792 w 2436"/>
                <a:gd name="T13" fmla="*/ 1957 h 5531"/>
                <a:gd name="T14" fmla="*/ 831 w 2436"/>
                <a:gd name="T15" fmla="*/ 2231 h 5531"/>
                <a:gd name="T16" fmla="*/ 579 w 2436"/>
                <a:gd name="T17" fmla="*/ 1907 h 5531"/>
                <a:gd name="T18" fmla="*/ 594 w 2436"/>
                <a:gd name="T19" fmla="*/ 1644 h 5531"/>
                <a:gd name="T20" fmla="*/ 740 w 2436"/>
                <a:gd name="T21" fmla="*/ 1385 h 5531"/>
                <a:gd name="T22" fmla="*/ 1262 w 2436"/>
                <a:gd name="T23" fmla="*/ 750 h 5531"/>
                <a:gd name="T24" fmla="*/ 1377 w 2436"/>
                <a:gd name="T25" fmla="*/ 553 h 5531"/>
                <a:gd name="T26" fmla="*/ 1360 w 2436"/>
                <a:gd name="T27" fmla="*/ 427 h 5531"/>
                <a:gd name="T28" fmla="*/ 934 w 2436"/>
                <a:gd name="T29" fmla="*/ 2354 h 5531"/>
                <a:gd name="T30" fmla="*/ 875 w 2436"/>
                <a:gd name="T31" fmla="*/ 2047 h 5531"/>
                <a:gd name="T32" fmla="*/ 914 w 2436"/>
                <a:gd name="T33" fmla="*/ 1844 h 5531"/>
                <a:gd name="T34" fmla="*/ 1089 w 2436"/>
                <a:gd name="T35" fmla="*/ 1610 h 5531"/>
                <a:gd name="T36" fmla="*/ 1560 w 2436"/>
                <a:gd name="T37" fmla="*/ 1133 h 5531"/>
                <a:gd name="T38" fmla="*/ 1670 w 2436"/>
                <a:gd name="T39" fmla="*/ 962 h 5531"/>
                <a:gd name="T40" fmla="*/ 1677 w 2436"/>
                <a:gd name="T41" fmla="*/ 819 h 5531"/>
                <a:gd name="T42" fmla="*/ 1824 w 2436"/>
                <a:gd name="T43" fmla="*/ 727 h 5531"/>
                <a:gd name="T44" fmla="*/ 1907 w 2436"/>
                <a:gd name="T45" fmla="*/ 924 h 5531"/>
                <a:gd name="T46" fmla="*/ 1907 w 2436"/>
                <a:gd name="T47" fmla="*/ 1105 h 5531"/>
                <a:gd name="T48" fmla="*/ 1754 w 2436"/>
                <a:gd name="T49" fmla="*/ 1350 h 5531"/>
                <a:gd name="T50" fmla="*/ 1205 w 2436"/>
                <a:gd name="T51" fmla="*/ 1940 h 5531"/>
                <a:gd name="T52" fmla="*/ 1166 w 2436"/>
                <a:gd name="T53" fmla="*/ 2051 h 5531"/>
                <a:gd name="T54" fmla="*/ 1199 w 2436"/>
                <a:gd name="T55" fmla="*/ 2265 h 5531"/>
                <a:gd name="T56" fmla="*/ 1300 w 2436"/>
                <a:gd name="T57" fmla="*/ 2288 h 5531"/>
                <a:gd name="T58" fmla="*/ 1274 w 2436"/>
                <a:gd name="T59" fmla="*/ 2046 h 5531"/>
                <a:gd name="T60" fmla="*/ 1425 w 2436"/>
                <a:gd name="T61" fmla="*/ 1856 h 5531"/>
                <a:gd name="T62" fmla="*/ 1809 w 2436"/>
                <a:gd name="T63" fmla="*/ 1537 h 5531"/>
                <a:gd name="T64" fmla="*/ 1842 w 2436"/>
                <a:gd name="T65" fmla="*/ 1423 h 5531"/>
                <a:gd name="T66" fmla="*/ 1983 w 2436"/>
                <a:gd name="T67" fmla="*/ 1317 h 5531"/>
                <a:gd name="T68" fmla="*/ 2040 w 2436"/>
                <a:gd name="T69" fmla="*/ 1512 h 5531"/>
                <a:gd name="T70" fmla="*/ 2003 w 2436"/>
                <a:gd name="T71" fmla="*/ 1689 h 5531"/>
                <a:gd name="T72" fmla="*/ 1728 w 2436"/>
                <a:gd name="T73" fmla="*/ 1953 h 5531"/>
                <a:gd name="T74" fmla="*/ 1536 w 2436"/>
                <a:gd name="T75" fmla="*/ 2151 h 5531"/>
                <a:gd name="T76" fmla="*/ 1601 w 2436"/>
                <a:gd name="T77" fmla="*/ 2459 h 5531"/>
                <a:gd name="T78" fmla="*/ 423 w 2436"/>
                <a:gd name="T79" fmla="*/ 1609 h 5531"/>
                <a:gd name="T80" fmla="*/ 401 w 2436"/>
                <a:gd name="T81" fmla="*/ 1358 h 5531"/>
                <a:gd name="T82" fmla="*/ 491 w 2436"/>
                <a:gd name="T83" fmla="*/ 1097 h 5531"/>
                <a:gd name="T84" fmla="*/ 899 w 2436"/>
                <a:gd name="T85" fmla="*/ 506 h 5531"/>
                <a:gd name="T86" fmla="*/ 1043 w 2436"/>
                <a:gd name="T87" fmla="*/ 248 h 5531"/>
                <a:gd name="T88" fmla="*/ 1066 w 2436"/>
                <a:gd name="T89" fmla="*/ 53 h 5531"/>
                <a:gd name="T90" fmla="*/ 1233 w 2436"/>
                <a:gd name="T91" fmla="*/ 151 h 5531"/>
                <a:gd name="T92" fmla="*/ 1262 w 2436"/>
                <a:gd name="T93" fmla="*/ 339 h 5531"/>
                <a:gd name="T94" fmla="*/ 1215 w 2436"/>
                <a:gd name="T95" fmla="*/ 523 h 5531"/>
                <a:gd name="T96" fmla="*/ 993 w 2436"/>
                <a:gd name="T97" fmla="*/ 855 h 5531"/>
                <a:gd name="T98" fmla="*/ 624 w 2436"/>
                <a:gd name="T99" fmla="*/ 1359 h 5531"/>
                <a:gd name="T100" fmla="*/ 525 w 2436"/>
                <a:gd name="T101" fmla="*/ 1581 h 5531"/>
                <a:gd name="T102" fmla="*/ 1430 w 2436"/>
                <a:gd name="T103" fmla="*/ 5531 h 5531"/>
                <a:gd name="T104" fmla="*/ 1148 w 2436"/>
                <a:gd name="T105" fmla="*/ 3342 h 5531"/>
                <a:gd name="T106" fmla="*/ 1395 w 2436"/>
                <a:gd name="T107" fmla="*/ 3320 h 5531"/>
                <a:gd name="T108" fmla="*/ 1066 w 2436"/>
                <a:gd name="T109" fmla="*/ 3199 h 5531"/>
                <a:gd name="T110" fmla="*/ 714 w 2436"/>
                <a:gd name="T111" fmla="*/ 3113 h 5531"/>
                <a:gd name="T112" fmla="*/ 357 w 2436"/>
                <a:gd name="T113" fmla="*/ 2913 h 5531"/>
                <a:gd name="T114" fmla="*/ 124 w 2436"/>
                <a:gd name="T115" fmla="*/ 2699 h 5531"/>
                <a:gd name="T116" fmla="*/ 2436 w 2436"/>
                <a:gd name="T117" fmla="*/ 2535 h 5531"/>
                <a:gd name="T118" fmla="*/ 2204 w 2436"/>
                <a:gd name="T119" fmla="*/ 2822 h 5531"/>
                <a:gd name="T120" fmla="*/ 1917 w 2436"/>
                <a:gd name="T121" fmla="*/ 3031 h 5531"/>
                <a:gd name="T122" fmla="*/ 1629 w 2436"/>
                <a:gd name="T123" fmla="*/ 3150 h 5531"/>
                <a:gd name="T124" fmla="*/ 1289 w 2436"/>
                <a:gd name="T125" fmla="*/ 3205 h 5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36" h="5531">
                  <a:moveTo>
                    <a:pt x="1444" y="271"/>
                  </a:moveTo>
                  <a:lnTo>
                    <a:pt x="1463" y="289"/>
                  </a:lnTo>
                  <a:lnTo>
                    <a:pt x="1472" y="299"/>
                  </a:lnTo>
                  <a:lnTo>
                    <a:pt x="1480" y="308"/>
                  </a:lnTo>
                  <a:lnTo>
                    <a:pt x="1496" y="327"/>
                  </a:lnTo>
                  <a:lnTo>
                    <a:pt x="1503" y="337"/>
                  </a:lnTo>
                  <a:lnTo>
                    <a:pt x="1510" y="347"/>
                  </a:lnTo>
                  <a:lnTo>
                    <a:pt x="1523" y="366"/>
                  </a:lnTo>
                  <a:lnTo>
                    <a:pt x="1535" y="386"/>
                  </a:lnTo>
                  <a:lnTo>
                    <a:pt x="1541" y="397"/>
                  </a:lnTo>
                  <a:lnTo>
                    <a:pt x="1546" y="407"/>
                  </a:lnTo>
                  <a:lnTo>
                    <a:pt x="1556" y="427"/>
                  </a:lnTo>
                  <a:lnTo>
                    <a:pt x="1564" y="447"/>
                  </a:lnTo>
                  <a:lnTo>
                    <a:pt x="1571" y="469"/>
                  </a:lnTo>
                  <a:lnTo>
                    <a:pt x="1577" y="489"/>
                  </a:lnTo>
                  <a:lnTo>
                    <a:pt x="1583" y="510"/>
                  </a:lnTo>
                  <a:lnTo>
                    <a:pt x="1588" y="530"/>
                  </a:lnTo>
                  <a:lnTo>
                    <a:pt x="1592" y="551"/>
                  </a:lnTo>
                  <a:lnTo>
                    <a:pt x="1594" y="571"/>
                  </a:lnTo>
                  <a:lnTo>
                    <a:pt x="1596" y="591"/>
                  </a:lnTo>
                  <a:lnTo>
                    <a:pt x="1598" y="611"/>
                  </a:lnTo>
                  <a:lnTo>
                    <a:pt x="1598" y="630"/>
                  </a:lnTo>
                  <a:lnTo>
                    <a:pt x="1598" y="649"/>
                  </a:lnTo>
                  <a:lnTo>
                    <a:pt x="1598" y="667"/>
                  </a:lnTo>
                  <a:lnTo>
                    <a:pt x="1596" y="685"/>
                  </a:lnTo>
                  <a:lnTo>
                    <a:pt x="1594" y="703"/>
                  </a:lnTo>
                  <a:lnTo>
                    <a:pt x="1592" y="720"/>
                  </a:lnTo>
                  <a:lnTo>
                    <a:pt x="1589" y="735"/>
                  </a:lnTo>
                  <a:lnTo>
                    <a:pt x="1587" y="751"/>
                  </a:lnTo>
                  <a:lnTo>
                    <a:pt x="1583" y="765"/>
                  </a:lnTo>
                  <a:lnTo>
                    <a:pt x="1576" y="792"/>
                  </a:lnTo>
                  <a:lnTo>
                    <a:pt x="1572" y="804"/>
                  </a:lnTo>
                  <a:lnTo>
                    <a:pt x="1568" y="815"/>
                  </a:lnTo>
                  <a:lnTo>
                    <a:pt x="1564" y="824"/>
                  </a:lnTo>
                  <a:lnTo>
                    <a:pt x="1559" y="833"/>
                  </a:lnTo>
                  <a:lnTo>
                    <a:pt x="1551" y="851"/>
                  </a:lnTo>
                  <a:lnTo>
                    <a:pt x="1540" y="869"/>
                  </a:lnTo>
                  <a:lnTo>
                    <a:pt x="1529" y="887"/>
                  </a:lnTo>
                  <a:lnTo>
                    <a:pt x="1518" y="905"/>
                  </a:lnTo>
                  <a:lnTo>
                    <a:pt x="1494" y="942"/>
                  </a:lnTo>
                  <a:lnTo>
                    <a:pt x="1469" y="980"/>
                  </a:lnTo>
                  <a:lnTo>
                    <a:pt x="1443" y="1017"/>
                  </a:lnTo>
                  <a:lnTo>
                    <a:pt x="1430" y="1035"/>
                  </a:lnTo>
                  <a:lnTo>
                    <a:pt x="1415" y="1055"/>
                  </a:lnTo>
                  <a:lnTo>
                    <a:pt x="1388" y="1091"/>
                  </a:lnTo>
                  <a:lnTo>
                    <a:pt x="1360" y="1125"/>
                  </a:lnTo>
                  <a:lnTo>
                    <a:pt x="1307" y="1191"/>
                  </a:lnTo>
                  <a:lnTo>
                    <a:pt x="1259" y="1249"/>
                  </a:lnTo>
                  <a:lnTo>
                    <a:pt x="1221" y="1295"/>
                  </a:lnTo>
                  <a:lnTo>
                    <a:pt x="1193" y="1327"/>
                  </a:lnTo>
                  <a:lnTo>
                    <a:pt x="1174" y="1350"/>
                  </a:lnTo>
                  <a:lnTo>
                    <a:pt x="1151" y="1376"/>
                  </a:lnTo>
                  <a:lnTo>
                    <a:pt x="1097" y="1435"/>
                  </a:lnTo>
                  <a:lnTo>
                    <a:pt x="1037" y="1503"/>
                  </a:lnTo>
                  <a:lnTo>
                    <a:pt x="1005" y="1539"/>
                  </a:lnTo>
                  <a:lnTo>
                    <a:pt x="974" y="1577"/>
                  </a:lnTo>
                  <a:lnTo>
                    <a:pt x="958" y="1596"/>
                  </a:lnTo>
                  <a:lnTo>
                    <a:pt x="942" y="1614"/>
                  </a:lnTo>
                  <a:lnTo>
                    <a:pt x="914" y="1651"/>
                  </a:lnTo>
                  <a:lnTo>
                    <a:pt x="886" y="1688"/>
                  </a:lnTo>
                  <a:lnTo>
                    <a:pt x="873" y="1707"/>
                  </a:lnTo>
                  <a:lnTo>
                    <a:pt x="861" y="1725"/>
                  </a:lnTo>
                  <a:lnTo>
                    <a:pt x="850" y="1742"/>
                  </a:lnTo>
                  <a:lnTo>
                    <a:pt x="839" y="1760"/>
                  </a:lnTo>
                  <a:lnTo>
                    <a:pt x="834" y="1769"/>
                  </a:lnTo>
                  <a:lnTo>
                    <a:pt x="830" y="1777"/>
                  </a:lnTo>
                  <a:lnTo>
                    <a:pt x="821" y="1794"/>
                  </a:lnTo>
                  <a:lnTo>
                    <a:pt x="814" y="1809"/>
                  </a:lnTo>
                  <a:lnTo>
                    <a:pt x="808" y="1825"/>
                  </a:lnTo>
                  <a:lnTo>
                    <a:pt x="803" y="1841"/>
                  </a:lnTo>
                  <a:lnTo>
                    <a:pt x="800" y="1855"/>
                  </a:lnTo>
                  <a:lnTo>
                    <a:pt x="796" y="1879"/>
                  </a:lnTo>
                  <a:lnTo>
                    <a:pt x="795" y="1891"/>
                  </a:lnTo>
                  <a:lnTo>
                    <a:pt x="794" y="1904"/>
                  </a:lnTo>
                  <a:lnTo>
                    <a:pt x="792" y="1916"/>
                  </a:lnTo>
                  <a:lnTo>
                    <a:pt x="792" y="1929"/>
                  </a:lnTo>
                  <a:lnTo>
                    <a:pt x="792" y="1957"/>
                  </a:lnTo>
                  <a:lnTo>
                    <a:pt x="792" y="1983"/>
                  </a:lnTo>
                  <a:lnTo>
                    <a:pt x="795" y="2011"/>
                  </a:lnTo>
                  <a:lnTo>
                    <a:pt x="797" y="2037"/>
                  </a:lnTo>
                  <a:lnTo>
                    <a:pt x="800" y="2064"/>
                  </a:lnTo>
                  <a:lnTo>
                    <a:pt x="803" y="2090"/>
                  </a:lnTo>
                  <a:lnTo>
                    <a:pt x="808" y="2115"/>
                  </a:lnTo>
                  <a:lnTo>
                    <a:pt x="812" y="2138"/>
                  </a:lnTo>
                  <a:lnTo>
                    <a:pt x="816" y="2161"/>
                  </a:lnTo>
                  <a:lnTo>
                    <a:pt x="820" y="2181"/>
                  </a:lnTo>
                  <a:lnTo>
                    <a:pt x="824" y="2201"/>
                  </a:lnTo>
                  <a:lnTo>
                    <a:pt x="831" y="2231"/>
                  </a:lnTo>
                  <a:lnTo>
                    <a:pt x="660" y="2231"/>
                  </a:lnTo>
                  <a:lnTo>
                    <a:pt x="642" y="2184"/>
                  </a:lnTo>
                  <a:lnTo>
                    <a:pt x="634" y="2157"/>
                  </a:lnTo>
                  <a:lnTo>
                    <a:pt x="624" y="2130"/>
                  </a:lnTo>
                  <a:lnTo>
                    <a:pt x="616" y="2100"/>
                  </a:lnTo>
                  <a:lnTo>
                    <a:pt x="608" y="2067"/>
                  </a:lnTo>
                  <a:lnTo>
                    <a:pt x="599" y="2035"/>
                  </a:lnTo>
                  <a:lnTo>
                    <a:pt x="592" y="1999"/>
                  </a:lnTo>
                  <a:lnTo>
                    <a:pt x="586" y="1963"/>
                  </a:lnTo>
                  <a:lnTo>
                    <a:pt x="580" y="1926"/>
                  </a:lnTo>
                  <a:lnTo>
                    <a:pt x="579" y="1907"/>
                  </a:lnTo>
                  <a:lnTo>
                    <a:pt x="576" y="1886"/>
                  </a:lnTo>
                  <a:lnTo>
                    <a:pt x="575" y="1867"/>
                  </a:lnTo>
                  <a:lnTo>
                    <a:pt x="575" y="1847"/>
                  </a:lnTo>
                  <a:lnTo>
                    <a:pt x="574" y="1826"/>
                  </a:lnTo>
                  <a:lnTo>
                    <a:pt x="574" y="1806"/>
                  </a:lnTo>
                  <a:lnTo>
                    <a:pt x="576" y="1764"/>
                  </a:lnTo>
                  <a:lnTo>
                    <a:pt x="578" y="1742"/>
                  </a:lnTo>
                  <a:lnTo>
                    <a:pt x="580" y="1721"/>
                  </a:lnTo>
                  <a:lnTo>
                    <a:pt x="586" y="1677"/>
                  </a:lnTo>
                  <a:lnTo>
                    <a:pt x="590" y="1661"/>
                  </a:lnTo>
                  <a:lnTo>
                    <a:pt x="594" y="1644"/>
                  </a:lnTo>
                  <a:lnTo>
                    <a:pt x="600" y="1627"/>
                  </a:lnTo>
                  <a:lnTo>
                    <a:pt x="606" y="1609"/>
                  </a:lnTo>
                  <a:lnTo>
                    <a:pt x="615" y="1591"/>
                  </a:lnTo>
                  <a:lnTo>
                    <a:pt x="623" y="1572"/>
                  </a:lnTo>
                  <a:lnTo>
                    <a:pt x="633" y="1554"/>
                  </a:lnTo>
                  <a:lnTo>
                    <a:pt x="642" y="1535"/>
                  </a:lnTo>
                  <a:lnTo>
                    <a:pt x="664" y="1496"/>
                  </a:lnTo>
                  <a:lnTo>
                    <a:pt x="676" y="1478"/>
                  </a:lnTo>
                  <a:lnTo>
                    <a:pt x="688" y="1459"/>
                  </a:lnTo>
                  <a:lnTo>
                    <a:pt x="713" y="1422"/>
                  </a:lnTo>
                  <a:lnTo>
                    <a:pt x="740" y="1385"/>
                  </a:lnTo>
                  <a:lnTo>
                    <a:pt x="766" y="1350"/>
                  </a:lnTo>
                  <a:lnTo>
                    <a:pt x="792" y="1316"/>
                  </a:lnTo>
                  <a:lnTo>
                    <a:pt x="840" y="1257"/>
                  </a:lnTo>
                  <a:lnTo>
                    <a:pt x="879" y="1212"/>
                  </a:lnTo>
                  <a:lnTo>
                    <a:pt x="904" y="1183"/>
                  </a:lnTo>
                  <a:lnTo>
                    <a:pt x="941" y="1140"/>
                  </a:lnTo>
                  <a:lnTo>
                    <a:pt x="988" y="1085"/>
                  </a:lnTo>
                  <a:lnTo>
                    <a:pt x="1098" y="950"/>
                  </a:lnTo>
                  <a:lnTo>
                    <a:pt x="1157" y="879"/>
                  </a:lnTo>
                  <a:lnTo>
                    <a:pt x="1212" y="811"/>
                  </a:lnTo>
                  <a:lnTo>
                    <a:pt x="1262" y="750"/>
                  </a:lnTo>
                  <a:lnTo>
                    <a:pt x="1301" y="698"/>
                  </a:lnTo>
                  <a:lnTo>
                    <a:pt x="1311" y="686"/>
                  </a:lnTo>
                  <a:lnTo>
                    <a:pt x="1319" y="673"/>
                  </a:lnTo>
                  <a:lnTo>
                    <a:pt x="1336" y="649"/>
                  </a:lnTo>
                  <a:lnTo>
                    <a:pt x="1342" y="638"/>
                  </a:lnTo>
                  <a:lnTo>
                    <a:pt x="1349" y="626"/>
                  </a:lnTo>
                  <a:lnTo>
                    <a:pt x="1360" y="605"/>
                  </a:lnTo>
                  <a:lnTo>
                    <a:pt x="1364" y="594"/>
                  </a:lnTo>
                  <a:lnTo>
                    <a:pt x="1368" y="583"/>
                  </a:lnTo>
                  <a:lnTo>
                    <a:pt x="1374" y="563"/>
                  </a:lnTo>
                  <a:lnTo>
                    <a:pt x="1377" y="553"/>
                  </a:lnTo>
                  <a:lnTo>
                    <a:pt x="1378" y="542"/>
                  </a:lnTo>
                  <a:lnTo>
                    <a:pt x="1380" y="523"/>
                  </a:lnTo>
                  <a:lnTo>
                    <a:pt x="1380" y="504"/>
                  </a:lnTo>
                  <a:lnTo>
                    <a:pt x="1379" y="493"/>
                  </a:lnTo>
                  <a:lnTo>
                    <a:pt x="1378" y="483"/>
                  </a:lnTo>
                  <a:lnTo>
                    <a:pt x="1376" y="475"/>
                  </a:lnTo>
                  <a:lnTo>
                    <a:pt x="1374" y="465"/>
                  </a:lnTo>
                  <a:lnTo>
                    <a:pt x="1371" y="456"/>
                  </a:lnTo>
                  <a:lnTo>
                    <a:pt x="1368" y="446"/>
                  </a:lnTo>
                  <a:lnTo>
                    <a:pt x="1365" y="437"/>
                  </a:lnTo>
                  <a:lnTo>
                    <a:pt x="1360" y="427"/>
                  </a:lnTo>
                  <a:lnTo>
                    <a:pt x="1352" y="407"/>
                  </a:lnTo>
                  <a:lnTo>
                    <a:pt x="1341" y="387"/>
                  </a:lnTo>
                  <a:lnTo>
                    <a:pt x="1328" y="367"/>
                  </a:lnTo>
                  <a:lnTo>
                    <a:pt x="1334" y="363"/>
                  </a:lnTo>
                  <a:lnTo>
                    <a:pt x="1347" y="353"/>
                  </a:lnTo>
                  <a:lnTo>
                    <a:pt x="1386" y="319"/>
                  </a:lnTo>
                  <a:lnTo>
                    <a:pt x="1444" y="271"/>
                  </a:lnTo>
                  <a:close/>
                  <a:moveTo>
                    <a:pt x="1264" y="2459"/>
                  </a:moveTo>
                  <a:lnTo>
                    <a:pt x="969" y="2459"/>
                  </a:lnTo>
                  <a:lnTo>
                    <a:pt x="946" y="2390"/>
                  </a:lnTo>
                  <a:lnTo>
                    <a:pt x="934" y="2354"/>
                  </a:lnTo>
                  <a:lnTo>
                    <a:pt x="923" y="2317"/>
                  </a:lnTo>
                  <a:lnTo>
                    <a:pt x="912" y="2279"/>
                  </a:lnTo>
                  <a:lnTo>
                    <a:pt x="903" y="2241"/>
                  </a:lnTo>
                  <a:lnTo>
                    <a:pt x="894" y="2203"/>
                  </a:lnTo>
                  <a:lnTo>
                    <a:pt x="887" y="2163"/>
                  </a:lnTo>
                  <a:lnTo>
                    <a:pt x="884" y="2144"/>
                  </a:lnTo>
                  <a:lnTo>
                    <a:pt x="881" y="2125"/>
                  </a:lnTo>
                  <a:lnTo>
                    <a:pt x="879" y="2106"/>
                  </a:lnTo>
                  <a:lnTo>
                    <a:pt x="878" y="2085"/>
                  </a:lnTo>
                  <a:lnTo>
                    <a:pt x="876" y="2066"/>
                  </a:lnTo>
                  <a:lnTo>
                    <a:pt x="875" y="2047"/>
                  </a:lnTo>
                  <a:lnTo>
                    <a:pt x="875" y="2028"/>
                  </a:lnTo>
                  <a:lnTo>
                    <a:pt x="875" y="2009"/>
                  </a:lnTo>
                  <a:lnTo>
                    <a:pt x="876" y="1991"/>
                  </a:lnTo>
                  <a:lnTo>
                    <a:pt x="879" y="1971"/>
                  </a:lnTo>
                  <a:lnTo>
                    <a:pt x="881" y="1953"/>
                  </a:lnTo>
                  <a:lnTo>
                    <a:pt x="885" y="1934"/>
                  </a:lnTo>
                  <a:lnTo>
                    <a:pt x="888" y="1916"/>
                  </a:lnTo>
                  <a:lnTo>
                    <a:pt x="893" y="1898"/>
                  </a:lnTo>
                  <a:lnTo>
                    <a:pt x="898" y="1880"/>
                  </a:lnTo>
                  <a:lnTo>
                    <a:pt x="905" y="1863"/>
                  </a:lnTo>
                  <a:lnTo>
                    <a:pt x="914" y="1844"/>
                  </a:lnTo>
                  <a:lnTo>
                    <a:pt x="923" y="1825"/>
                  </a:lnTo>
                  <a:lnTo>
                    <a:pt x="934" y="1806"/>
                  </a:lnTo>
                  <a:lnTo>
                    <a:pt x="946" y="1785"/>
                  </a:lnTo>
                  <a:lnTo>
                    <a:pt x="960" y="1765"/>
                  </a:lnTo>
                  <a:lnTo>
                    <a:pt x="976" y="1743"/>
                  </a:lnTo>
                  <a:lnTo>
                    <a:pt x="992" y="1722"/>
                  </a:lnTo>
                  <a:lnTo>
                    <a:pt x="1010" y="1700"/>
                  </a:lnTo>
                  <a:lnTo>
                    <a:pt x="1028" y="1679"/>
                  </a:lnTo>
                  <a:lnTo>
                    <a:pt x="1047" y="1656"/>
                  </a:lnTo>
                  <a:lnTo>
                    <a:pt x="1067" y="1633"/>
                  </a:lnTo>
                  <a:lnTo>
                    <a:pt x="1089" y="1610"/>
                  </a:lnTo>
                  <a:lnTo>
                    <a:pt x="1132" y="1563"/>
                  </a:lnTo>
                  <a:lnTo>
                    <a:pt x="1156" y="1541"/>
                  </a:lnTo>
                  <a:lnTo>
                    <a:pt x="1179" y="1517"/>
                  </a:lnTo>
                  <a:lnTo>
                    <a:pt x="1227" y="1469"/>
                  </a:lnTo>
                  <a:lnTo>
                    <a:pt x="1276" y="1421"/>
                  </a:lnTo>
                  <a:lnTo>
                    <a:pt x="1376" y="1323"/>
                  </a:lnTo>
                  <a:lnTo>
                    <a:pt x="1425" y="1275"/>
                  </a:lnTo>
                  <a:lnTo>
                    <a:pt x="1472" y="1227"/>
                  </a:lnTo>
                  <a:lnTo>
                    <a:pt x="1517" y="1179"/>
                  </a:lnTo>
                  <a:lnTo>
                    <a:pt x="1539" y="1157"/>
                  </a:lnTo>
                  <a:lnTo>
                    <a:pt x="1560" y="1133"/>
                  </a:lnTo>
                  <a:lnTo>
                    <a:pt x="1571" y="1119"/>
                  </a:lnTo>
                  <a:lnTo>
                    <a:pt x="1582" y="1106"/>
                  </a:lnTo>
                  <a:lnTo>
                    <a:pt x="1601" y="1080"/>
                  </a:lnTo>
                  <a:lnTo>
                    <a:pt x="1619" y="1055"/>
                  </a:lnTo>
                  <a:lnTo>
                    <a:pt x="1628" y="1043"/>
                  </a:lnTo>
                  <a:lnTo>
                    <a:pt x="1635" y="1031"/>
                  </a:lnTo>
                  <a:lnTo>
                    <a:pt x="1642" y="1019"/>
                  </a:lnTo>
                  <a:lnTo>
                    <a:pt x="1648" y="1007"/>
                  </a:lnTo>
                  <a:lnTo>
                    <a:pt x="1660" y="984"/>
                  </a:lnTo>
                  <a:lnTo>
                    <a:pt x="1665" y="973"/>
                  </a:lnTo>
                  <a:lnTo>
                    <a:pt x="1670" y="962"/>
                  </a:lnTo>
                  <a:lnTo>
                    <a:pt x="1674" y="950"/>
                  </a:lnTo>
                  <a:lnTo>
                    <a:pt x="1678" y="939"/>
                  </a:lnTo>
                  <a:lnTo>
                    <a:pt x="1683" y="918"/>
                  </a:lnTo>
                  <a:lnTo>
                    <a:pt x="1684" y="907"/>
                  </a:lnTo>
                  <a:lnTo>
                    <a:pt x="1685" y="896"/>
                  </a:lnTo>
                  <a:lnTo>
                    <a:pt x="1686" y="885"/>
                  </a:lnTo>
                  <a:lnTo>
                    <a:pt x="1686" y="875"/>
                  </a:lnTo>
                  <a:lnTo>
                    <a:pt x="1684" y="853"/>
                  </a:lnTo>
                  <a:lnTo>
                    <a:pt x="1683" y="842"/>
                  </a:lnTo>
                  <a:lnTo>
                    <a:pt x="1680" y="831"/>
                  </a:lnTo>
                  <a:lnTo>
                    <a:pt x="1677" y="819"/>
                  </a:lnTo>
                  <a:lnTo>
                    <a:pt x="1673" y="809"/>
                  </a:lnTo>
                  <a:lnTo>
                    <a:pt x="1668" y="798"/>
                  </a:lnTo>
                  <a:lnTo>
                    <a:pt x="1664" y="786"/>
                  </a:lnTo>
                  <a:lnTo>
                    <a:pt x="1658" y="774"/>
                  </a:lnTo>
                  <a:lnTo>
                    <a:pt x="1652" y="762"/>
                  </a:lnTo>
                  <a:lnTo>
                    <a:pt x="1769" y="665"/>
                  </a:lnTo>
                  <a:lnTo>
                    <a:pt x="1780" y="675"/>
                  </a:lnTo>
                  <a:lnTo>
                    <a:pt x="1792" y="687"/>
                  </a:lnTo>
                  <a:lnTo>
                    <a:pt x="1803" y="699"/>
                  </a:lnTo>
                  <a:lnTo>
                    <a:pt x="1814" y="713"/>
                  </a:lnTo>
                  <a:lnTo>
                    <a:pt x="1824" y="727"/>
                  </a:lnTo>
                  <a:lnTo>
                    <a:pt x="1834" y="743"/>
                  </a:lnTo>
                  <a:lnTo>
                    <a:pt x="1844" y="758"/>
                  </a:lnTo>
                  <a:lnTo>
                    <a:pt x="1853" y="775"/>
                  </a:lnTo>
                  <a:lnTo>
                    <a:pt x="1862" y="792"/>
                  </a:lnTo>
                  <a:lnTo>
                    <a:pt x="1870" y="809"/>
                  </a:lnTo>
                  <a:lnTo>
                    <a:pt x="1878" y="828"/>
                  </a:lnTo>
                  <a:lnTo>
                    <a:pt x="1884" y="846"/>
                  </a:lnTo>
                  <a:lnTo>
                    <a:pt x="1892" y="865"/>
                  </a:lnTo>
                  <a:lnTo>
                    <a:pt x="1898" y="884"/>
                  </a:lnTo>
                  <a:lnTo>
                    <a:pt x="1902" y="903"/>
                  </a:lnTo>
                  <a:lnTo>
                    <a:pt x="1907" y="924"/>
                  </a:lnTo>
                  <a:lnTo>
                    <a:pt x="1911" y="944"/>
                  </a:lnTo>
                  <a:lnTo>
                    <a:pt x="1912" y="954"/>
                  </a:lnTo>
                  <a:lnTo>
                    <a:pt x="1913" y="965"/>
                  </a:lnTo>
                  <a:lnTo>
                    <a:pt x="1916" y="984"/>
                  </a:lnTo>
                  <a:lnTo>
                    <a:pt x="1917" y="1004"/>
                  </a:lnTo>
                  <a:lnTo>
                    <a:pt x="1917" y="1025"/>
                  </a:lnTo>
                  <a:lnTo>
                    <a:pt x="1916" y="1045"/>
                  </a:lnTo>
                  <a:lnTo>
                    <a:pt x="1916" y="1056"/>
                  </a:lnTo>
                  <a:lnTo>
                    <a:pt x="1914" y="1065"/>
                  </a:lnTo>
                  <a:lnTo>
                    <a:pt x="1911" y="1086"/>
                  </a:lnTo>
                  <a:lnTo>
                    <a:pt x="1907" y="1105"/>
                  </a:lnTo>
                  <a:lnTo>
                    <a:pt x="1902" y="1125"/>
                  </a:lnTo>
                  <a:lnTo>
                    <a:pt x="1896" y="1145"/>
                  </a:lnTo>
                  <a:lnTo>
                    <a:pt x="1889" y="1163"/>
                  </a:lnTo>
                  <a:lnTo>
                    <a:pt x="1881" y="1182"/>
                  </a:lnTo>
                  <a:lnTo>
                    <a:pt x="1871" y="1200"/>
                  </a:lnTo>
                  <a:lnTo>
                    <a:pt x="1866" y="1208"/>
                  </a:lnTo>
                  <a:lnTo>
                    <a:pt x="1860" y="1217"/>
                  </a:lnTo>
                  <a:lnTo>
                    <a:pt x="1848" y="1233"/>
                  </a:lnTo>
                  <a:lnTo>
                    <a:pt x="1817" y="1273"/>
                  </a:lnTo>
                  <a:lnTo>
                    <a:pt x="1786" y="1311"/>
                  </a:lnTo>
                  <a:lnTo>
                    <a:pt x="1754" y="1350"/>
                  </a:lnTo>
                  <a:lnTo>
                    <a:pt x="1720" y="1387"/>
                  </a:lnTo>
                  <a:lnTo>
                    <a:pt x="1649" y="1465"/>
                  </a:lnTo>
                  <a:lnTo>
                    <a:pt x="1571" y="1550"/>
                  </a:lnTo>
                  <a:lnTo>
                    <a:pt x="1530" y="1593"/>
                  </a:lnTo>
                  <a:lnTo>
                    <a:pt x="1490" y="1635"/>
                  </a:lnTo>
                  <a:lnTo>
                    <a:pt x="1404" y="1723"/>
                  </a:lnTo>
                  <a:lnTo>
                    <a:pt x="1360" y="1770"/>
                  </a:lnTo>
                  <a:lnTo>
                    <a:pt x="1313" y="1820"/>
                  </a:lnTo>
                  <a:lnTo>
                    <a:pt x="1263" y="1874"/>
                  </a:lnTo>
                  <a:lnTo>
                    <a:pt x="1210" y="1934"/>
                  </a:lnTo>
                  <a:lnTo>
                    <a:pt x="1205" y="1940"/>
                  </a:lnTo>
                  <a:lnTo>
                    <a:pt x="1200" y="1946"/>
                  </a:lnTo>
                  <a:lnTo>
                    <a:pt x="1192" y="1959"/>
                  </a:lnTo>
                  <a:lnTo>
                    <a:pt x="1188" y="1967"/>
                  </a:lnTo>
                  <a:lnTo>
                    <a:pt x="1185" y="1974"/>
                  </a:lnTo>
                  <a:lnTo>
                    <a:pt x="1179" y="1988"/>
                  </a:lnTo>
                  <a:lnTo>
                    <a:pt x="1174" y="2003"/>
                  </a:lnTo>
                  <a:lnTo>
                    <a:pt x="1172" y="2011"/>
                  </a:lnTo>
                  <a:lnTo>
                    <a:pt x="1170" y="2018"/>
                  </a:lnTo>
                  <a:lnTo>
                    <a:pt x="1169" y="2027"/>
                  </a:lnTo>
                  <a:lnTo>
                    <a:pt x="1168" y="2034"/>
                  </a:lnTo>
                  <a:lnTo>
                    <a:pt x="1166" y="2051"/>
                  </a:lnTo>
                  <a:lnTo>
                    <a:pt x="1166" y="2067"/>
                  </a:lnTo>
                  <a:lnTo>
                    <a:pt x="1166" y="2084"/>
                  </a:lnTo>
                  <a:lnTo>
                    <a:pt x="1166" y="2102"/>
                  </a:lnTo>
                  <a:lnTo>
                    <a:pt x="1168" y="2120"/>
                  </a:lnTo>
                  <a:lnTo>
                    <a:pt x="1170" y="2138"/>
                  </a:lnTo>
                  <a:lnTo>
                    <a:pt x="1173" y="2156"/>
                  </a:lnTo>
                  <a:lnTo>
                    <a:pt x="1176" y="2174"/>
                  </a:lnTo>
                  <a:lnTo>
                    <a:pt x="1180" y="2192"/>
                  </a:lnTo>
                  <a:lnTo>
                    <a:pt x="1185" y="2210"/>
                  </a:lnTo>
                  <a:lnTo>
                    <a:pt x="1190" y="2229"/>
                  </a:lnTo>
                  <a:lnTo>
                    <a:pt x="1199" y="2265"/>
                  </a:lnTo>
                  <a:lnTo>
                    <a:pt x="1211" y="2301"/>
                  </a:lnTo>
                  <a:lnTo>
                    <a:pt x="1223" y="2336"/>
                  </a:lnTo>
                  <a:lnTo>
                    <a:pt x="1245" y="2401"/>
                  </a:lnTo>
                  <a:lnTo>
                    <a:pt x="1256" y="2431"/>
                  </a:lnTo>
                  <a:lnTo>
                    <a:pt x="1264" y="2459"/>
                  </a:lnTo>
                  <a:close/>
                  <a:moveTo>
                    <a:pt x="1601" y="2459"/>
                  </a:moveTo>
                  <a:lnTo>
                    <a:pt x="1352" y="2459"/>
                  </a:lnTo>
                  <a:lnTo>
                    <a:pt x="1342" y="2425"/>
                  </a:lnTo>
                  <a:lnTo>
                    <a:pt x="1331" y="2391"/>
                  </a:lnTo>
                  <a:lnTo>
                    <a:pt x="1311" y="2323"/>
                  </a:lnTo>
                  <a:lnTo>
                    <a:pt x="1300" y="2288"/>
                  </a:lnTo>
                  <a:lnTo>
                    <a:pt x="1290" y="2253"/>
                  </a:lnTo>
                  <a:lnTo>
                    <a:pt x="1282" y="2220"/>
                  </a:lnTo>
                  <a:lnTo>
                    <a:pt x="1276" y="2185"/>
                  </a:lnTo>
                  <a:lnTo>
                    <a:pt x="1272" y="2165"/>
                  </a:lnTo>
                  <a:lnTo>
                    <a:pt x="1270" y="2145"/>
                  </a:lnTo>
                  <a:lnTo>
                    <a:pt x="1269" y="2127"/>
                  </a:lnTo>
                  <a:lnTo>
                    <a:pt x="1268" y="2109"/>
                  </a:lnTo>
                  <a:lnTo>
                    <a:pt x="1268" y="2093"/>
                  </a:lnTo>
                  <a:lnTo>
                    <a:pt x="1269" y="2076"/>
                  </a:lnTo>
                  <a:lnTo>
                    <a:pt x="1271" y="2060"/>
                  </a:lnTo>
                  <a:lnTo>
                    <a:pt x="1274" y="2046"/>
                  </a:lnTo>
                  <a:lnTo>
                    <a:pt x="1278" y="2030"/>
                  </a:lnTo>
                  <a:lnTo>
                    <a:pt x="1283" y="2016"/>
                  </a:lnTo>
                  <a:lnTo>
                    <a:pt x="1290" y="2001"/>
                  </a:lnTo>
                  <a:lnTo>
                    <a:pt x="1299" y="1987"/>
                  </a:lnTo>
                  <a:lnTo>
                    <a:pt x="1307" y="1973"/>
                  </a:lnTo>
                  <a:lnTo>
                    <a:pt x="1319" y="1958"/>
                  </a:lnTo>
                  <a:lnTo>
                    <a:pt x="1331" y="1944"/>
                  </a:lnTo>
                  <a:lnTo>
                    <a:pt x="1346" y="1928"/>
                  </a:lnTo>
                  <a:lnTo>
                    <a:pt x="1368" y="1907"/>
                  </a:lnTo>
                  <a:lnTo>
                    <a:pt x="1395" y="1881"/>
                  </a:lnTo>
                  <a:lnTo>
                    <a:pt x="1425" y="1856"/>
                  </a:lnTo>
                  <a:lnTo>
                    <a:pt x="1456" y="1831"/>
                  </a:lnTo>
                  <a:lnTo>
                    <a:pt x="1524" y="1776"/>
                  </a:lnTo>
                  <a:lnTo>
                    <a:pt x="1594" y="1722"/>
                  </a:lnTo>
                  <a:lnTo>
                    <a:pt x="1662" y="1668"/>
                  </a:lnTo>
                  <a:lnTo>
                    <a:pt x="1695" y="1643"/>
                  </a:lnTo>
                  <a:lnTo>
                    <a:pt x="1724" y="1619"/>
                  </a:lnTo>
                  <a:lnTo>
                    <a:pt x="1751" y="1595"/>
                  </a:lnTo>
                  <a:lnTo>
                    <a:pt x="1774" y="1573"/>
                  </a:lnTo>
                  <a:lnTo>
                    <a:pt x="1793" y="1554"/>
                  </a:lnTo>
                  <a:lnTo>
                    <a:pt x="1802" y="1545"/>
                  </a:lnTo>
                  <a:lnTo>
                    <a:pt x="1809" y="1537"/>
                  </a:lnTo>
                  <a:lnTo>
                    <a:pt x="1818" y="1523"/>
                  </a:lnTo>
                  <a:lnTo>
                    <a:pt x="1823" y="1515"/>
                  </a:lnTo>
                  <a:lnTo>
                    <a:pt x="1827" y="1508"/>
                  </a:lnTo>
                  <a:lnTo>
                    <a:pt x="1829" y="1501"/>
                  </a:lnTo>
                  <a:lnTo>
                    <a:pt x="1832" y="1497"/>
                  </a:lnTo>
                  <a:lnTo>
                    <a:pt x="1833" y="1493"/>
                  </a:lnTo>
                  <a:lnTo>
                    <a:pt x="1836" y="1478"/>
                  </a:lnTo>
                  <a:lnTo>
                    <a:pt x="1840" y="1464"/>
                  </a:lnTo>
                  <a:lnTo>
                    <a:pt x="1841" y="1449"/>
                  </a:lnTo>
                  <a:lnTo>
                    <a:pt x="1842" y="1436"/>
                  </a:lnTo>
                  <a:lnTo>
                    <a:pt x="1842" y="1423"/>
                  </a:lnTo>
                  <a:lnTo>
                    <a:pt x="1841" y="1411"/>
                  </a:lnTo>
                  <a:lnTo>
                    <a:pt x="1840" y="1400"/>
                  </a:lnTo>
                  <a:lnTo>
                    <a:pt x="1839" y="1391"/>
                  </a:lnTo>
                  <a:lnTo>
                    <a:pt x="1836" y="1382"/>
                  </a:lnTo>
                  <a:lnTo>
                    <a:pt x="1834" y="1370"/>
                  </a:lnTo>
                  <a:lnTo>
                    <a:pt x="1833" y="1365"/>
                  </a:lnTo>
                  <a:lnTo>
                    <a:pt x="1890" y="1317"/>
                  </a:lnTo>
                  <a:lnTo>
                    <a:pt x="1948" y="1269"/>
                  </a:lnTo>
                  <a:lnTo>
                    <a:pt x="1960" y="1285"/>
                  </a:lnTo>
                  <a:lnTo>
                    <a:pt x="1972" y="1302"/>
                  </a:lnTo>
                  <a:lnTo>
                    <a:pt x="1983" y="1317"/>
                  </a:lnTo>
                  <a:lnTo>
                    <a:pt x="1992" y="1335"/>
                  </a:lnTo>
                  <a:lnTo>
                    <a:pt x="2002" y="1352"/>
                  </a:lnTo>
                  <a:lnTo>
                    <a:pt x="2009" y="1369"/>
                  </a:lnTo>
                  <a:lnTo>
                    <a:pt x="2016" y="1387"/>
                  </a:lnTo>
                  <a:lnTo>
                    <a:pt x="2022" y="1405"/>
                  </a:lnTo>
                  <a:lnTo>
                    <a:pt x="2027" y="1423"/>
                  </a:lnTo>
                  <a:lnTo>
                    <a:pt x="2032" y="1441"/>
                  </a:lnTo>
                  <a:lnTo>
                    <a:pt x="2036" y="1459"/>
                  </a:lnTo>
                  <a:lnTo>
                    <a:pt x="2038" y="1477"/>
                  </a:lnTo>
                  <a:lnTo>
                    <a:pt x="2039" y="1494"/>
                  </a:lnTo>
                  <a:lnTo>
                    <a:pt x="2040" y="1512"/>
                  </a:lnTo>
                  <a:lnTo>
                    <a:pt x="2040" y="1530"/>
                  </a:lnTo>
                  <a:lnTo>
                    <a:pt x="2039" y="1548"/>
                  </a:lnTo>
                  <a:lnTo>
                    <a:pt x="2038" y="1565"/>
                  </a:lnTo>
                  <a:lnTo>
                    <a:pt x="2036" y="1581"/>
                  </a:lnTo>
                  <a:lnTo>
                    <a:pt x="2033" y="1598"/>
                  </a:lnTo>
                  <a:lnTo>
                    <a:pt x="2030" y="1615"/>
                  </a:lnTo>
                  <a:lnTo>
                    <a:pt x="2026" y="1631"/>
                  </a:lnTo>
                  <a:lnTo>
                    <a:pt x="2021" y="1646"/>
                  </a:lnTo>
                  <a:lnTo>
                    <a:pt x="2015" y="1662"/>
                  </a:lnTo>
                  <a:lnTo>
                    <a:pt x="2010" y="1676"/>
                  </a:lnTo>
                  <a:lnTo>
                    <a:pt x="2003" y="1689"/>
                  </a:lnTo>
                  <a:lnTo>
                    <a:pt x="1996" y="1704"/>
                  </a:lnTo>
                  <a:lnTo>
                    <a:pt x="1989" y="1716"/>
                  </a:lnTo>
                  <a:lnTo>
                    <a:pt x="1980" y="1728"/>
                  </a:lnTo>
                  <a:lnTo>
                    <a:pt x="1972" y="1740"/>
                  </a:lnTo>
                  <a:lnTo>
                    <a:pt x="1964" y="1751"/>
                  </a:lnTo>
                  <a:lnTo>
                    <a:pt x="1954" y="1760"/>
                  </a:lnTo>
                  <a:lnTo>
                    <a:pt x="1944" y="1769"/>
                  </a:lnTo>
                  <a:lnTo>
                    <a:pt x="1871" y="1831"/>
                  </a:lnTo>
                  <a:lnTo>
                    <a:pt x="1826" y="1868"/>
                  </a:lnTo>
                  <a:lnTo>
                    <a:pt x="1778" y="1910"/>
                  </a:lnTo>
                  <a:lnTo>
                    <a:pt x="1728" y="1953"/>
                  </a:lnTo>
                  <a:lnTo>
                    <a:pt x="1679" y="1998"/>
                  </a:lnTo>
                  <a:lnTo>
                    <a:pt x="1655" y="2019"/>
                  </a:lnTo>
                  <a:lnTo>
                    <a:pt x="1632" y="2042"/>
                  </a:lnTo>
                  <a:lnTo>
                    <a:pt x="1610" y="2064"/>
                  </a:lnTo>
                  <a:lnTo>
                    <a:pt x="1588" y="2084"/>
                  </a:lnTo>
                  <a:lnTo>
                    <a:pt x="1569" y="2105"/>
                  </a:lnTo>
                  <a:lnTo>
                    <a:pt x="1553" y="2121"/>
                  </a:lnTo>
                  <a:lnTo>
                    <a:pt x="1547" y="2129"/>
                  </a:lnTo>
                  <a:lnTo>
                    <a:pt x="1542" y="2136"/>
                  </a:lnTo>
                  <a:lnTo>
                    <a:pt x="1539" y="2144"/>
                  </a:lnTo>
                  <a:lnTo>
                    <a:pt x="1536" y="2151"/>
                  </a:lnTo>
                  <a:lnTo>
                    <a:pt x="1535" y="2159"/>
                  </a:lnTo>
                  <a:lnTo>
                    <a:pt x="1534" y="2167"/>
                  </a:lnTo>
                  <a:lnTo>
                    <a:pt x="1534" y="2177"/>
                  </a:lnTo>
                  <a:lnTo>
                    <a:pt x="1535" y="2187"/>
                  </a:lnTo>
                  <a:lnTo>
                    <a:pt x="1536" y="2199"/>
                  </a:lnTo>
                  <a:lnTo>
                    <a:pt x="1539" y="2211"/>
                  </a:lnTo>
                  <a:lnTo>
                    <a:pt x="1545" y="2244"/>
                  </a:lnTo>
                  <a:lnTo>
                    <a:pt x="1559" y="2300"/>
                  </a:lnTo>
                  <a:lnTo>
                    <a:pt x="1575" y="2359"/>
                  </a:lnTo>
                  <a:lnTo>
                    <a:pt x="1589" y="2414"/>
                  </a:lnTo>
                  <a:lnTo>
                    <a:pt x="1601" y="2459"/>
                  </a:lnTo>
                  <a:close/>
                  <a:moveTo>
                    <a:pt x="506" y="1777"/>
                  </a:moveTo>
                  <a:lnTo>
                    <a:pt x="494" y="1758"/>
                  </a:lnTo>
                  <a:lnTo>
                    <a:pt x="482" y="1740"/>
                  </a:lnTo>
                  <a:lnTo>
                    <a:pt x="471" y="1722"/>
                  </a:lnTo>
                  <a:lnTo>
                    <a:pt x="461" y="1703"/>
                  </a:lnTo>
                  <a:lnTo>
                    <a:pt x="456" y="1694"/>
                  </a:lnTo>
                  <a:lnTo>
                    <a:pt x="452" y="1685"/>
                  </a:lnTo>
                  <a:lnTo>
                    <a:pt x="443" y="1667"/>
                  </a:lnTo>
                  <a:lnTo>
                    <a:pt x="436" y="1647"/>
                  </a:lnTo>
                  <a:lnTo>
                    <a:pt x="429" y="1628"/>
                  </a:lnTo>
                  <a:lnTo>
                    <a:pt x="423" y="1609"/>
                  </a:lnTo>
                  <a:lnTo>
                    <a:pt x="417" y="1589"/>
                  </a:lnTo>
                  <a:lnTo>
                    <a:pt x="412" y="1569"/>
                  </a:lnTo>
                  <a:lnTo>
                    <a:pt x="408" y="1549"/>
                  </a:lnTo>
                  <a:lnTo>
                    <a:pt x="405" y="1527"/>
                  </a:lnTo>
                  <a:lnTo>
                    <a:pt x="401" y="1506"/>
                  </a:lnTo>
                  <a:lnTo>
                    <a:pt x="399" y="1484"/>
                  </a:lnTo>
                  <a:lnTo>
                    <a:pt x="398" y="1460"/>
                  </a:lnTo>
                  <a:lnTo>
                    <a:pt x="396" y="1435"/>
                  </a:lnTo>
                  <a:lnTo>
                    <a:pt x="396" y="1409"/>
                  </a:lnTo>
                  <a:lnTo>
                    <a:pt x="399" y="1383"/>
                  </a:lnTo>
                  <a:lnTo>
                    <a:pt x="401" y="1358"/>
                  </a:lnTo>
                  <a:lnTo>
                    <a:pt x="405" y="1333"/>
                  </a:lnTo>
                  <a:lnTo>
                    <a:pt x="410" y="1309"/>
                  </a:lnTo>
                  <a:lnTo>
                    <a:pt x="416" y="1284"/>
                  </a:lnTo>
                  <a:lnTo>
                    <a:pt x="422" y="1260"/>
                  </a:lnTo>
                  <a:lnTo>
                    <a:pt x="429" y="1236"/>
                  </a:lnTo>
                  <a:lnTo>
                    <a:pt x="437" y="1212"/>
                  </a:lnTo>
                  <a:lnTo>
                    <a:pt x="447" y="1189"/>
                  </a:lnTo>
                  <a:lnTo>
                    <a:pt x="456" y="1165"/>
                  </a:lnTo>
                  <a:lnTo>
                    <a:pt x="467" y="1142"/>
                  </a:lnTo>
                  <a:lnTo>
                    <a:pt x="479" y="1119"/>
                  </a:lnTo>
                  <a:lnTo>
                    <a:pt x="491" y="1097"/>
                  </a:lnTo>
                  <a:lnTo>
                    <a:pt x="504" y="1074"/>
                  </a:lnTo>
                  <a:lnTo>
                    <a:pt x="531" y="1028"/>
                  </a:lnTo>
                  <a:lnTo>
                    <a:pt x="545" y="1005"/>
                  </a:lnTo>
                  <a:lnTo>
                    <a:pt x="560" y="984"/>
                  </a:lnTo>
                  <a:lnTo>
                    <a:pt x="590" y="939"/>
                  </a:lnTo>
                  <a:lnTo>
                    <a:pt x="621" y="895"/>
                  </a:lnTo>
                  <a:lnTo>
                    <a:pt x="684" y="807"/>
                  </a:lnTo>
                  <a:lnTo>
                    <a:pt x="717" y="763"/>
                  </a:lnTo>
                  <a:lnTo>
                    <a:pt x="748" y="720"/>
                  </a:lnTo>
                  <a:lnTo>
                    <a:pt x="852" y="573"/>
                  </a:lnTo>
                  <a:lnTo>
                    <a:pt x="899" y="506"/>
                  </a:lnTo>
                  <a:lnTo>
                    <a:pt x="942" y="444"/>
                  </a:lnTo>
                  <a:lnTo>
                    <a:pt x="962" y="414"/>
                  </a:lnTo>
                  <a:lnTo>
                    <a:pt x="980" y="386"/>
                  </a:lnTo>
                  <a:lnTo>
                    <a:pt x="995" y="361"/>
                  </a:lnTo>
                  <a:lnTo>
                    <a:pt x="1008" y="336"/>
                  </a:lnTo>
                  <a:lnTo>
                    <a:pt x="1020" y="314"/>
                  </a:lnTo>
                  <a:lnTo>
                    <a:pt x="1030" y="294"/>
                  </a:lnTo>
                  <a:lnTo>
                    <a:pt x="1037" y="276"/>
                  </a:lnTo>
                  <a:lnTo>
                    <a:pt x="1041" y="260"/>
                  </a:lnTo>
                  <a:lnTo>
                    <a:pt x="1042" y="254"/>
                  </a:lnTo>
                  <a:lnTo>
                    <a:pt x="1043" y="248"/>
                  </a:lnTo>
                  <a:lnTo>
                    <a:pt x="1044" y="237"/>
                  </a:lnTo>
                  <a:lnTo>
                    <a:pt x="1044" y="227"/>
                  </a:lnTo>
                  <a:lnTo>
                    <a:pt x="1044" y="216"/>
                  </a:lnTo>
                  <a:lnTo>
                    <a:pt x="1043" y="205"/>
                  </a:lnTo>
                  <a:lnTo>
                    <a:pt x="1042" y="193"/>
                  </a:lnTo>
                  <a:lnTo>
                    <a:pt x="1037" y="173"/>
                  </a:lnTo>
                  <a:lnTo>
                    <a:pt x="1032" y="151"/>
                  </a:lnTo>
                  <a:lnTo>
                    <a:pt x="1025" y="132"/>
                  </a:lnTo>
                  <a:lnTo>
                    <a:pt x="1018" y="115"/>
                  </a:lnTo>
                  <a:lnTo>
                    <a:pt x="1011" y="98"/>
                  </a:lnTo>
                  <a:lnTo>
                    <a:pt x="1066" y="53"/>
                  </a:lnTo>
                  <a:lnTo>
                    <a:pt x="1130" y="0"/>
                  </a:lnTo>
                  <a:lnTo>
                    <a:pt x="1143" y="13"/>
                  </a:lnTo>
                  <a:lnTo>
                    <a:pt x="1156" y="27"/>
                  </a:lnTo>
                  <a:lnTo>
                    <a:pt x="1169" y="42"/>
                  </a:lnTo>
                  <a:lnTo>
                    <a:pt x="1180" y="56"/>
                  </a:lnTo>
                  <a:lnTo>
                    <a:pt x="1191" y="72"/>
                  </a:lnTo>
                  <a:lnTo>
                    <a:pt x="1200" y="86"/>
                  </a:lnTo>
                  <a:lnTo>
                    <a:pt x="1210" y="102"/>
                  </a:lnTo>
                  <a:lnTo>
                    <a:pt x="1218" y="119"/>
                  </a:lnTo>
                  <a:lnTo>
                    <a:pt x="1226" y="134"/>
                  </a:lnTo>
                  <a:lnTo>
                    <a:pt x="1233" y="151"/>
                  </a:lnTo>
                  <a:lnTo>
                    <a:pt x="1239" y="168"/>
                  </a:lnTo>
                  <a:lnTo>
                    <a:pt x="1245" y="185"/>
                  </a:lnTo>
                  <a:lnTo>
                    <a:pt x="1250" y="201"/>
                  </a:lnTo>
                  <a:lnTo>
                    <a:pt x="1253" y="218"/>
                  </a:lnTo>
                  <a:lnTo>
                    <a:pt x="1256" y="235"/>
                  </a:lnTo>
                  <a:lnTo>
                    <a:pt x="1259" y="253"/>
                  </a:lnTo>
                  <a:lnTo>
                    <a:pt x="1260" y="270"/>
                  </a:lnTo>
                  <a:lnTo>
                    <a:pt x="1262" y="288"/>
                  </a:lnTo>
                  <a:lnTo>
                    <a:pt x="1263" y="305"/>
                  </a:lnTo>
                  <a:lnTo>
                    <a:pt x="1263" y="323"/>
                  </a:lnTo>
                  <a:lnTo>
                    <a:pt x="1262" y="339"/>
                  </a:lnTo>
                  <a:lnTo>
                    <a:pt x="1260" y="357"/>
                  </a:lnTo>
                  <a:lnTo>
                    <a:pt x="1258" y="374"/>
                  </a:lnTo>
                  <a:lnTo>
                    <a:pt x="1256" y="392"/>
                  </a:lnTo>
                  <a:lnTo>
                    <a:pt x="1252" y="409"/>
                  </a:lnTo>
                  <a:lnTo>
                    <a:pt x="1248" y="426"/>
                  </a:lnTo>
                  <a:lnTo>
                    <a:pt x="1245" y="443"/>
                  </a:lnTo>
                  <a:lnTo>
                    <a:pt x="1240" y="459"/>
                  </a:lnTo>
                  <a:lnTo>
                    <a:pt x="1234" y="475"/>
                  </a:lnTo>
                  <a:lnTo>
                    <a:pt x="1228" y="492"/>
                  </a:lnTo>
                  <a:lnTo>
                    <a:pt x="1222" y="507"/>
                  </a:lnTo>
                  <a:lnTo>
                    <a:pt x="1215" y="523"/>
                  </a:lnTo>
                  <a:lnTo>
                    <a:pt x="1206" y="540"/>
                  </a:lnTo>
                  <a:lnTo>
                    <a:pt x="1197" y="558"/>
                  </a:lnTo>
                  <a:lnTo>
                    <a:pt x="1178" y="594"/>
                  </a:lnTo>
                  <a:lnTo>
                    <a:pt x="1167" y="611"/>
                  </a:lnTo>
                  <a:lnTo>
                    <a:pt x="1155" y="630"/>
                  </a:lnTo>
                  <a:lnTo>
                    <a:pt x="1132" y="666"/>
                  </a:lnTo>
                  <a:lnTo>
                    <a:pt x="1107" y="703"/>
                  </a:lnTo>
                  <a:lnTo>
                    <a:pt x="1079" y="740"/>
                  </a:lnTo>
                  <a:lnTo>
                    <a:pt x="1052" y="779"/>
                  </a:lnTo>
                  <a:lnTo>
                    <a:pt x="1023" y="817"/>
                  </a:lnTo>
                  <a:lnTo>
                    <a:pt x="993" y="855"/>
                  </a:lnTo>
                  <a:lnTo>
                    <a:pt x="962" y="895"/>
                  </a:lnTo>
                  <a:lnTo>
                    <a:pt x="899" y="974"/>
                  </a:lnTo>
                  <a:lnTo>
                    <a:pt x="837" y="1055"/>
                  </a:lnTo>
                  <a:lnTo>
                    <a:pt x="776" y="1135"/>
                  </a:lnTo>
                  <a:lnTo>
                    <a:pt x="746" y="1176"/>
                  </a:lnTo>
                  <a:lnTo>
                    <a:pt x="717" y="1217"/>
                  </a:lnTo>
                  <a:lnTo>
                    <a:pt x="688" y="1257"/>
                  </a:lnTo>
                  <a:lnTo>
                    <a:pt x="675" y="1278"/>
                  </a:lnTo>
                  <a:lnTo>
                    <a:pt x="662" y="1298"/>
                  </a:lnTo>
                  <a:lnTo>
                    <a:pt x="636" y="1339"/>
                  </a:lnTo>
                  <a:lnTo>
                    <a:pt x="624" y="1359"/>
                  </a:lnTo>
                  <a:lnTo>
                    <a:pt x="612" y="1380"/>
                  </a:lnTo>
                  <a:lnTo>
                    <a:pt x="600" y="1400"/>
                  </a:lnTo>
                  <a:lnTo>
                    <a:pt x="591" y="1421"/>
                  </a:lnTo>
                  <a:lnTo>
                    <a:pt x="580" y="1441"/>
                  </a:lnTo>
                  <a:lnTo>
                    <a:pt x="570" y="1461"/>
                  </a:lnTo>
                  <a:lnTo>
                    <a:pt x="561" y="1481"/>
                  </a:lnTo>
                  <a:lnTo>
                    <a:pt x="552" y="1501"/>
                  </a:lnTo>
                  <a:lnTo>
                    <a:pt x="544" y="1521"/>
                  </a:lnTo>
                  <a:lnTo>
                    <a:pt x="537" y="1542"/>
                  </a:lnTo>
                  <a:lnTo>
                    <a:pt x="531" y="1561"/>
                  </a:lnTo>
                  <a:lnTo>
                    <a:pt x="525" y="1581"/>
                  </a:lnTo>
                  <a:lnTo>
                    <a:pt x="519" y="1602"/>
                  </a:lnTo>
                  <a:lnTo>
                    <a:pt x="514" y="1621"/>
                  </a:lnTo>
                  <a:lnTo>
                    <a:pt x="510" y="1640"/>
                  </a:lnTo>
                  <a:lnTo>
                    <a:pt x="507" y="1661"/>
                  </a:lnTo>
                  <a:lnTo>
                    <a:pt x="504" y="1680"/>
                  </a:lnTo>
                  <a:lnTo>
                    <a:pt x="503" y="1699"/>
                  </a:lnTo>
                  <a:lnTo>
                    <a:pt x="502" y="1719"/>
                  </a:lnTo>
                  <a:lnTo>
                    <a:pt x="503" y="1739"/>
                  </a:lnTo>
                  <a:lnTo>
                    <a:pt x="503" y="1758"/>
                  </a:lnTo>
                  <a:lnTo>
                    <a:pt x="506" y="1777"/>
                  </a:lnTo>
                  <a:close/>
                  <a:moveTo>
                    <a:pt x="1430" y="5531"/>
                  </a:moveTo>
                  <a:lnTo>
                    <a:pt x="1007" y="5531"/>
                  </a:lnTo>
                  <a:lnTo>
                    <a:pt x="1007" y="4975"/>
                  </a:lnTo>
                  <a:lnTo>
                    <a:pt x="1007" y="4419"/>
                  </a:lnTo>
                  <a:lnTo>
                    <a:pt x="1007" y="3864"/>
                  </a:lnTo>
                  <a:lnTo>
                    <a:pt x="1007" y="3309"/>
                  </a:lnTo>
                  <a:lnTo>
                    <a:pt x="1013" y="3311"/>
                  </a:lnTo>
                  <a:lnTo>
                    <a:pt x="1042" y="3319"/>
                  </a:lnTo>
                  <a:lnTo>
                    <a:pt x="1071" y="3326"/>
                  </a:lnTo>
                  <a:lnTo>
                    <a:pt x="1097" y="3332"/>
                  </a:lnTo>
                  <a:lnTo>
                    <a:pt x="1122" y="3337"/>
                  </a:lnTo>
                  <a:lnTo>
                    <a:pt x="1148" y="3342"/>
                  </a:lnTo>
                  <a:lnTo>
                    <a:pt x="1172" y="3344"/>
                  </a:lnTo>
                  <a:lnTo>
                    <a:pt x="1196" y="3347"/>
                  </a:lnTo>
                  <a:lnTo>
                    <a:pt x="1218" y="3348"/>
                  </a:lnTo>
                  <a:lnTo>
                    <a:pt x="1242" y="3347"/>
                  </a:lnTo>
                  <a:lnTo>
                    <a:pt x="1253" y="3347"/>
                  </a:lnTo>
                  <a:lnTo>
                    <a:pt x="1265" y="3345"/>
                  </a:lnTo>
                  <a:lnTo>
                    <a:pt x="1289" y="3343"/>
                  </a:lnTo>
                  <a:lnTo>
                    <a:pt x="1314" y="3339"/>
                  </a:lnTo>
                  <a:lnTo>
                    <a:pt x="1340" y="3335"/>
                  </a:lnTo>
                  <a:lnTo>
                    <a:pt x="1366" y="3327"/>
                  </a:lnTo>
                  <a:lnTo>
                    <a:pt x="1395" y="3320"/>
                  </a:lnTo>
                  <a:lnTo>
                    <a:pt x="1424" y="3312"/>
                  </a:lnTo>
                  <a:lnTo>
                    <a:pt x="1430" y="3309"/>
                  </a:lnTo>
                  <a:lnTo>
                    <a:pt x="1430" y="3864"/>
                  </a:lnTo>
                  <a:lnTo>
                    <a:pt x="1430" y="4419"/>
                  </a:lnTo>
                  <a:lnTo>
                    <a:pt x="1430" y="4975"/>
                  </a:lnTo>
                  <a:lnTo>
                    <a:pt x="1430" y="5531"/>
                  </a:lnTo>
                  <a:close/>
                  <a:moveTo>
                    <a:pt x="1218" y="3207"/>
                  </a:moveTo>
                  <a:lnTo>
                    <a:pt x="1167" y="3206"/>
                  </a:lnTo>
                  <a:lnTo>
                    <a:pt x="1116" y="3204"/>
                  </a:lnTo>
                  <a:lnTo>
                    <a:pt x="1091" y="3201"/>
                  </a:lnTo>
                  <a:lnTo>
                    <a:pt x="1066" y="3199"/>
                  </a:lnTo>
                  <a:lnTo>
                    <a:pt x="1017" y="3193"/>
                  </a:lnTo>
                  <a:lnTo>
                    <a:pt x="992" y="3188"/>
                  </a:lnTo>
                  <a:lnTo>
                    <a:pt x="968" y="3185"/>
                  </a:lnTo>
                  <a:lnTo>
                    <a:pt x="920" y="3175"/>
                  </a:lnTo>
                  <a:lnTo>
                    <a:pt x="896" y="3169"/>
                  </a:lnTo>
                  <a:lnTo>
                    <a:pt x="873" y="3163"/>
                  </a:lnTo>
                  <a:lnTo>
                    <a:pt x="849" y="3157"/>
                  </a:lnTo>
                  <a:lnTo>
                    <a:pt x="826" y="3151"/>
                  </a:lnTo>
                  <a:lnTo>
                    <a:pt x="780" y="3137"/>
                  </a:lnTo>
                  <a:lnTo>
                    <a:pt x="736" y="3121"/>
                  </a:lnTo>
                  <a:lnTo>
                    <a:pt x="714" y="3113"/>
                  </a:lnTo>
                  <a:lnTo>
                    <a:pt x="692" y="3104"/>
                  </a:lnTo>
                  <a:lnTo>
                    <a:pt x="650" y="3086"/>
                  </a:lnTo>
                  <a:lnTo>
                    <a:pt x="608" y="3066"/>
                  </a:lnTo>
                  <a:lnTo>
                    <a:pt x="586" y="3056"/>
                  </a:lnTo>
                  <a:lnTo>
                    <a:pt x="566" y="3045"/>
                  </a:lnTo>
                  <a:lnTo>
                    <a:pt x="526" y="3024"/>
                  </a:lnTo>
                  <a:lnTo>
                    <a:pt x="486" y="3001"/>
                  </a:lnTo>
                  <a:lnTo>
                    <a:pt x="448" y="2977"/>
                  </a:lnTo>
                  <a:lnTo>
                    <a:pt x="411" y="2953"/>
                  </a:lnTo>
                  <a:lnTo>
                    <a:pt x="375" y="2927"/>
                  </a:lnTo>
                  <a:lnTo>
                    <a:pt x="357" y="2913"/>
                  </a:lnTo>
                  <a:lnTo>
                    <a:pt x="339" y="2900"/>
                  </a:lnTo>
                  <a:lnTo>
                    <a:pt x="305" y="2874"/>
                  </a:lnTo>
                  <a:lnTo>
                    <a:pt x="288" y="2859"/>
                  </a:lnTo>
                  <a:lnTo>
                    <a:pt x="272" y="2846"/>
                  </a:lnTo>
                  <a:lnTo>
                    <a:pt x="240" y="2817"/>
                  </a:lnTo>
                  <a:lnTo>
                    <a:pt x="209" y="2789"/>
                  </a:lnTo>
                  <a:lnTo>
                    <a:pt x="195" y="2773"/>
                  </a:lnTo>
                  <a:lnTo>
                    <a:pt x="179" y="2759"/>
                  </a:lnTo>
                  <a:lnTo>
                    <a:pt x="150" y="2729"/>
                  </a:lnTo>
                  <a:lnTo>
                    <a:pt x="137" y="2713"/>
                  </a:lnTo>
                  <a:lnTo>
                    <a:pt x="124" y="2699"/>
                  </a:lnTo>
                  <a:lnTo>
                    <a:pt x="111" y="2683"/>
                  </a:lnTo>
                  <a:lnTo>
                    <a:pt x="98" y="2667"/>
                  </a:lnTo>
                  <a:lnTo>
                    <a:pt x="72" y="2636"/>
                  </a:lnTo>
                  <a:lnTo>
                    <a:pt x="48" y="2605"/>
                  </a:lnTo>
                  <a:lnTo>
                    <a:pt x="26" y="2574"/>
                  </a:lnTo>
                  <a:lnTo>
                    <a:pt x="5" y="2541"/>
                  </a:lnTo>
                  <a:lnTo>
                    <a:pt x="0" y="2535"/>
                  </a:lnTo>
                  <a:lnTo>
                    <a:pt x="609" y="2535"/>
                  </a:lnTo>
                  <a:lnTo>
                    <a:pt x="1218" y="2535"/>
                  </a:lnTo>
                  <a:lnTo>
                    <a:pt x="1827" y="2535"/>
                  </a:lnTo>
                  <a:lnTo>
                    <a:pt x="2436" y="2535"/>
                  </a:lnTo>
                  <a:lnTo>
                    <a:pt x="2432" y="2541"/>
                  </a:lnTo>
                  <a:lnTo>
                    <a:pt x="2420" y="2562"/>
                  </a:lnTo>
                  <a:lnTo>
                    <a:pt x="2406" y="2581"/>
                  </a:lnTo>
                  <a:lnTo>
                    <a:pt x="2381" y="2618"/>
                  </a:lnTo>
                  <a:lnTo>
                    <a:pt x="2354" y="2655"/>
                  </a:lnTo>
                  <a:lnTo>
                    <a:pt x="2325" y="2690"/>
                  </a:lnTo>
                  <a:lnTo>
                    <a:pt x="2296" y="2725"/>
                  </a:lnTo>
                  <a:lnTo>
                    <a:pt x="2266" y="2759"/>
                  </a:lnTo>
                  <a:lnTo>
                    <a:pt x="2250" y="2775"/>
                  </a:lnTo>
                  <a:lnTo>
                    <a:pt x="2235" y="2791"/>
                  </a:lnTo>
                  <a:lnTo>
                    <a:pt x="2204" y="2822"/>
                  </a:lnTo>
                  <a:lnTo>
                    <a:pt x="2170" y="2852"/>
                  </a:lnTo>
                  <a:lnTo>
                    <a:pt x="2136" y="2881"/>
                  </a:lnTo>
                  <a:lnTo>
                    <a:pt x="2120" y="2895"/>
                  </a:lnTo>
                  <a:lnTo>
                    <a:pt x="2102" y="2910"/>
                  </a:lnTo>
                  <a:lnTo>
                    <a:pt x="2067" y="2936"/>
                  </a:lnTo>
                  <a:lnTo>
                    <a:pt x="2049" y="2949"/>
                  </a:lnTo>
                  <a:lnTo>
                    <a:pt x="2031" y="2961"/>
                  </a:lnTo>
                  <a:lnTo>
                    <a:pt x="1994" y="2987"/>
                  </a:lnTo>
                  <a:lnTo>
                    <a:pt x="1955" y="3009"/>
                  </a:lnTo>
                  <a:lnTo>
                    <a:pt x="1936" y="3020"/>
                  </a:lnTo>
                  <a:lnTo>
                    <a:pt x="1917" y="3031"/>
                  </a:lnTo>
                  <a:lnTo>
                    <a:pt x="1898" y="3042"/>
                  </a:lnTo>
                  <a:lnTo>
                    <a:pt x="1877" y="3053"/>
                  </a:lnTo>
                  <a:lnTo>
                    <a:pt x="1838" y="3072"/>
                  </a:lnTo>
                  <a:lnTo>
                    <a:pt x="1797" y="3090"/>
                  </a:lnTo>
                  <a:lnTo>
                    <a:pt x="1776" y="3098"/>
                  </a:lnTo>
                  <a:lnTo>
                    <a:pt x="1756" y="3107"/>
                  </a:lnTo>
                  <a:lnTo>
                    <a:pt x="1736" y="3115"/>
                  </a:lnTo>
                  <a:lnTo>
                    <a:pt x="1714" y="3122"/>
                  </a:lnTo>
                  <a:lnTo>
                    <a:pt x="1694" y="3131"/>
                  </a:lnTo>
                  <a:lnTo>
                    <a:pt x="1672" y="3137"/>
                  </a:lnTo>
                  <a:lnTo>
                    <a:pt x="1629" y="3150"/>
                  </a:lnTo>
                  <a:lnTo>
                    <a:pt x="1586" y="3162"/>
                  </a:lnTo>
                  <a:lnTo>
                    <a:pt x="1541" y="3173"/>
                  </a:lnTo>
                  <a:lnTo>
                    <a:pt x="1518" y="3177"/>
                  </a:lnTo>
                  <a:lnTo>
                    <a:pt x="1497" y="3182"/>
                  </a:lnTo>
                  <a:lnTo>
                    <a:pt x="1451" y="3189"/>
                  </a:lnTo>
                  <a:lnTo>
                    <a:pt x="1428" y="3193"/>
                  </a:lnTo>
                  <a:lnTo>
                    <a:pt x="1406" y="3195"/>
                  </a:lnTo>
                  <a:lnTo>
                    <a:pt x="1359" y="3200"/>
                  </a:lnTo>
                  <a:lnTo>
                    <a:pt x="1336" y="3203"/>
                  </a:lnTo>
                  <a:lnTo>
                    <a:pt x="1313" y="3204"/>
                  </a:lnTo>
                  <a:lnTo>
                    <a:pt x="1289" y="3205"/>
                  </a:lnTo>
                  <a:lnTo>
                    <a:pt x="1265" y="3206"/>
                  </a:lnTo>
                  <a:lnTo>
                    <a:pt x="1242" y="3207"/>
                  </a:lnTo>
                  <a:lnTo>
                    <a:pt x="1218" y="3207"/>
                  </a:lnTo>
                  <a:close/>
                </a:path>
              </a:pathLst>
            </a:custGeom>
            <a:noFill/>
            <a:ln w="6350">
              <a:solidFill>
                <a:schemeClr val="tx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4694238" y="3829051"/>
              <a:ext cx="2776538" cy="250825"/>
            </a:xfrm>
            <a:custGeom>
              <a:avLst/>
              <a:gdLst>
                <a:gd name="T0" fmla="*/ 10362 w 10493"/>
                <a:gd name="T1" fmla="*/ 658 h 945"/>
                <a:gd name="T2" fmla="*/ 10028 w 10493"/>
                <a:gd name="T3" fmla="*/ 233 h 945"/>
                <a:gd name="T4" fmla="*/ 10067 w 10493"/>
                <a:gd name="T5" fmla="*/ 176 h 945"/>
                <a:gd name="T6" fmla="*/ 10451 w 10493"/>
                <a:gd name="T7" fmla="*/ 629 h 945"/>
                <a:gd name="T8" fmla="*/ 9848 w 10493"/>
                <a:gd name="T9" fmla="*/ 482 h 945"/>
                <a:gd name="T10" fmla="*/ 34 w 10493"/>
                <a:gd name="T11" fmla="*/ 944 h 945"/>
                <a:gd name="T12" fmla="*/ 90 w 10493"/>
                <a:gd name="T13" fmla="*/ 206 h 945"/>
                <a:gd name="T14" fmla="*/ 840 w 10493"/>
                <a:gd name="T15" fmla="*/ 218 h 945"/>
                <a:gd name="T16" fmla="*/ 544 w 10493"/>
                <a:gd name="T17" fmla="*/ 744 h 945"/>
                <a:gd name="T18" fmla="*/ 893 w 10493"/>
                <a:gd name="T19" fmla="*/ 177 h 945"/>
                <a:gd name="T20" fmla="*/ 1495 w 10493"/>
                <a:gd name="T21" fmla="*/ 173 h 945"/>
                <a:gd name="T22" fmla="*/ 1765 w 10493"/>
                <a:gd name="T23" fmla="*/ 167 h 945"/>
                <a:gd name="T24" fmla="*/ 1549 w 10493"/>
                <a:gd name="T25" fmla="*/ 729 h 945"/>
                <a:gd name="T26" fmla="*/ 1601 w 10493"/>
                <a:gd name="T27" fmla="*/ 22 h 945"/>
                <a:gd name="T28" fmla="*/ 1811 w 10493"/>
                <a:gd name="T29" fmla="*/ 75 h 945"/>
                <a:gd name="T30" fmla="*/ 2122 w 10493"/>
                <a:gd name="T31" fmla="*/ 629 h 945"/>
                <a:gd name="T32" fmla="*/ 2447 w 10493"/>
                <a:gd name="T33" fmla="*/ 575 h 945"/>
                <a:gd name="T34" fmla="*/ 2176 w 10493"/>
                <a:gd name="T35" fmla="*/ 212 h 945"/>
                <a:gd name="T36" fmla="*/ 2366 w 10493"/>
                <a:gd name="T37" fmla="*/ 202 h 945"/>
                <a:gd name="T38" fmla="*/ 2430 w 10493"/>
                <a:gd name="T39" fmla="*/ 444 h 945"/>
                <a:gd name="T40" fmla="*/ 2230 w 10493"/>
                <a:gd name="T41" fmla="*/ 789 h 945"/>
                <a:gd name="T42" fmla="*/ 3119 w 10493"/>
                <a:gd name="T43" fmla="*/ 728 h 945"/>
                <a:gd name="T44" fmla="*/ 2693 w 10493"/>
                <a:gd name="T45" fmla="*/ 776 h 945"/>
                <a:gd name="T46" fmla="*/ 2815 w 10493"/>
                <a:gd name="T47" fmla="*/ 173 h 945"/>
                <a:gd name="T48" fmla="*/ 3680 w 10493"/>
                <a:gd name="T49" fmla="*/ 173 h 945"/>
                <a:gd name="T50" fmla="*/ 3359 w 10493"/>
                <a:gd name="T51" fmla="*/ 779 h 945"/>
                <a:gd name="T52" fmla="*/ 3980 w 10493"/>
                <a:gd name="T53" fmla="*/ 203 h 945"/>
                <a:gd name="T54" fmla="*/ 4037 w 10493"/>
                <a:gd name="T55" fmla="*/ 776 h 945"/>
                <a:gd name="T56" fmla="*/ 4310 w 10493"/>
                <a:gd name="T57" fmla="*/ 753 h 945"/>
                <a:gd name="T58" fmla="*/ 4787 w 10493"/>
                <a:gd name="T59" fmla="*/ 746 h 945"/>
                <a:gd name="T60" fmla="*/ 4508 w 10493"/>
                <a:gd name="T61" fmla="*/ 539 h 945"/>
                <a:gd name="T62" fmla="*/ 4572 w 10493"/>
                <a:gd name="T63" fmla="*/ 66 h 945"/>
                <a:gd name="T64" fmla="*/ 4771 w 10493"/>
                <a:gd name="T65" fmla="*/ 14 h 945"/>
                <a:gd name="T66" fmla="*/ 5074 w 10493"/>
                <a:gd name="T67" fmla="*/ 250 h 945"/>
                <a:gd name="T68" fmla="*/ 5581 w 10493"/>
                <a:gd name="T69" fmla="*/ 177 h 945"/>
                <a:gd name="T70" fmla="*/ 5138 w 10493"/>
                <a:gd name="T71" fmla="*/ 748 h 945"/>
                <a:gd name="T72" fmla="*/ 6418 w 10493"/>
                <a:gd name="T73" fmla="*/ 269 h 945"/>
                <a:gd name="T74" fmla="*/ 6167 w 10493"/>
                <a:gd name="T75" fmla="*/ 741 h 945"/>
                <a:gd name="T76" fmla="*/ 6689 w 10493"/>
                <a:gd name="T77" fmla="*/ 218 h 945"/>
                <a:gd name="T78" fmla="*/ 6563 w 10493"/>
                <a:gd name="T79" fmla="*/ 756 h 945"/>
                <a:gd name="T80" fmla="*/ 7243 w 10493"/>
                <a:gd name="T81" fmla="*/ 206 h 945"/>
                <a:gd name="T82" fmla="*/ 7122 w 10493"/>
                <a:gd name="T83" fmla="*/ 744 h 945"/>
                <a:gd name="T84" fmla="*/ 7376 w 10493"/>
                <a:gd name="T85" fmla="*/ 335 h 945"/>
                <a:gd name="T86" fmla="*/ 7980 w 10493"/>
                <a:gd name="T87" fmla="*/ 362 h 945"/>
                <a:gd name="T88" fmla="*/ 7447 w 10493"/>
                <a:gd name="T89" fmla="*/ 720 h 945"/>
                <a:gd name="T90" fmla="*/ 7652 w 10493"/>
                <a:gd name="T91" fmla="*/ 752 h 945"/>
                <a:gd name="T92" fmla="*/ 7756 w 10493"/>
                <a:gd name="T93" fmla="*/ 215 h 945"/>
                <a:gd name="T94" fmla="*/ 8384 w 10493"/>
                <a:gd name="T95" fmla="*/ 176 h 945"/>
                <a:gd name="T96" fmla="*/ 8291 w 10493"/>
                <a:gd name="T97" fmla="*/ 490 h 945"/>
                <a:gd name="T98" fmla="*/ 8291 w 10493"/>
                <a:gd name="T99" fmla="*/ 204 h 945"/>
                <a:gd name="T100" fmla="*/ 8116 w 10493"/>
                <a:gd name="T101" fmla="*/ 723 h 945"/>
                <a:gd name="T102" fmla="*/ 8738 w 10493"/>
                <a:gd name="T103" fmla="*/ 213 h 945"/>
                <a:gd name="T104" fmla="*/ 8640 w 10493"/>
                <a:gd name="T105" fmla="*/ 734 h 945"/>
                <a:gd name="T106" fmla="*/ 8947 w 10493"/>
                <a:gd name="T107" fmla="*/ 734 h 945"/>
                <a:gd name="T108" fmla="*/ 9122 w 10493"/>
                <a:gd name="T109" fmla="*/ 513 h 945"/>
                <a:gd name="T110" fmla="*/ 9109 w 10493"/>
                <a:gd name="T111" fmla="*/ 162 h 945"/>
                <a:gd name="T112" fmla="*/ 8965 w 10493"/>
                <a:gd name="T113" fmla="*/ 243 h 945"/>
                <a:gd name="T114" fmla="*/ 9266 w 10493"/>
                <a:gd name="T115" fmla="*/ 536 h 945"/>
                <a:gd name="T116" fmla="*/ 9808 w 10493"/>
                <a:gd name="T117" fmla="*/ 173 h 945"/>
                <a:gd name="T118" fmla="*/ 9685 w 10493"/>
                <a:gd name="T119" fmla="*/ 776 h 945"/>
                <a:gd name="T120" fmla="*/ 9336 w 10493"/>
                <a:gd name="T121" fmla="*/ 314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493" h="945">
                  <a:moveTo>
                    <a:pt x="9936" y="454"/>
                  </a:moveTo>
                  <a:lnTo>
                    <a:pt x="9937" y="480"/>
                  </a:lnTo>
                  <a:lnTo>
                    <a:pt x="9941" y="508"/>
                  </a:lnTo>
                  <a:lnTo>
                    <a:pt x="9946" y="536"/>
                  </a:lnTo>
                  <a:lnTo>
                    <a:pt x="9954" y="566"/>
                  </a:lnTo>
                  <a:lnTo>
                    <a:pt x="9962" y="594"/>
                  </a:lnTo>
                  <a:lnTo>
                    <a:pt x="9974" y="621"/>
                  </a:lnTo>
                  <a:lnTo>
                    <a:pt x="9988" y="646"/>
                  </a:lnTo>
                  <a:lnTo>
                    <a:pt x="10003" y="668"/>
                  </a:lnTo>
                  <a:lnTo>
                    <a:pt x="10021" y="688"/>
                  </a:lnTo>
                  <a:lnTo>
                    <a:pt x="10039" y="706"/>
                  </a:lnTo>
                  <a:lnTo>
                    <a:pt x="10060" y="720"/>
                  </a:lnTo>
                  <a:lnTo>
                    <a:pt x="10081" y="731"/>
                  </a:lnTo>
                  <a:lnTo>
                    <a:pt x="10104" y="741"/>
                  </a:lnTo>
                  <a:lnTo>
                    <a:pt x="10128" y="748"/>
                  </a:lnTo>
                  <a:lnTo>
                    <a:pt x="10153" y="752"/>
                  </a:lnTo>
                  <a:lnTo>
                    <a:pt x="10181" y="753"/>
                  </a:lnTo>
                  <a:lnTo>
                    <a:pt x="10212" y="750"/>
                  </a:lnTo>
                  <a:lnTo>
                    <a:pt x="10243" y="746"/>
                  </a:lnTo>
                  <a:lnTo>
                    <a:pt x="10271" y="736"/>
                  </a:lnTo>
                  <a:lnTo>
                    <a:pt x="10298" y="723"/>
                  </a:lnTo>
                  <a:lnTo>
                    <a:pt x="10322" y="705"/>
                  </a:lnTo>
                  <a:lnTo>
                    <a:pt x="10343" y="683"/>
                  </a:lnTo>
                  <a:lnTo>
                    <a:pt x="10362" y="658"/>
                  </a:lnTo>
                  <a:lnTo>
                    <a:pt x="10369" y="644"/>
                  </a:lnTo>
                  <a:lnTo>
                    <a:pt x="10376" y="628"/>
                  </a:lnTo>
                  <a:lnTo>
                    <a:pt x="10388" y="596"/>
                  </a:lnTo>
                  <a:lnTo>
                    <a:pt x="10397" y="561"/>
                  </a:lnTo>
                  <a:lnTo>
                    <a:pt x="10402" y="524"/>
                  </a:lnTo>
                  <a:lnTo>
                    <a:pt x="10403" y="485"/>
                  </a:lnTo>
                  <a:lnTo>
                    <a:pt x="10402" y="443"/>
                  </a:lnTo>
                  <a:lnTo>
                    <a:pt x="10396" y="404"/>
                  </a:lnTo>
                  <a:lnTo>
                    <a:pt x="10386" y="365"/>
                  </a:lnTo>
                  <a:lnTo>
                    <a:pt x="10373" y="330"/>
                  </a:lnTo>
                  <a:lnTo>
                    <a:pt x="10356" y="298"/>
                  </a:lnTo>
                  <a:lnTo>
                    <a:pt x="10336" y="270"/>
                  </a:lnTo>
                  <a:lnTo>
                    <a:pt x="10312" y="248"/>
                  </a:lnTo>
                  <a:lnTo>
                    <a:pt x="10298" y="237"/>
                  </a:lnTo>
                  <a:lnTo>
                    <a:pt x="10285" y="228"/>
                  </a:lnTo>
                  <a:lnTo>
                    <a:pt x="10256" y="215"/>
                  </a:lnTo>
                  <a:lnTo>
                    <a:pt x="10225" y="206"/>
                  </a:lnTo>
                  <a:lnTo>
                    <a:pt x="10193" y="200"/>
                  </a:lnTo>
                  <a:lnTo>
                    <a:pt x="10159" y="197"/>
                  </a:lnTo>
                  <a:lnTo>
                    <a:pt x="10110" y="202"/>
                  </a:lnTo>
                  <a:lnTo>
                    <a:pt x="10088" y="207"/>
                  </a:lnTo>
                  <a:lnTo>
                    <a:pt x="10067" y="214"/>
                  </a:lnTo>
                  <a:lnTo>
                    <a:pt x="10048" y="222"/>
                  </a:lnTo>
                  <a:lnTo>
                    <a:pt x="10028" y="233"/>
                  </a:lnTo>
                  <a:lnTo>
                    <a:pt x="10012" y="246"/>
                  </a:lnTo>
                  <a:lnTo>
                    <a:pt x="9996" y="262"/>
                  </a:lnTo>
                  <a:lnTo>
                    <a:pt x="9983" y="279"/>
                  </a:lnTo>
                  <a:lnTo>
                    <a:pt x="9970" y="298"/>
                  </a:lnTo>
                  <a:lnTo>
                    <a:pt x="9960" y="320"/>
                  </a:lnTo>
                  <a:lnTo>
                    <a:pt x="9952" y="342"/>
                  </a:lnTo>
                  <a:lnTo>
                    <a:pt x="9944" y="368"/>
                  </a:lnTo>
                  <a:lnTo>
                    <a:pt x="9941" y="394"/>
                  </a:lnTo>
                  <a:lnTo>
                    <a:pt x="9937" y="423"/>
                  </a:lnTo>
                  <a:lnTo>
                    <a:pt x="9936" y="454"/>
                  </a:lnTo>
                  <a:close/>
                  <a:moveTo>
                    <a:pt x="9848" y="482"/>
                  </a:moveTo>
                  <a:lnTo>
                    <a:pt x="9850" y="450"/>
                  </a:lnTo>
                  <a:lnTo>
                    <a:pt x="9852" y="420"/>
                  </a:lnTo>
                  <a:lnTo>
                    <a:pt x="9858" y="390"/>
                  </a:lnTo>
                  <a:lnTo>
                    <a:pt x="9866" y="363"/>
                  </a:lnTo>
                  <a:lnTo>
                    <a:pt x="9877" y="335"/>
                  </a:lnTo>
                  <a:lnTo>
                    <a:pt x="9892" y="309"/>
                  </a:lnTo>
                  <a:lnTo>
                    <a:pt x="9908" y="284"/>
                  </a:lnTo>
                  <a:lnTo>
                    <a:pt x="9929" y="260"/>
                  </a:lnTo>
                  <a:lnTo>
                    <a:pt x="9952" y="238"/>
                  </a:lnTo>
                  <a:lnTo>
                    <a:pt x="9977" y="218"/>
                  </a:lnTo>
                  <a:lnTo>
                    <a:pt x="10006" y="201"/>
                  </a:lnTo>
                  <a:lnTo>
                    <a:pt x="10036" y="186"/>
                  </a:lnTo>
                  <a:lnTo>
                    <a:pt x="10067" y="176"/>
                  </a:lnTo>
                  <a:lnTo>
                    <a:pt x="10102" y="167"/>
                  </a:lnTo>
                  <a:lnTo>
                    <a:pt x="10138" y="162"/>
                  </a:lnTo>
                  <a:lnTo>
                    <a:pt x="10176" y="161"/>
                  </a:lnTo>
                  <a:lnTo>
                    <a:pt x="10211" y="162"/>
                  </a:lnTo>
                  <a:lnTo>
                    <a:pt x="10244" y="166"/>
                  </a:lnTo>
                  <a:lnTo>
                    <a:pt x="10277" y="172"/>
                  </a:lnTo>
                  <a:lnTo>
                    <a:pt x="10307" y="180"/>
                  </a:lnTo>
                  <a:lnTo>
                    <a:pt x="10334" y="192"/>
                  </a:lnTo>
                  <a:lnTo>
                    <a:pt x="10361" y="206"/>
                  </a:lnTo>
                  <a:lnTo>
                    <a:pt x="10385" y="221"/>
                  </a:lnTo>
                  <a:lnTo>
                    <a:pt x="10408" y="240"/>
                  </a:lnTo>
                  <a:lnTo>
                    <a:pt x="10427" y="261"/>
                  </a:lnTo>
                  <a:lnTo>
                    <a:pt x="10445" y="284"/>
                  </a:lnTo>
                  <a:lnTo>
                    <a:pt x="10459" y="308"/>
                  </a:lnTo>
                  <a:lnTo>
                    <a:pt x="10471" y="334"/>
                  </a:lnTo>
                  <a:lnTo>
                    <a:pt x="10481" y="362"/>
                  </a:lnTo>
                  <a:lnTo>
                    <a:pt x="10488" y="392"/>
                  </a:lnTo>
                  <a:lnTo>
                    <a:pt x="10492" y="423"/>
                  </a:lnTo>
                  <a:lnTo>
                    <a:pt x="10493" y="456"/>
                  </a:lnTo>
                  <a:lnTo>
                    <a:pt x="10490" y="503"/>
                  </a:lnTo>
                  <a:lnTo>
                    <a:pt x="10487" y="526"/>
                  </a:lnTo>
                  <a:lnTo>
                    <a:pt x="10483" y="548"/>
                  </a:lnTo>
                  <a:lnTo>
                    <a:pt x="10470" y="590"/>
                  </a:lnTo>
                  <a:lnTo>
                    <a:pt x="10451" y="629"/>
                  </a:lnTo>
                  <a:lnTo>
                    <a:pt x="10428" y="665"/>
                  </a:lnTo>
                  <a:lnTo>
                    <a:pt x="10399" y="698"/>
                  </a:lnTo>
                  <a:lnTo>
                    <a:pt x="10384" y="712"/>
                  </a:lnTo>
                  <a:lnTo>
                    <a:pt x="10367" y="725"/>
                  </a:lnTo>
                  <a:lnTo>
                    <a:pt x="10330" y="748"/>
                  </a:lnTo>
                  <a:lnTo>
                    <a:pt x="10290" y="767"/>
                  </a:lnTo>
                  <a:lnTo>
                    <a:pt x="10247" y="780"/>
                  </a:lnTo>
                  <a:lnTo>
                    <a:pt x="10201" y="789"/>
                  </a:lnTo>
                  <a:lnTo>
                    <a:pt x="10153" y="791"/>
                  </a:lnTo>
                  <a:lnTo>
                    <a:pt x="10120" y="790"/>
                  </a:lnTo>
                  <a:lnTo>
                    <a:pt x="10087" y="785"/>
                  </a:lnTo>
                  <a:lnTo>
                    <a:pt x="10056" y="778"/>
                  </a:lnTo>
                  <a:lnTo>
                    <a:pt x="10026" y="768"/>
                  </a:lnTo>
                  <a:lnTo>
                    <a:pt x="9997" y="755"/>
                  </a:lnTo>
                  <a:lnTo>
                    <a:pt x="9972" y="738"/>
                  </a:lnTo>
                  <a:lnTo>
                    <a:pt x="9948" y="720"/>
                  </a:lnTo>
                  <a:lnTo>
                    <a:pt x="9926" y="699"/>
                  </a:lnTo>
                  <a:lnTo>
                    <a:pt x="9907" y="675"/>
                  </a:lnTo>
                  <a:lnTo>
                    <a:pt x="9890" y="648"/>
                  </a:lnTo>
                  <a:lnTo>
                    <a:pt x="9877" y="621"/>
                  </a:lnTo>
                  <a:lnTo>
                    <a:pt x="9866" y="592"/>
                  </a:lnTo>
                  <a:lnTo>
                    <a:pt x="9852" y="534"/>
                  </a:lnTo>
                  <a:lnTo>
                    <a:pt x="9850" y="507"/>
                  </a:lnTo>
                  <a:lnTo>
                    <a:pt x="9848" y="482"/>
                  </a:lnTo>
                  <a:close/>
                  <a:moveTo>
                    <a:pt x="281" y="176"/>
                  </a:moveTo>
                  <a:lnTo>
                    <a:pt x="281" y="197"/>
                  </a:lnTo>
                  <a:lnTo>
                    <a:pt x="233" y="203"/>
                  </a:lnTo>
                  <a:lnTo>
                    <a:pt x="218" y="206"/>
                  </a:lnTo>
                  <a:lnTo>
                    <a:pt x="209" y="209"/>
                  </a:lnTo>
                  <a:lnTo>
                    <a:pt x="205" y="213"/>
                  </a:lnTo>
                  <a:lnTo>
                    <a:pt x="203" y="218"/>
                  </a:lnTo>
                  <a:lnTo>
                    <a:pt x="199" y="231"/>
                  </a:lnTo>
                  <a:lnTo>
                    <a:pt x="197" y="279"/>
                  </a:lnTo>
                  <a:lnTo>
                    <a:pt x="197" y="377"/>
                  </a:lnTo>
                  <a:lnTo>
                    <a:pt x="197" y="683"/>
                  </a:lnTo>
                  <a:lnTo>
                    <a:pt x="193" y="744"/>
                  </a:lnTo>
                  <a:lnTo>
                    <a:pt x="185" y="794"/>
                  </a:lnTo>
                  <a:lnTo>
                    <a:pt x="178" y="814"/>
                  </a:lnTo>
                  <a:lnTo>
                    <a:pt x="168" y="834"/>
                  </a:lnTo>
                  <a:lnTo>
                    <a:pt x="156" y="854"/>
                  </a:lnTo>
                  <a:lnTo>
                    <a:pt x="143" y="873"/>
                  </a:lnTo>
                  <a:lnTo>
                    <a:pt x="127" y="890"/>
                  </a:lnTo>
                  <a:lnTo>
                    <a:pt x="113" y="904"/>
                  </a:lnTo>
                  <a:lnTo>
                    <a:pt x="97" y="917"/>
                  </a:lnTo>
                  <a:lnTo>
                    <a:pt x="80" y="927"/>
                  </a:lnTo>
                  <a:lnTo>
                    <a:pt x="65" y="934"/>
                  </a:lnTo>
                  <a:lnTo>
                    <a:pt x="49" y="940"/>
                  </a:lnTo>
                  <a:lnTo>
                    <a:pt x="34" y="944"/>
                  </a:lnTo>
                  <a:lnTo>
                    <a:pt x="18" y="945"/>
                  </a:lnTo>
                  <a:lnTo>
                    <a:pt x="0" y="942"/>
                  </a:lnTo>
                  <a:lnTo>
                    <a:pt x="1" y="909"/>
                  </a:lnTo>
                  <a:lnTo>
                    <a:pt x="0" y="876"/>
                  </a:lnTo>
                  <a:lnTo>
                    <a:pt x="8" y="872"/>
                  </a:lnTo>
                  <a:lnTo>
                    <a:pt x="19" y="879"/>
                  </a:lnTo>
                  <a:lnTo>
                    <a:pt x="30" y="884"/>
                  </a:lnTo>
                  <a:lnTo>
                    <a:pt x="54" y="887"/>
                  </a:lnTo>
                  <a:lnTo>
                    <a:pt x="73" y="885"/>
                  </a:lnTo>
                  <a:lnTo>
                    <a:pt x="89" y="880"/>
                  </a:lnTo>
                  <a:lnTo>
                    <a:pt x="100" y="870"/>
                  </a:lnTo>
                  <a:lnTo>
                    <a:pt x="104" y="864"/>
                  </a:lnTo>
                  <a:lnTo>
                    <a:pt x="107" y="858"/>
                  </a:lnTo>
                  <a:lnTo>
                    <a:pt x="112" y="839"/>
                  </a:lnTo>
                  <a:lnTo>
                    <a:pt x="114" y="809"/>
                  </a:lnTo>
                  <a:lnTo>
                    <a:pt x="115" y="748"/>
                  </a:lnTo>
                  <a:lnTo>
                    <a:pt x="115" y="377"/>
                  </a:lnTo>
                  <a:lnTo>
                    <a:pt x="114" y="294"/>
                  </a:lnTo>
                  <a:lnTo>
                    <a:pt x="114" y="254"/>
                  </a:lnTo>
                  <a:lnTo>
                    <a:pt x="112" y="232"/>
                  </a:lnTo>
                  <a:lnTo>
                    <a:pt x="109" y="220"/>
                  </a:lnTo>
                  <a:lnTo>
                    <a:pt x="106" y="213"/>
                  </a:lnTo>
                  <a:lnTo>
                    <a:pt x="100" y="208"/>
                  </a:lnTo>
                  <a:lnTo>
                    <a:pt x="90" y="206"/>
                  </a:lnTo>
                  <a:lnTo>
                    <a:pt x="71" y="202"/>
                  </a:lnTo>
                  <a:lnTo>
                    <a:pt x="34" y="201"/>
                  </a:lnTo>
                  <a:lnTo>
                    <a:pt x="30" y="176"/>
                  </a:lnTo>
                  <a:lnTo>
                    <a:pt x="156" y="177"/>
                  </a:lnTo>
                  <a:lnTo>
                    <a:pt x="278" y="173"/>
                  </a:lnTo>
                  <a:lnTo>
                    <a:pt x="281" y="176"/>
                  </a:lnTo>
                  <a:close/>
                  <a:moveTo>
                    <a:pt x="307" y="213"/>
                  </a:moveTo>
                  <a:lnTo>
                    <a:pt x="304" y="209"/>
                  </a:lnTo>
                  <a:lnTo>
                    <a:pt x="304" y="191"/>
                  </a:lnTo>
                  <a:lnTo>
                    <a:pt x="307" y="188"/>
                  </a:lnTo>
                  <a:lnTo>
                    <a:pt x="428" y="167"/>
                  </a:lnTo>
                  <a:lnTo>
                    <a:pt x="440" y="178"/>
                  </a:lnTo>
                  <a:lnTo>
                    <a:pt x="454" y="190"/>
                  </a:lnTo>
                  <a:lnTo>
                    <a:pt x="468" y="209"/>
                  </a:lnTo>
                  <a:lnTo>
                    <a:pt x="488" y="242"/>
                  </a:lnTo>
                  <a:lnTo>
                    <a:pt x="548" y="345"/>
                  </a:lnTo>
                  <a:lnTo>
                    <a:pt x="619" y="479"/>
                  </a:lnTo>
                  <a:lnTo>
                    <a:pt x="662" y="410"/>
                  </a:lnTo>
                  <a:lnTo>
                    <a:pt x="712" y="328"/>
                  </a:lnTo>
                  <a:lnTo>
                    <a:pt x="802" y="173"/>
                  </a:lnTo>
                  <a:lnTo>
                    <a:pt x="834" y="174"/>
                  </a:lnTo>
                  <a:lnTo>
                    <a:pt x="864" y="173"/>
                  </a:lnTo>
                  <a:lnTo>
                    <a:pt x="868" y="184"/>
                  </a:lnTo>
                  <a:lnTo>
                    <a:pt x="840" y="218"/>
                  </a:lnTo>
                  <a:lnTo>
                    <a:pt x="802" y="269"/>
                  </a:lnTo>
                  <a:lnTo>
                    <a:pt x="734" y="366"/>
                  </a:lnTo>
                  <a:lnTo>
                    <a:pt x="680" y="453"/>
                  </a:lnTo>
                  <a:lnTo>
                    <a:pt x="655" y="496"/>
                  </a:lnTo>
                  <a:lnTo>
                    <a:pt x="646" y="516"/>
                  </a:lnTo>
                  <a:lnTo>
                    <a:pt x="643" y="528"/>
                  </a:lnTo>
                  <a:lnTo>
                    <a:pt x="642" y="542"/>
                  </a:lnTo>
                  <a:lnTo>
                    <a:pt x="642" y="604"/>
                  </a:lnTo>
                  <a:lnTo>
                    <a:pt x="643" y="669"/>
                  </a:lnTo>
                  <a:lnTo>
                    <a:pt x="646" y="720"/>
                  </a:lnTo>
                  <a:lnTo>
                    <a:pt x="648" y="732"/>
                  </a:lnTo>
                  <a:lnTo>
                    <a:pt x="652" y="740"/>
                  </a:lnTo>
                  <a:lnTo>
                    <a:pt x="658" y="743"/>
                  </a:lnTo>
                  <a:lnTo>
                    <a:pt x="667" y="747"/>
                  </a:lnTo>
                  <a:lnTo>
                    <a:pt x="688" y="749"/>
                  </a:lnTo>
                  <a:lnTo>
                    <a:pt x="724" y="752"/>
                  </a:lnTo>
                  <a:lnTo>
                    <a:pt x="727" y="776"/>
                  </a:lnTo>
                  <a:lnTo>
                    <a:pt x="649" y="776"/>
                  </a:lnTo>
                  <a:lnTo>
                    <a:pt x="601" y="776"/>
                  </a:lnTo>
                  <a:lnTo>
                    <a:pt x="480" y="779"/>
                  </a:lnTo>
                  <a:lnTo>
                    <a:pt x="476" y="754"/>
                  </a:lnTo>
                  <a:lnTo>
                    <a:pt x="512" y="749"/>
                  </a:lnTo>
                  <a:lnTo>
                    <a:pt x="533" y="747"/>
                  </a:lnTo>
                  <a:lnTo>
                    <a:pt x="544" y="744"/>
                  </a:lnTo>
                  <a:lnTo>
                    <a:pt x="551" y="741"/>
                  </a:lnTo>
                  <a:lnTo>
                    <a:pt x="557" y="725"/>
                  </a:lnTo>
                  <a:lnTo>
                    <a:pt x="560" y="677"/>
                  </a:lnTo>
                  <a:lnTo>
                    <a:pt x="562" y="604"/>
                  </a:lnTo>
                  <a:lnTo>
                    <a:pt x="562" y="522"/>
                  </a:lnTo>
                  <a:lnTo>
                    <a:pt x="541" y="484"/>
                  </a:lnTo>
                  <a:lnTo>
                    <a:pt x="498" y="412"/>
                  </a:lnTo>
                  <a:lnTo>
                    <a:pt x="461" y="352"/>
                  </a:lnTo>
                  <a:lnTo>
                    <a:pt x="416" y="284"/>
                  </a:lnTo>
                  <a:lnTo>
                    <a:pt x="392" y="251"/>
                  </a:lnTo>
                  <a:lnTo>
                    <a:pt x="374" y="232"/>
                  </a:lnTo>
                  <a:lnTo>
                    <a:pt x="361" y="221"/>
                  </a:lnTo>
                  <a:lnTo>
                    <a:pt x="350" y="215"/>
                  </a:lnTo>
                  <a:lnTo>
                    <a:pt x="336" y="214"/>
                  </a:lnTo>
                  <a:lnTo>
                    <a:pt x="307" y="213"/>
                  </a:lnTo>
                  <a:close/>
                  <a:moveTo>
                    <a:pt x="1176" y="783"/>
                  </a:moveTo>
                  <a:lnTo>
                    <a:pt x="1123" y="640"/>
                  </a:lnTo>
                  <a:lnTo>
                    <a:pt x="978" y="281"/>
                  </a:lnTo>
                  <a:lnTo>
                    <a:pt x="958" y="233"/>
                  </a:lnTo>
                  <a:lnTo>
                    <a:pt x="947" y="212"/>
                  </a:lnTo>
                  <a:lnTo>
                    <a:pt x="931" y="204"/>
                  </a:lnTo>
                  <a:lnTo>
                    <a:pt x="896" y="201"/>
                  </a:lnTo>
                  <a:lnTo>
                    <a:pt x="893" y="196"/>
                  </a:lnTo>
                  <a:lnTo>
                    <a:pt x="893" y="177"/>
                  </a:lnTo>
                  <a:lnTo>
                    <a:pt x="896" y="173"/>
                  </a:lnTo>
                  <a:lnTo>
                    <a:pt x="1007" y="177"/>
                  </a:lnTo>
                  <a:lnTo>
                    <a:pt x="1120" y="173"/>
                  </a:lnTo>
                  <a:lnTo>
                    <a:pt x="1123" y="200"/>
                  </a:lnTo>
                  <a:lnTo>
                    <a:pt x="1058" y="207"/>
                  </a:lnTo>
                  <a:lnTo>
                    <a:pt x="1051" y="212"/>
                  </a:lnTo>
                  <a:lnTo>
                    <a:pt x="1049" y="219"/>
                  </a:lnTo>
                  <a:lnTo>
                    <a:pt x="1062" y="264"/>
                  </a:lnTo>
                  <a:lnTo>
                    <a:pt x="1086" y="332"/>
                  </a:lnTo>
                  <a:lnTo>
                    <a:pt x="1219" y="669"/>
                  </a:lnTo>
                  <a:lnTo>
                    <a:pt x="1331" y="389"/>
                  </a:lnTo>
                  <a:lnTo>
                    <a:pt x="1364" y="298"/>
                  </a:lnTo>
                  <a:lnTo>
                    <a:pt x="1381" y="246"/>
                  </a:lnTo>
                  <a:lnTo>
                    <a:pt x="1387" y="221"/>
                  </a:lnTo>
                  <a:lnTo>
                    <a:pt x="1384" y="213"/>
                  </a:lnTo>
                  <a:lnTo>
                    <a:pt x="1381" y="209"/>
                  </a:lnTo>
                  <a:lnTo>
                    <a:pt x="1376" y="208"/>
                  </a:lnTo>
                  <a:lnTo>
                    <a:pt x="1355" y="204"/>
                  </a:lnTo>
                  <a:lnTo>
                    <a:pt x="1314" y="201"/>
                  </a:lnTo>
                  <a:lnTo>
                    <a:pt x="1310" y="197"/>
                  </a:lnTo>
                  <a:lnTo>
                    <a:pt x="1310" y="177"/>
                  </a:lnTo>
                  <a:lnTo>
                    <a:pt x="1314" y="173"/>
                  </a:lnTo>
                  <a:lnTo>
                    <a:pt x="1409" y="177"/>
                  </a:lnTo>
                  <a:lnTo>
                    <a:pt x="1495" y="173"/>
                  </a:lnTo>
                  <a:lnTo>
                    <a:pt x="1499" y="197"/>
                  </a:lnTo>
                  <a:lnTo>
                    <a:pt x="1471" y="202"/>
                  </a:lnTo>
                  <a:lnTo>
                    <a:pt x="1458" y="206"/>
                  </a:lnTo>
                  <a:lnTo>
                    <a:pt x="1452" y="210"/>
                  </a:lnTo>
                  <a:lnTo>
                    <a:pt x="1446" y="219"/>
                  </a:lnTo>
                  <a:lnTo>
                    <a:pt x="1416" y="286"/>
                  </a:lnTo>
                  <a:lnTo>
                    <a:pt x="1283" y="612"/>
                  </a:lnTo>
                  <a:lnTo>
                    <a:pt x="1244" y="710"/>
                  </a:lnTo>
                  <a:lnTo>
                    <a:pt x="1219" y="783"/>
                  </a:lnTo>
                  <a:lnTo>
                    <a:pt x="1176" y="783"/>
                  </a:lnTo>
                  <a:close/>
                  <a:moveTo>
                    <a:pt x="1428" y="779"/>
                  </a:moveTo>
                  <a:lnTo>
                    <a:pt x="1423" y="776"/>
                  </a:lnTo>
                  <a:lnTo>
                    <a:pt x="1423" y="753"/>
                  </a:lnTo>
                  <a:lnTo>
                    <a:pt x="1428" y="749"/>
                  </a:lnTo>
                  <a:lnTo>
                    <a:pt x="1453" y="749"/>
                  </a:lnTo>
                  <a:lnTo>
                    <a:pt x="1468" y="747"/>
                  </a:lnTo>
                  <a:lnTo>
                    <a:pt x="1476" y="742"/>
                  </a:lnTo>
                  <a:lnTo>
                    <a:pt x="1483" y="736"/>
                  </a:lnTo>
                  <a:lnTo>
                    <a:pt x="1494" y="718"/>
                  </a:lnTo>
                  <a:lnTo>
                    <a:pt x="1512" y="681"/>
                  </a:lnTo>
                  <a:lnTo>
                    <a:pt x="1556" y="584"/>
                  </a:lnTo>
                  <a:lnTo>
                    <a:pt x="1673" y="321"/>
                  </a:lnTo>
                  <a:lnTo>
                    <a:pt x="1738" y="167"/>
                  </a:lnTo>
                  <a:lnTo>
                    <a:pt x="1765" y="167"/>
                  </a:lnTo>
                  <a:lnTo>
                    <a:pt x="1948" y="594"/>
                  </a:lnTo>
                  <a:lnTo>
                    <a:pt x="1972" y="652"/>
                  </a:lnTo>
                  <a:lnTo>
                    <a:pt x="1997" y="705"/>
                  </a:lnTo>
                  <a:lnTo>
                    <a:pt x="2016" y="738"/>
                  </a:lnTo>
                  <a:lnTo>
                    <a:pt x="2029" y="747"/>
                  </a:lnTo>
                  <a:lnTo>
                    <a:pt x="2041" y="749"/>
                  </a:lnTo>
                  <a:lnTo>
                    <a:pt x="2064" y="749"/>
                  </a:lnTo>
                  <a:lnTo>
                    <a:pt x="2068" y="776"/>
                  </a:lnTo>
                  <a:lnTo>
                    <a:pt x="1982" y="774"/>
                  </a:lnTo>
                  <a:lnTo>
                    <a:pt x="1841" y="779"/>
                  </a:lnTo>
                  <a:lnTo>
                    <a:pt x="1837" y="753"/>
                  </a:lnTo>
                  <a:lnTo>
                    <a:pt x="1879" y="749"/>
                  </a:lnTo>
                  <a:lnTo>
                    <a:pt x="1901" y="746"/>
                  </a:lnTo>
                  <a:lnTo>
                    <a:pt x="1906" y="743"/>
                  </a:lnTo>
                  <a:lnTo>
                    <a:pt x="1909" y="741"/>
                  </a:lnTo>
                  <a:lnTo>
                    <a:pt x="1912" y="736"/>
                  </a:lnTo>
                  <a:lnTo>
                    <a:pt x="1913" y="731"/>
                  </a:lnTo>
                  <a:lnTo>
                    <a:pt x="1912" y="720"/>
                  </a:lnTo>
                  <a:lnTo>
                    <a:pt x="1907" y="706"/>
                  </a:lnTo>
                  <a:lnTo>
                    <a:pt x="1854" y="576"/>
                  </a:lnTo>
                  <a:lnTo>
                    <a:pt x="1608" y="576"/>
                  </a:lnTo>
                  <a:lnTo>
                    <a:pt x="1561" y="686"/>
                  </a:lnTo>
                  <a:lnTo>
                    <a:pt x="1552" y="711"/>
                  </a:lnTo>
                  <a:lnTo>
                    <a:pt x="1549" y="729"/>
                  </a:lnTo>
                  <a:lnTo>
                    <a:pt x="1552" y="737"/>
                  </a:lnTo>
                  <a:lnTo>
                    <a:pt x="1560" y="744"/>
                  </a:lnTo>
                  <a:lnTo>
                    <a:pt x="1568" y="747"/>
                  </a:lnTo>
                  <a:lnTo>
                    <a:pt x="1580" y="748"/>
                  </a:lnTo>
                  <a:lnTo>
                    <a:pt x="1618" y="749"/>
                  </a:lnTo>
                  <a:lnTo>
                    <a:pt x="1622" y="753"/>
                  </a:lnTo>
                  <a:lnTo>
                    <a:pt x="1622" y="776"/>
                  </a:lnTo>
                  <a:lnTo>
                    <a:pt x="1523" y="776"/>
                  </a:lnTo>
                  <a:lnTo>
                    <a:pt x="1428" y="779"/>
                  </a:lnTo>
                  <a:close/>
                  <a:moveTo>
                    <a:pt x="1622" y="539"/>
                  </a:moveTo>
                  <a:lnTo>
                    <a:pt x="1837" y="539"/>
                  </a:lnTo>
                  <a:lnTo>
                    <a:pt x="1730" y="282"/>
                  </a:lnTo>
                  <a:lnTo>
                    <a:pt x="1622" y="539"/>
                  </a:lnTo>
                  <a:close/>
                  <a:moveTo>
                    <a:pt x="1642" y="96"/>
                  </a:moveTo>
                  <a:lnTo>
                    <a:pt x="1632" y="95"/>
                  </a:lnTo>
                  <a:lnTo>
                    <a:pt x="1622" y="93"/>
                  </a:lnTo>
                  <a:lnTo>
                    <a:pt x="1614" y="88"/>
                  </a:lnTo>
                  <a:lnTo>
                    <a:pt x="1607" y="82"/>
                  </a:lnTo>
                  <a:lnTo>
                    <a:pt x="1601" y="75"/>
                  </a:lnTo>
                  <a:lnTo>
                    <a:pt x="1596" y="66"/>
                  </a:lnTo>
                  <a:lnTo>
                    <a:pt x="1592" y="48"/>
                  </a:lnTo>
                  <a:lnTo>
                    <a:pt x="1594" y="39"/>
                  </a:lnTo>
                  <a:lnTo>
                    <a:pt x="1596" y="29"/>
                  </a:lnTo>
                  <a:lnTo>
                    <a:pt x="1601" y="22"/>
                  </a:lnTo>
                  <a:lnTo>
                    <a:pt x="1607" y="14"/>
                  </a:lnTo>
                  <a:lnTo>
                    <a:pt x="1614" y="8"/>
                  </a:lnTo>
                  <a:lnTo>
                    <a:pt x="1622" y="4"/>
                  </a:lnTo>
                  <a:lnTo>
                    <a:pt x="1642" y="0"/>
                  </a:lnTo>
                  <a:lnTo>
                    <a:pt x="1651" y="0"/>
                  </a:lnTo>
                  <a:lnTo>
                    <a:pt x="1660" y="4"/>
                  </a:lnTo>
                  <a:lnTo>
                    <a:pt x="1668" y="8"/>
                  </a:lnTo>
                  <a:lnTo>
                    <a:pt x="1675" y="14"/>
                  </a:lnTo>
                  <a:lnTo>
                    <a:pt x="1681" y="22"/>
                  </a:lnTo>
                  <a:lnTo>
                    <a:pt x="1686" y="29"/>
                  </a:lnTo>
                  <a:lnTo>
                    <a:pt x="1688" y="48"/>
                  </a:lnTo>
                  <a:lnTo>
                    <a:pt x="1688" y="58"/>
                  </a:lnTo>
                  <a:lnTo>
                    <a:pt x="1686" y="66"/>
                  </a:lnTo>
                  <a:lnTo>
                    <a:pt x="1681" y="75"/>
                  </a:lnTo>
                  <a:lnTo>
                    <a:pt x="1675" y="82"/>
                  </a:lnTo>
                  <a:lnTo>
                    <a:pt x="1668" y="88"/>
                  </a:lnTo>
                  <a:lnTo>
                    <a:pt x="1660" y="93"/>
                  </a:lnTo>
                  <a:lnTo>
                    <a:pt x="1642" y="96"/>
                  </a:lnTo>
                  <a:close/>
                  <a:moveTo>
                    <a:pt x="1852" y="96"/>
                  </a:moveTo>
                  <a:lnTo>
                    <a:pt x="1842" y="95"/>
                  </a:lnTo>
                  <a:lnTo>
                    <a:pt x="1832" y="93"/>
                  </a:lnTo>
                  <a:lnTo>
                    <a:pt x="1824" y="88"/>
                  </a:lnTo>
                  <a:lnTo>
                    <a:pt x="1817" y="82"/>
                  </a:lnTo>
                  <a:lnTo>
                    <a:pt x="1811" y="75"/>
                  </a:lnTo>
                  <a:lnTo>
                    <a:pt x="1807" y="66"/>
                  </a:lnTo>
                  <a:lnTo>
                    <a:pt x="1804" y="48"/>
                  </a:lnTo>
                  <a:lnTo>
                    <a:pt x="1804" y="39"/>
                  </a:lnTo>
                  <a:lnTo>
                    <a:pt x="1807" y="29"/>
                  </a:lnTo>
                  <a:lnTo>
                    <a:pt x="1811" y="22"/>
                  </a:lnTo>
                  <a:lnTo>
                    <a:pt x="1817" y="14"/>
                  </a:lnTo>
                  <a:lnTo>
                    <a:pt x="1824" y="8"/>
                  </a:lnTo>
                  <a:lnTo>
                    <a:pt x="1832" y="4"/>
                  </a:lnTo>
                  <a:lnTo>
                    <a:pt x="1852" y="0"/>
                  </a:lnTo>
                  <a:lnTo>
                    <a:pt x="1861" y="0"/>
                  </a:lnTo>
                  <a:lnTo>
                    <a:pt x="1870" y="4"/>
                  </a:lnTo>
                  <a:lnTo>
                    <a:pt x="1878" y="8"/>
                  </a:lnTo>
                  <a:lnTo>
                    <a:pt x="1885" y="14"/>
                  </a:lnTo>
                  <a:lnTo>
                    <a:pt x="1891" y="22"/>
                  </a:lnTo>
                  <a:lnTo>
                    <a:pt x="1896" y="29"/>
                  </a:lnTo>
                  <a:lnTo>
                    <a:pt x="1898" y="48"/>
                  </a:lnTo>
                  <a:lnTo>
                    <a:pt x="1898" y="58"/>
                  </a:lnTo>
                  <a:lnTo>
                    <a:pt x="1896" y="66"/>
                  </a:lnTo>
                  <a:lnTo>
                    <a:pt x="1891" y="75"/>
                  </a:lnTo>
                  <a:lnTo>
                    <a:pt x="1885" y="82"/>
                  </a:lnTo>
                  <a:lnTo>
                    <a:pt x="1878" y="88"/>
                  </a:lnTo>
                  <a:lnTo>
                    <a:pt x="1870" y="93"/>
                  </a:lnTo>
                  <a:lnTo>
                    <a:pt x="1852" y="96"/>
                  </a:lnTo>
                  <a:close/>
                  <a:moveTo>
                    <a:pt x="2122" y="629"/>
                  </a:moveTo>
                  <a:lnTo>
                    <a:pt x="2146" y="626"/>
                  </a:lnTo>
                  <a:lnTo>
                    <a:pt x="2152" y="672"/>
                  </a:lnTo>
                  <a:lnTo>
                    <a:pt x="2155" y="695"/>
                  </a:lnTo>
                  <a:lnTo>
                    <a:pt x="2162" y="708"/>
                  </a:lnTo>
                  <a:lnTo>
                    <a:pt x="2178" y="720"/>
                  </a:lnTo>
                  <a:lnTo>
                    <a:pt x="2189" y="728"/>
                  </a:lnTo>
                  <a:lnTo>
                    <a:pt x="2201" y="734"/>
                  </a:lnTo>
                  <a:lnTo>
                    <a:pt x="2230" y="743"/>
                  </a:lnTo>
                  <a:lnTo>
                    <a:pt x="2262" y="749"/>
                  </a:lnTo>
                  <a:lnTo>
                    <a:pt x="2294" y="752"/>
                  </a:lnTo>
                  <a:lnTo>
                    <a:pt x="2316" y="750"/>
                  </a:lnTo>
                  <a:lnTo>
                    <a:pt x="2338" y="747"/>
                  </a:lnTo>
                  <a:lnTo>
                    <a:pt x="2357" y="742"/>
                  </a:lnTo>
                  <a:lnTo>
                    <a:pt x="2376" y="735"/>
                  </a:lnTo>
                  <a:lnTo>
                    <a:pt x="2393" y="725"/>
                  </a:lnTo>
                  <a:lnTo>
                    <a:pt x="2407" y="714"/>
                  </a:lnTo>
                  <a:lnTo>
                    <a:pt x="2420" y="701"/>
                  </a:lnTo>
                  <a:lnTo>
                    <a:pt x="2431" y="686"/>
                  </a:lnTo>
                  <a:lnTo>
                    <a:pt x="2441" y="670"/>
                  </a:lnTo>
                  <a:lnTo>
                    <a:pt x="2447" y="652"/>
                  </a:lnTo>
                  <a:lnTo>
                    <a:pt x="2450" y="633"/>
                  </a:lnTo>
                  <a:lnTo>
                    <a:pt x="2452" y="614"/>
                  </a:lnTo>
                  <a:lnTo>
                    <a:pt x="2449" y="587"/>
                  </a:lnTo>
                  <a:lnTo>
                    <a:pt x="2447" y="575"/>
                  </a:lnTo>
                  <a:lnTo>
                    <a:pt x="2442" y="564"/>
                  </a:lnTo>
                  <a:lnTo>
                    <a:pt x="2431" y="546"/>
                  </a:lnTo>
                  <a:lnTo>
                    <a:pt x="2424" y="538"/>
                  </a:lnTo>
                  <a:lnTo>
                    <a:pt x="2416" y="531"/>
                  </a:lnTo>
                  <a:lnTo>
                    <a:pt x="2396" y="520"/>
                  </a:lnTo>
                  <a:lnTo>
                    <a:pt x="2387" y="516"/>
                  </a:lnTo>
                  <a:lnTo>
                    <a:pt x="2376" y="513"/>
                  </a:lnTo>
                  <a:lnTo>
                    <a:pt x="2310" y="500"/>
                  </a:lnTo>
                  <a:lnTo>
                    <a:pt x="2243" y="486"/>
                  </a:lnTo>
                  <a:lnTo>
                    <a:pt x="2219" y="479"/>
                  </a:lnTo>
                  <a:lnTo>
                    <a:pt x="2195" y="470"/>
                  </a:lnTo>
                  <a:lnTo>
                    <a:pt x="2173" y="456"/>
                  </a:lnTo>
                  <a:lnTo>
                    <a:pt x="2155" y="441"/>
                  </a:lnTo>
                  <a:lnTo>
                    <a:pt x="2141" y="420"/>
                  </a:lnTo>
                  <a:lnTo>
                    <a:pt x="2135" y="410"/>
                  </a:lnTo>
                  <a:lnTo>
                    <a:pt x="2130" y="398"/>
                  </a:lnTo>
                  <a:lnTo>
                    <a:pt x="2123" y="370"/>
                  </a:lnTo>
                  <a:lnTo>
                    <a:pt x="2120" y="342"/>
                  </a:lnTo>
                  <a:lnTo>
                    <a:pt x="2122" y="322"/>
                  </a:lnTo>
                  <a:lnTo>
                    <a:pt x="2124" y="304"/>
                  </a:lnTo>
                  <a:lnTo>
                    <a:pt x="2128" y="286"/>
                  </a:lnTo>
                  <a:lnTo>
                    <a:pt x="2134" y="269"/>
                  </a:lnTo>
                  <a:lnTo>
                    <a:pt x="2152" y="238"/>
                  </a:lnTo>
                  <a:lnTo>
                    <a:pt x="2176" y="212"/>
                  </a:lnTo>
                  <a:lnTo>
                    <a:pt x="2206" y="189"/>
                  </a:lnTo>
                  <a:lnTo>
                    <a:pt x="2222" y="180"/>
                  </a:lnTo>
                  <a:lnTo>
                    <a:pt x="2240" y="173"/>
                  </a:lnTo>
                  <a:lnTo>
                    <a:pt x="2260" y="167"/>
                  </a:lnTo>
                  <a:lnTo>
                    <a:pt x="2280" y="164"/>
                  </a:lnTo>
                  <a:lnTo>
                    <a:pt x="2324" y="160"/>
                  </a:lnTo>
                  <a:lnTo>
                    <a:pt x="2363" y="162"/>
                  </a:lnTo>
                  <a:lnTo>
                    <a:pt x="2405" y="170"/>
                  </a:lnTo>
                  <a:lnTo>
                    <a:pt x="2447" y="180"/>
                  </a:lnTo>
                  <a:lnTo>
                    <a:pt x="2484" y="196"/>
                  </a:lnTo>
                  <a:lnTo>
                    <a:pt x="2488" y="202"/>
                  </a:lnTo>
                  <a:lnTo>
                    <a:pt x="2483" y="224"/>
                  </a:lnTo>
                  <a:lnTo>
                    <a:pt x="2480" y="249"/>
                  </a:lnTo>
                  <a:lnTo>
                    <a:pt x="2478" y="279"/>
                  </a:lnTo>
                  <a:lnTo>
                    <a:pt x="2476" y="314"/>
                  </a:lnTo>
                  <a:lnTo>
                    <a:pt x="2472" y="317"/>
                  </a:lnTo>
                  <a:lnTo>
                    <a:pt x="2450" y="317"/>
                  </a:lnTo>
                  <a:lnTo>
                    <a:pt x="2444" y="249"/>
                  </a:lnTo>
                  <a:lnTo>
                    <a:pt x="2441" y="243"/>
                  </a:lnTo>
                  <a:lnTo>
                    <a:pt x="2434" y="234"/>
                  </a:lnTo>
                  <a:lnTo>
                    <a:pt x="2422" y="226"/>
                  </a:lnTo>
                  <a:lnTo>
                    <a:pt x="2405" y="216"/>
                  </a:lnTo>
                  <a:lnTo>
                    <a:pt x="2387" y="208"/>
                  </a:lnTo>
                  <a:lnTo>
                    <a:pt x="2366" y="202"/>
                  </a:lnTo>
                  <a:lnTo>
                    <a:pt x="2346" y="198"/>
                  </a:lnTo>
                  <a:lnTo>
                    <a:pt x="2324" y="197"/>
                  </a:lnTo>
                  <a:lnTo>
                    <a:pt x="2290" y="201"/>
                  </a:lnTo>
                  <a:lnTo>
                    <a:pt x="2257" y="212"/>
                  </a:lnTo>
                  <a:lnTo>
                    <a:pt x="2242" y="220"/>
                  </a:lnTo>
                  <a:lnTo>
                    <a:pt x="2230" y="230"/>
                  </a:lnTo>
                  <a:lnTo>
                    <a:pt x="2219" y="243"/>
                  </a:lnTo>
                  <a:lnTo>
                    <a:pt x="2209" y="257"/>
                  </a:lnTo>
                  <a:lnTo>
                    <a:pt x="2202" y="273"/>
                  </a:lnTo>
                  <a:lnTo>
                    <a:pt x="2197" y="288"/>
                  </a:lnTo>
                  <a:lnTo>
                    <a:pt x="2194" y="321"/>
                  </a:lnTo>
                  <a:lnTo>
                    <a:pt x="2196" y="345"/>
                  </a:lnTo>
                  <a:lnTo>
                    <a:pt x="2198" y="354"/>
                  </a:lnTo>
                  <a:lnTo>
                    <a:pt x="2203" y="365"/>
                  </a:lnTo>
                  <a:lnTo>
                    <a:pt x="2214" y="382"/>
                  </a:lnTo>
                  <a:lnTo>
                    <a:pt x="2221" y="389"/>
                  </a:lnTo>
                  <a:lnTo>
                    <a:pt x="2228" y="395"/>
                  </a:lnTo>
                  <a:lnTo>
                    <a:pt x="2245" y="406"/>
                  </a:lnTo>
                  <a:lnTo>
                    <a:pt x="2264" y="412"/>
                  </a:lnTo>
                  <a:lnTo>
                    <a:pt x="2293" y="419"/>
                  </a:lnTo>
                  <a:lnTo>
                    <a:pt x="2340" y="426"/>
                  </a:lnTo>
                  <a:lnTo>
                    <a:pt x="2375" y="432"/>
                  </a:lnTo>
                  <a:lnTo>
                    <a:pt x="2405" y="438"/>
                  </a:lnTo>
                  <a:lnTo>
                    <a:pt x="2430" y="444"/>
                  </a:lnTo>
                  <a:lnTo>
                    <a:pt x="2450" y="452"/>
                  </a:lnTo>
                  <a:lnTo>
                    <a:pt x="2466" y="461"/>
                  </a:lnTo>
                  <a:lnTo>
                    <a:pt x="2480" y="472"/>
                  </a:lnTo>
                  <a:lnTo>
                    <a:pt x="2494" y="485"/>
                  </a:lnTo>
                  <a:lnTo>
                    <a:pt x="2504" y="500"/>
                  </a:lnTo>
                  <a:lnTo>
                    <a:pt x="2514" y="518"/>
                  </a:lnTo>
                  <a:lnTo>
                    <a:pt x="2520" y="536"/>
                  </a:lnTo>
                  <a:lnTo>
                    <a:pt x="2525" y="557"/>
                  </a:lnTo>
                  <a:lnTo>
                    <a:pt x="2526" y="579"/>
                  </a:lnTo>
                  <a:lnTo>
                    <a:pt x="2525" y="602"/>
                  </a:lnTo>
                  <a:lnTo>
                    <a:pt x="2521" y="623"/>
                  </a:lnTo>
                  <a:lnTo>
                    <a:pt x="2515" y="644"/>
                  </a:lnTo>
                  <a:lnTo>
                    <a:pt x="2507" y="663"/>
                  </a:lnTo>
                  <a:lnTo>
                    <a:pt x="2497" y="681"/>
                  </a:lnTo>
                  <a:lnTo>
                    <a:pt x="2484" y="699"/>
                  </a:lnTo>
                  <a:lnTo>
                    <a:pt x="2452" y="730"/>
                  </a:lnTo>
                  <a:lnTo>
                    <a:pt x="2432" y="744"/>
                  </a:lnTo>
                  <a:lnTo>
                    <a:pt x="2413" y="756"/>
                  </a:lnTo>
                  <a:lnTo>
                    <a:pt x="2392" y="767"/>
                  </a:lnTo>
                  <a:lnTo>
                    <a:pt x="2370" y="776"/>
                  </a:lnTo>
                  <a:lnTo>
                    <a:pt x="2347" y="783"/>
                  </a:lnTo>
                  <a:lnTo>
                    <a:pt x="2323" y="788"/>
                  </a:lnTo>
                  <a:lnTo>
                    <a:pt x="2273" y="791"/>
                  </a:lnTo>
                  <a:lnTo>
                    <a:pt x="2230" y="789"/>
                  </a:lnTo>
                  <a:lnTo>
                    <a:pt x="2190" y="783"/>
                  </a:lnTo>
                  <a:lnTo>
                    <a:pt x="2153" y="773"/>
                  </a:lnTo>
                  <a:lnTo>
                    <a:pt x="2118" y="760"/>
                  </a:lnTo>
                  <a:lnTo>
                    <a:pt x="2116" y="754"/>
                  </a:lnTo>
                  <a:lnTo>
                    <a:pt x="2119" y="710"/>
                  </a:lnTo>
                  <a:lnTo>
                    <a:pt x="2122" y="629"/>
                  </a:lnTo>
                  <a:close/>
                  <a:moveTo>
                    <a:pt x="2734" y="467"/>
                  </a:moveTo>
                  <a:lnTo>
                    <a:pt x="2888" y="322"/>
                  </a:lnTo>
                  <a:lnTo>
                    <a:pt x="2966" y="244"/>
                  </a:lnTo>
                  <a:lnTo>
                    <a:pt x="3004" y="204"/>
                  </a:lnTo>
                  <a:lnTo>
                    <a:pt x="3004" y="177"/>
                  </a:lnTo>
                  <a:lnTo>
                    <a:pt x="3008" y="173"/>
                  </a:lnTo>
                  <a:lnTo>
                    <a:pt x="3079" y="174"/>
                  </a:lnTo>
                  <a:lnTo>
                    <a:pt x="3146" y="173"/>
                  </a:lnTo>
                  <a:lnTo>
                    <a:pt x="3150" y="177"/>
                  </a:lnTo>
                  <a:lnTo>
                    <a:pt x="3150" y="197"/>
                  </a:lnTo>
                  <a:lnTo>
                    <a:pt x="3114" y="202"/>
                  </a:lnTo>
                  <a:lnTo>
                    <a:pt x="3092" y="206"/>
                  </a:lnTo>
                  <a:lnTo>
                    <a:pt x="3074" y="214"/>
                  </a:lnTo>
                  <a:lnTo>
                    <a:pt x="3050" y="232"/>
                  </a:lnTo>
                  <a:lnTo>
                    <a:pt x="2987" y="288"/>
                  </a:lnTo>
                  <a:lnTo>
                    <a:pt x="2814" y="447"/>
                  </a:lnTo>
                  <a:lnTo>
                    <a:pt x="3070" y="683"/>
                  </a:lnTo>
                  <a:lnTo>
                    <a:pt x="3119" y="728"/>
                  </a:lnTo>
                  <a:lnTo>
                    <a:pt x="3132" y="741"/>
                  </a:lnTo>
                  <a:lnTo>
                    <a:pt x="3139" y="747"/>
                  </a:lnTo>
                  <a:lnTo>
                    <a:pt x="3144" y="748"/>
                  </a:lnTo>
                  <a:lnTo>
                    <a:pt x="3151" y="750"/>
                  </a:lnTo>
                  <a:lnTo>
                    <a:pt x="3170" y="753"/>
                  </a:lnTo>
                  <a:lnTo>
                    <a:pt x="3173" y="773"/>
                  </a:lnTo>
                  <a:lnTo>
                    <a:pt x="3145" y="776"/>
                  </a:lnTo>
                  <a:lnTo>
                    <a:pt x="3119" y="776"/>
                  </a:lnTo>
                  <a:lnTo>
                    <a:pt x="3050" y="777"/>
                  </a:lnTo>
                  <a:lnTo>
                    <a:pt x="2982" y="712"/>
                  </a:lnTo>
                  <a:lnTo>
                    <a:pt x="2734" y="484"/>
                  </a:lnTo>
                  <a:lnTo>
                    <a:pt x="2734" y="574"/>
                  </a:lnTo>
                  <a:lnTo>
                    <a:pt x="2735" y="658"/>
                  </a:lnTo>
                  <a:lnTo>
                    <a:pt x="2735" y="698"/>
                  </a:lnTo>
                  <a:lnTo>
                    <a:pt x="2737" y="720"/>
                  </a:lnTo>
                  <a:lnTo>
                    <a:pt x="2740" y="731"/>
                  </a:lnTo>
                  <a:lnTo>
                    <a:pt x="2743" y="738"/>
                  </a:lnTo>
                  <a:lnTo>
                    <a:pt x="2749" y="743"/>
                  </a:lnTo>
                  <a:lnTo>
                    <a:pt x="2759" y="747"/>
                  </a:lnTo>
                  <a:lnTo>
                    <a:pt x="2778" y="749"/>
                  </a:lnTo>
                  <a:lnTo>
                    <a:pt x="2815" y="752"/>
                  </a:lnTo>
                  <a:lnTo>
                    <a:pt x="2819" y="776"/>
                  </a:lnTo>
                  <a:lnTo>
                    <a:pt x="2741" y="776"/>
                  </a:lnTo>
                  <a:lnTo>
                    <a:pt x="2693" y="776"/>
                  </a:lnTo>
                  <a:lnTo>
                    <a:pt x="2572" y="779"/>
                  </a:lnTo>
                  <a:lnTo>
                    <a:pt x="2568" y="754"/>
                  </a:lnTo>
                  <a:lnTo>
                    <a:pt x="2604" y="749"/>
                  </a:lnTo>
                  <a:lnTo>
                    <a:pt x="2624" y="747"/>
                  </a:lnTo>
                  <a:lnTo>
                    <a:pt x="2635" y="744"/>
                  </a:lnTo>
                  <a:lnTo>
                    <a:pt x="2641" y="741"/>
                  </a:lnTo>
                  <a:lnTo>
                    <a:pt x="2648" y="723"/>
                  </a:lnTo>
                  <a:lnTo>
                    <a:pt x="2651" y="702"/>
                  </a:lnTo>
                  <a:lnTo>
                    <a:pt x="2652" y="664"/>
                  </a:lnTo>
                  <a:lnTo>
                    <a:pt x="2652" y="574"/>
                  </a:lnTo>
                  <a:lnTo>
                    <a:pt x="2652" y="377"/>
                  </a:lnTo>
                  <a:lnTo>
                    <a:pt x="2652" y="294"/>
                  </a:lnTo>
                  <a:lnTo>
                    <a:pt x="2651" y="254"/>
                  </a:lnTo>
                  <a:lnTo>
                    <a:pt x="2650" y="232"/>
                  </a:lnTo>
                  <a:lnTo>
                    <a:pt x="2647" y="220"/>
                  </a:lnTo>
                  <a:lnTo>
                    <a:pt x="2644" y="213"/>
                  </a:lnTo>
                  <a:lnTo>
                    <a:pt x="2638" y="208"/>
                  </a:lnTo>
                  <a:lnTo>
                    <a:pt x="2628" y="206"/>
                  </a:lnTo>
                  <a:lnTo>
                    <a:pt x="2608" y="202"/>
                  </a:lnTo>
                  <a:lnTo>
                    <a:pt x="2572" y="201"/>
                  </a:lnTo>
                  <a:lnTo>
                    <a:pt x="2568" y="176"/>
                  </a:lnTo>
                  <a:lnTo>
                    <a:pt x="2624" y="174"/>
                  </a:lnTo>
                  <a:lnTo>
                    <a:pt x="2693" y="177"/>
                  </a:lnTo>
                  <a:lnTo>
                    <a:pt x="2815" y="173"/>
                  </a:lnTo>
                  <a:lnTo>
                    <a:pt x="2819" y="197"/>
                  </a:lnTo>
                  <a:lnTo>
                    <a:pt x="2770" y="203"/>
                  </a:lnTo>
                  <a:lnTo>
                    <a:pt x="2756" y="206"/>
                  </a:lnTo>
                  <a:lnTo>
                    <a:pt x="2747" y="209"/>
                  </a:lnTo>
                  <a:lnTo>
                    <a:pt x="2743" y="213"/>
                  </a:lnTo>
                  <a:lnTo>
                    <a:pt x="2741" y="218"/>
                  </a:lnTo>
                  <a:lnTo>
                    <a:pt x="2737" y="231"/>
                  </a:lnTo>
                  <a:lnTo>
                    <a:pt x="2735" y="279"/>
                  </a:lnTo>
                  <a:lnTo>
                    <a:pt x="2734" y="377"/>
                  </a:lnTo>
                  <a:lnTo>
                    <a:pt x="2734" y="467"/>
                  </a:lnTo>
                  <a:close/>
                  <a:moveTo>
                    <a:pt x="3186" y="213"/>
                  </a:moveTo>
                  <a:lnTo>
                    <a:pt x="3182" y="209"/>
                  </a:lnTo>
                  <a:lnTo>
                    <a:pt x="3182" y="191"/>
                  </a:lnTo>
                  <a:lnTo>
                    <a:pt x="3186" y="188"/>
                  </a:lnTo>
                  <a:lnTo>
                    <a:pt x="3307" y="167"/>
                  </a:lnTo>
                  <a:lnTo>
                    <a:pt x="3319" y="178"/>
                  </a:lnTo>
                  <a:lnTo>
                    <a:pt x="3331" y="190"/>
                  </a:lnTo>
                  <a:lnTo>
                    <a:pt x="3347" y="209"/>
                  </a:lnTo>
                  <a:lnTo>
                    <a:pt x="3367" y="242"/>
                  </a:lnTo>
                  <a:lnTo>
                    <a:pt x="3427" y="345"/>
                  </a:lnTo>
                  <a:lnTo>
                    <a:pt x="3497" y="479"/>
                  </a:lnTo>
                  <a:lnTo>
                    <a:pt x="3541" y="410"/>
                  </a:lnTo>
                  <a:lnTo>
                    <a:pt x="3589" y="328"/>
                  </a:lnTo>
                  <a:lnTo>
                    <a:pt x="3680" y="173"/>
                  </a:lnTo>
                  <a:lnTo>
                    <a:pt x="3713" y="174"/>
                  </a:lnTo>
                  <a:lnTo>
                    <a:pt x="3743" y="173"/>
                  </a:lnTo>
                  <a:lnTo>
                    <a:pt x="3745" y="184"/>
                  </a:lnTo>
                  <a:lnTo>
                    <a:pt x="3719" y="218"/>
                  </a:lnTo>
                  <a:lnTo>
                    <a:pt x="3679" y="269"/>
                  </a:lnTo>
                  <a:lnTo>
                    <a:pt x="3613" y="366"/>
                  </a:lnTo>
                  <a:lnTo>
                    <a:pt x="3559" y="453"/>
                  </a:lnTo>
                  <a:lnTo>
                    <a:pt x="3534" y="496"/>
                  </a:lnTo>
                  <a:lnTo>
                    <a:pt x="3524" y="516"/>
                  </a:lnTo>
                  <a:lnTo>
                    <a:pt x="3522" y="528"/>
                  </a:lnTo>
                  <a:lnTo>
                    <a:pt x="3521" y="542"/>
                  </a:lnTo>
                  <a:lnTo>
                    <a:pt x="3521" y="604"/>
                  </a:lnTo>
                  <a:lnTo>
                    <a:pt x="3522" y="669"/>
                  </a:lnTo>
                  <a:lnTo>
                    <a:pt x="3524" y="720"/>
                  </a:lnTo>
                  <a:lnTo>
                    <a:pt x="3527" y="732"/>
                  </a:lnTo>
                  <a:lnTo>
                    <a:pt x="3530" y="740"/>
                  </a:lnTo>
                  <a:lnTo>
                    <a:pt x="3536" y="743"/>
                  </a:lnTo>
                  <a:lnTo>
                    <a:pt x="3546" y="747"/>
                  </a:lnTo>
                  <a:lnTo>
                    <a:pt x="3565" y="749"/>
                  </a:lnTo>
                  <a:lnTo>
                    <a:pt x="3602" y="752"/>
                  </a:lnTo>
                  <a:lnTo>
                    <a:pt x="3606" y="776"/>
                  </a:lnTo>
                  <a:lnTo>
                    <a:pt x="3528" y="776"/>
                  </a:lnTo>
                  <a:lnTo>
                    <a:pt x="3480" y="776"/>
                  </a:lnTo>
                  <a:lnTo>
                    <a:pt x="3359" y="779"/>
                  </a:lnTo>
                  <a:lnTo>
                    <a:pt x="3355" y="754"/>
                  </a:lnTo>
                  <a:lnTo>
                    <a:pt x="3391" y="749"/>
                  </a:lnTo>
                  <a:lnTo>
                    <a:pt x="3412" y="747"/>
                  </a:lnTo>
                  <a:lnTo>
                    <a:pt x="3422" y="744"/>
                  </a:lnTo>
                  <a:lnTo>
                    <a:pt x="3428" y="741"/>
                  </a:lnTo>
                  <a:lnTo>
                    <a:pt x="3436" y="725"/>
                  </a:lnTo>
                  <a:lnTo>
                    <a:pt x="3439" y="677"/>
                  </a:lnTo>
                  <a:lnTo>
                    <a:pt x="3439" y="604"/>
                  </a:lnTo>
                  <a:lnTo>
                    <a:pt x="3439" y="522"/>
                  </a:lnTo>
                  <a:lnTo>
                    <a:pt x="3419" y="484"/>
                  </a:lnTo>
                  <a:lnTo>
                    <a:pt x="3377" y="412"/>
                  </a:lnTo>
                  <a:lnTo>
                    <a:pt x="3340" y="352"/>
                  </a:lnTo>
                  <a:lnTo>
                    <a:pt x="3294" y="284"/>
                  </a:lnTo>
                  <a:lnTo>
                    <a:pt x="3270" y="251"/>
                  </a:lnTo>
                  <a:lnTo>
                    <a:pt x="3252" y="232"/>
                  </a:lnTo>
                  <a:lnTo>
                    <a:pt x="3239" y="221"/>
                  </a:lnTo>
                  <a:lnTo>
                    <a:pt x="3229" y="215"/>
                  </a:lnTo>
                  <a:lnTo>
                    <a:pt x="3215" y="214"/>
                  </a:lnTo>
                  <a:lnTo>
                    <a:pt x="3186" y="213"/>
                  </a:lnTo>
                  <a:close/>
                  <a:moveTo>
                    <a:pt x="3778" y="176"/>
                  </a:moveTo>
                  <a:lnTo>
                    <a:pt x="3902" y="177"/>
                  </a:lnTo>
                  <a:lnTo>
                    <a:pt x="4025" y="173"/>
                  </a:lnTo>
                  <a:lnTo>
                    <a:pt x="4028" y="197"/>
                  </a:lnTo>
                  <a:lnTo>
                    <a:pt x="3980" y="203"/>
                  </a:lnTo>
                  <a:lnTo>
                    <a:pt x="3966" y="206"/>
                  </a:lnTo>
                  <a:lnTo>
                    <a:pt x="3956" y="209"/>
                  </a:lnTo>
                  <a:lnTo>
                    <a:pt x="3953" y="213"/>
                  </a:lnTo>
                  <a:lnTo>
                    <a:pt x="3950" y="218"/>
                  </a:lnTo>
                  <a:lnTo>
                    <a:pt x="3947" y="231"/>
                  </a:lnTo>
                  <a:lnTo>
                    <a:pt x="3944" y="279"/>
                  </a:lnTo>
                  <a:lnTo>
                    <a:pt x="3944" y="377"/>
                  </a:lnTo>
                  <a:lnTo>
                    <a:pt x="3944" y="566"/>
                  </a:lnTo>
                  <a:lnTo>
                    <a:pt x="3944" y="664"/>
                  </a:lnTo>
                  <a:lnTo>
                    <a:pt x="3947" y="738"/>
                  </a:lnTo>
                  <a:lnTo>
                    <a:pt x="4034" y="738"/>
                  </a:lnTo>
                  <a:lnTo>
                    <a:pt x="4118" y="737"/>
                  </a:lnTo>
                  <a:lnTo>
                    <a:pt x="4164" y="736"/>
                  </a:lnTo>
                  <a:lnTo>
                    <a:pt x="4189" y="731"/>
                  </a:lnTo>
                  <a:lnTo>
                    <a:pt x="4213" y="723"/>
                  </a:lnTo>
                  <a:lnTo>
                    <a:pt x="4219" y="706"/>
                  </a:lnTo>
                  <a:lnTo>
                    <a:pt x="4226" y="675"/>
                  </a:lnTo>
                  <a:lnTo>
                    <a:pt x="4236" y="630"/>
                  </a:lnTo>
                  <a:lnTo>
                    <a:pt x="4240" y="627"/>
                  </a:lnTo>
                  <a:lnTo>
                    <a:pt x="4260" y="627"/>
                  </a:lnTo>
                  <a:lnTo>
                    <a:pt x="4260" y="654"/>
                  </a:lnTo>
                  <a:lnTo>
                    <a:pt x="4256" y="696"/>
                  </a:lnTo>
                  <a:lnTo>
                    <a:pt x="4253" y="776"/>
                  </a:lnTo>
                  <a:lnTo>
                    <a:pt x="4037" y="776"/>
                  </a:lnTo>
                  <a:lnTo>
                    <a:pt x="3912" y="776"/>
                  </a:lnTo>
                  <a:lnTo>
                    <a:pt x="3826" y="779"/>
                  </a:lnTo>
                  <a:lnTo>
                    <a:pt x="3822" y="761"/>
                  </a:lnTo>
                  <a:lnTo>
                    <a:pt x="3826" y="756"/>
                  </a:lnTo>
                  <a:lnTo>
                    <a:pt x="3846" y="746"/>
                  </a:lnTo>
                  <a:lnTo>
                    <a:pt x="3854" y="741"/>
                  </a:lnTo>
                  <a:lnTo>
                    <a:pt x="3857" y="725"/>
                  </a:lnTo>
                  <a:lnTo>
                    <a:pt x="3859" y="686"/>
                  </a:lnTo>
                  <a:lnTo>
                    <a:pt x="3862" y="628"/>
                  </a:lnTo>
                  <a:lnTo>
                    <a:pt x="3863" y="560"/>
                  </a:lnTo>
                  <a:lnTo>
                    <a:pt x="3863" y="377"/>
                  </a:lnTo>
                  <a:lnTo>
                    <a:pt x="3862" y="294"/>
                  </a:lnTo>
                  <a:lnTo>
                    <a:pt x="3860" y="254"/>
                  </a:lnTo>
                  <a:lnTo>
                    <a:pt x="3859" y="232"/>
                  </a:lnTo>
                  <a:lnTo>
                    <a:pt x="3857" y="220"/>
                  </a:lnTo>
                  <a:lnTo>
                    <a:pt x="3853" y="213"/>
                  </a:lnTo>
                  <a:lnTo>
                    <a:pt x="3847" y="208"/>
                  </a:lnTo>
                  <a:lnTo>
                    <a:pt x="3838" y="206"/>
                  </a:lnTo>
                  <a:lnTo>
                    <a:pt x="3818" y="202"/>
                  </a:lnTo>
                  <a:lnTo>
                    <a:pt x="3781" y="201"/>
                  </a:lnTo>
                  <a:lnTo>
                    <a:pt x="3778" y="176"/>
                  </a:lnTo>
                  <a:close/>
                  <a:moveTo>
                    <a:pt x="4314" y="779"/>
                  </a:moveTo>
                  <a:lnTo>
                    <a:pt x="4310" y="776"/>
                  </a:lnTo>
                  <a:lnTo>
                    <a:pt x="4310" y="753"/>
                  </a:lnTo>
                  <a:lnTo>
                    <a:pt x="4314" y="749"/>
                  </a:lnTo>
                  <a:lnTo>
                    <a:pt x="4339" y="749"/>
                  </a:lnTo>
                  <a:lnTo>
                    <a:pt x="4354" y="747"/>
                  </a:lnTo>
                  <a:lnTo>
                    <a:pt x="4362" y="742"/>
                  </a:lnTo>
                  <a:lnTo>
                    <a:pt x="4370" y="736"/>
                  </a:lnTo>
                  <a:lnTo>
                    <a:pt x="4380" y="718"/>
                  </a:lnTo>
                  <a:lnTo>
                    <a:pt x="4398" y="681"/>
                  </a:lnTo>
                  <a:lnTo>
                    <a:pt x="4442" y="584"/>
                  </a:lnTo>
                  <a:lnTo>
                    <a:pt x="4559" y="321"/>
                  </a:lnTo>
                  <a:lnTo>
                    <a:pt x="4624" y="167"/>
                  </a:lnTo>
                  <a:lnTo>
                    <a:pt x="4651" y="167"/>
                  </a:lnTo>
                  <a:lnTo>
                    <a:pt x="4834" y="594"/>
                  </a:lnTo>
                  <a:lnTo>
                    <a:pt x="4858" y="652"/>
                  </a:lnTo>
                  <a:lnTo>
                    <a:pt x="4883" y="705"/>
                  </a:lnTo>
                  <a:lnTo>
                    <a:pt x="4902" y="738"/>
                  </a:lnTo>
                  <a:lnTo>
                    <a:pt x="4915" y="747"/>
                  </a:lnTo>
                  <a:lnTo>
                    <a:pt x="4927" y="749"/>
                  </a:lnTo>
                  <a:lnTo>
                    <a:pt x="4950" y="749"/>
                  </a:lnTo>
                  <a:lnTo>
                    <a:pt x="4954" y="776"/>
                  </a:lnTo>
                  <a:lnTo>
                    <a:pt x="4868" y="774"/>
                  </a:lnTo>
                  <a:lnTo>
                    <a:pt x="4727" y="779"/>
                  </a:lnTo>
                  <a:lnTo>
                    <a:pt x="4724" y="753"/>
                  </a:lnTo>
                  <a:lnTo>
                    <a:pt x="4765" y="749"/>
                  </a:lnTo>
                  <a:lnTo>
                    <a:pt x="4787" y="746"/>
                  </a:lnTo>
                  <a:lnTo>
                    <a:pt x="4792" y="743"/>
                  </a:lnTo>
                  <a:lnTo>
                    <a:pt x="4796" y="741"/>
                  </a:lnTo>
                  <a:lnTo>
                    <a:pt x="4798" y="736"/>
                  </a:lnTo>
                  <a:lnTo>
                    <a:pt x="4799" y="731"/>
                  </a:lnTo>
                  <a:lnTo>
                    <a:pt x="4798" y="720"/>
                  </a:lnTo>
                  <a:lnTo>
                    <a:pt x="4793" y="706"/>
                  </a:lnTo>
                  <a:lnTo>
                    <a:pt x="4740" y="576"/>
                  </a:lnTo>
                  <a:lnTo>
                    <a:pt x="4494" y="576"/>
                  </a:lnTo>
                  <a:lnTo>
                    <a:pt x="4447" y="686"/>
                  </a:lnTo>
                  <a:lnTo>
                    <a:pt x="4438" y="711"/>
                  </a:lnTo>
                  <a:lnTo>
                    <a:pt x="4435" y="729"/>
                  </a:lnTo>
                  <a:lnTo>
                    <a:pt x="4438" y="737"/>
                  </a:lnTo>
                  <a:lnTo>
                    <a:pt x="4446" y="744"/>
                  </a:lnTo>
                  <a:lnTo>
                    <a:pt x="4454" y="747"/>
                  </a:lnTo>
                  <a:lnTo>
                    <a:pt x="4466" y="748"/>
                  </a:lnTo>
                  <a:lnTo>
                    <a:pt x="4505" y="749"/>
                  </a:lnTo>
                  <a:lnTo>
                    <a:pt x="4508" y="753"/>
                  </a:lnTo>
                  <a:lnTo>
                    <a:pt x="4508" y="776"/>
                  </a:lnTo>
                  <a:lnTo>
                    <a:pt x="4409" y="776"/>
                  </a:lnTo>
                  <a:lnTo>
                    <a:pt x="4314" y="779"/>
                  </a:lnTo>
                  <a:close/>
                  <a:moveTo>
                    <a:pt x="4508" y="539"/>
                  </a:moveTo>
                  <a:lnTo>
                    <a:pt x="4724" y="539"/>
                  </a:lnTo>
                  <a:lnTo>
                    <a:pt x="4616" y="282"/>
                  </a:lnTo>
                  <a:lnTo>
                    <a:pt x="4508" y="539"/>
                  </a:lnTo>
                  <a:close/>
                  <a:moveTo>
                    <a:pt x="4528" y="96"/>
                  </a:moveTo>
                  <a:lnTo>
                    <a:pt x="4518" y="95"/>
                  </a:lnTo>
                  <a:lnTo>
                    <a:pt x="4508" y="93"/>
                  </a:lnTo>
                  <a:lnTo>
                    <a:pt x="4501" y="88"/>
                  </a:lnTo>
                  <a:lnTo>
                    <a:pt x="4493" y="82"/>
                  </a:lnTo>
                  <a:lnTo>
                    <a:pt x="4487" y="75"/>
                  </a:lnTo>
                  <a:lnTo>
                    <a:pt x="4483" y="66"/>
                  </a:lnTo>
                  <a:lnTo>
                    <a:pt x="4480" y="48"/>
                  </a:lnTo>
                  <a:lnTo>
                    <a:pt x="4480" y="39"/>
                  </a:lnTo>
                  <a:lnTo>
                    <a:pt x="4483" y="29"/>
                  </a:lnTo>
                  <a:lnTo>
                    <a:pt x="4487" y="22"/>
                  </a:lnTo>
                  <a:lnTo>
                    <a:pt x="4493" y="14"/>
                  </a:lnTo>
                  <a:lnTo>
                    <a:pt x="4501" y="8"/>
                  </a:lnTo>
                  <a:lnTo>
                    <a:pt x="4508" y="4"/>
                  </a:lnTo>
                  <a:lnTo>
                    <a:pt x="4528" y="0"/>
                  </a:lnTo>
                  <a:lnTo>
                    <a:pt x="4537" y="0"/>
                  </a:lnTo>
                  <a:lnTo>
                    <a:pt x="4546" y="4"/>
                  </a:lnTo>
                  <a:lnTo>
                    <a:pt x="4554" y="8"/>
                  </a:lnTo>
                  <a:lnTo>
                    <a:pt x="4561" y="14"/>
                  </a:lnTo>
                  <a:lnTo>
                    <a:pt x="4567" y="22"/>
                  </a:lnTo>
                  <a:lnTo>
                    <a:pt x="4572" y="29"/>
                  </a:lnTo>
                  <a:lnTo>
                    <a:pt x="4576" y="48"/>
                  </a:lnTo>
                  <a:lnTo>
                    <a:pt x="4574" y="58"/>
                  </a:lnTo>
                  <a:lnTo>
                    <a:pt x="4572" y="66"/>
                  </a:lnTo>
                  <a:lnTo>
                    <a:pt x="4567" y="75"/>
                  </a:lnTo>
                  <a:lnTo>
                    <a:pt x="4561" y="82"/>
                  </a:lnTo>
                  <a:lnTo>
                    <a:pt x="4554" y="88"/>
                  </a:lnTo>
                  <a:lnTo>
                    <a:pt x="4546" y="93"/>
                  </a:lnTo>
                  <a:lnTo>
                    <a:pt x="4528" y="96"/>
                  </a:lnTo>
                  <a:close/>
                  <a:moveTo>
                    <a:pt x="4738" y="96"/>
                  </a:moveTo>
                  <a:lnTo>
                    <a:pt x="4728" y="95"/>
                  </a:lnTo>
                  <a:lnTo>
                    <a:pt x="4718" y="93"/>
                  </a:lnTo>
                  <a:lnTo>
                    <a:pt x="4711" y="88"/>
                  </a:lnTo>
                  <a:lnTo>
                    <a:pt x="4703" y="82"/>
                  </a:lnTo>
                  <a:lnTo>
                    <a:pt x="4697" y="75"/>
                  </a:lnTo>
                  <a:lnTo>
                    <a:pt x="4693" y="66"/>
                  </a:lnTo>
                  <a:lnTo>
                    <a:pt x="4690" y="48"/>
                  </a:lnTo>
                  <a:lnTo>
                    <a:pt x="4690" y="39"/>
                  </a:lnTo>
                  <a:lnTo>
                    <a:pt x="4693" y="29"/>
                  </a:lnTo>
                  <a:lnTo>
                    <a:pt x="4697" y="22"/>
                  </a:lnTo>
                  <a:lnTo>
                    <a:pt x="4703" y="14"/>
                  </a:lnTo>
                  <a:lnTo>
                    <a:pt x="4711" y="8"/>
                  </a:lnTo>
                  <a:lnTo>
                    <a:pt x="4718" y="4"/>
                  </a:lnTo>
                  <a:lnTo>
                    <a:pt x="4738" y="0"/>
                  </a:lnTo>
                  <a:lnTo>
                    <a:pt x="4747" y="0"/>
                  </a:lnTo>
                  <a:lnTo>
                    <a:pt x="4756" y="4"/>
                  </a:lnTo>
                  <a:lnTo>
                    <a:pt x="4764" y="8"/>
                  </a:lnTo>
                  <a:lnTo>
                    <a:pt x="4771" y="14"/>
                  </a:lnTo>
                  <a:lnTo>
                    <a:pt x="4777" y="22"/>
                  </a:lnTo>
                  <a:lnTo>
                    <a:pt x="4782" y="29"/>
                  </a:lnTo>
                  <a:lnTo>
                    <a:pt x="4786" y="48"/>
                  </a:lnTo>
                  <a:lnTo>
                    <a:pt x="4784" y="58"/>
                  </a:lnTo>
                  <a:lnTo>
                    <a:pt x="4782" y="66"/>
                  </a:lnTo>
                  <a:lnTo>
                    <a:pt x="4777" y="75"/>
                  </a:lnTo>
                  <a:lnTo>
                    <a:pt x="4771" y="82"/>
                  </a:lnTo>
                  <a:lnTo>
                    <a:pt x="4764" y="88"/>
                  </a:lnTo>
                  <a:lnTo>
                    <a:pt x="4756" y="93"/>
                  </a:lnTo>
                  <a:lnTo>
                    <a:pt x="4738" y="96"/>
                  </a:lnTo>
                  <a:close/>
                  <a:moveTo>
                    <a:pt x="5002" y="778"/>
                  </a:moveTo>
                  <a:lnTo>
                    <a:pt x="4998" y="774"/>
                  </a:lnTo>
                  <a:lnTo>
                    <a:pt x="4998" y="755"/>
                  </a:lnTo>
                  <a:lnTo>
                    <a:pt x="5002" y="752"/>
                  </a:lnTo>
                  <a:lnTo>
                    <a:pt x="5026" y="750"/>
                  </a:lnTo>
                  <a:lnTo>
                    <a:pt x="5044" y="748"/>
                  </a:lnTo>
                  <a:lnTo>
                    <a:pt x="5057" y="746"/>
                  </a:lnTo>
                  <a:lnTo>
                    <a:pt x="5064" y="740"/>
                  </a:lnTo>
                  <a:lnTo>
                    <a:pt x="5068" y="732"/>
                  </a:lnTo>
                  <a:lnTo>
                    <a:pt x="5070" y="720"/>
                  </a:lnTo>
                  <a:lnTo>
                    <a:pt x="5071" y="699"/>
                  </a:lnTo>
                  <a:lnTo>
                    <a:pt x="5072" y="662"/>
                  </a:lnTo>
                  <a:lnTo>
                    <a:pt x="5074" y="594"/>
                  </a:lnTo>
                  <a:lnTo>
                    <a:pt x="5074" y="250"/>
                  </a:lnTo>
                  <a:lnTo>
                    <a:pt x="5072" y="231"/>
                  </a:lnTo>
                  <a:lnTo>
                    <a:pt x="5066" y="218"/>
                  </a:lnTo>
                  <a:lnTo>
                    <a:pt x="5057" y="209"/>
                  </a:lnTo>
                  <a:lnTo>
                    <a:pt x="5045" y="204"/>
                  </a:lnTo>
                  <a:lnTo>
                    <a:pt x="5027" y="203"/>
                  </a:lnTo>
                  <a:lnTo>
                    <a:pt x="4998" y="202"/>
                  </a:lnTo>
                  <a:lnTo>
                    <a:pt x="4994" y="178"/>
                  </a:lnTo>
                  <a:lnTo>
                    <a:pt x="4998" y="174"/>
                  </a:lnTo>
                  <a:lnTo>
                    <a:pt x="5076" y="177"/>
                  </a:lnTo>
                  <a:lnTo>
                    <a:pt x="5146" y="174"/>
                  </a:lnTo>
                  <a:lnTo>
                    <a:pt x="5282" y="351"/>
                  </a:lnTo>
                  <a:lnTo>
                    <a:pt x="5482" y="602"/>
                  </a:lnTo>
                  <a:lnTo>
                    <a:pt x="5556" y="688"/>
                  </a:lnTo>
                  <a:lnTo>
                    <a:pt x="5556" y="358"/>
                  </a:lnTo>
                  <a:lnTo>
                    <a:pt x="5555" y="293"/>
                  </a:lnTo>
                  <a:lnTo>
                    <a:pt x="5551" y="230"/>
                  </a:lnTo>
                  <a:lnTo>
                    <a:pt x="5548" y="218"/>
                  </a:lnTo>
                  <a:lnTo>
                    <a:pt x="5543" y="210"/>
                  </a:lnTo>
                  <a:lnTo>
                    <a:pt x="5536" y="207"/>
                  </a:lnTo>
                  <a:lnTo>
                    <a:pt x="5524" y="204"/>
                  </a:lnTo>
                  <a:lnTo>
                    <a:pt x="5483" y="201"/>
                  </a:lnTo>
                  <a:lnTo>
                    <a:pt x="5480" y="178"/>
                  </a:lnTo>
                  <a:lnTo>
                    <a:pt x="5483" y="174"/>
                  </a:lnTo>
                  <a:lnTo>
                    <a:pt x="5581" y="177"/>
                  </a:lnTo>
                  <a:lnTo>
                    <a:pt x="5666" y="174"/>
                  </a:lnTo>
                  <a:lnTo>
                    <a:pt x="5670" y="178"/>
                  </a:lnTo>
                  <a:lnTo>
                    <a:pt x="5670" y="197"/>
                  </a:lnTo>
                  <a:lnTo>
                    <a:pt x="5623" y="204"/>
                  </a:lnTo>
                  <a:lnTo>
                    <a:pt x="5611" y="208"/>
                  </a:lnTo>
                  <a:lnTo>
                    <a:pt x="5604" y="214"/>
                  </a:lnTo>
                  <a:lnTo>
                    <a:pt x="5602" y="221"/>
                  </a:lnTo>
                  <a:lnTo>
                    <a:pt x="5599" y="232"/>
                  </a:lnTo>
                  <a:lnTo>
                    <a:pt x="5598" y="254"/>
                  </a:lnTo>
                  <a:lnTo>
                    <a:pt x="5596" y="291"/>
                  </a:lnTo>
                  <a:lnTo>
                    <a:pt x="5594" y="358"/>
                  </a:lnTo>
                  <a:lnTo>
                    <a:pt x="5594" y="561"/>
                  </a:lnTo>
                  <a:lnTo>
                    <a:pt x="5594" y="677"/>
                  </a:lnTo>
                  <a:lnTo>
                    <a:pt x="5597" y="794"/>
                  </a:lnTo>
                  <a:lnTo>
                    <a:pt x="5522" y="776"/>
                  </a:lnTo>
                  <a:lnTo>
                    <a:pt x="5492" y="740"/>
                  </a:lnTo>
                  <a:lnTo>
                    <a:pt x="5402" y="629"/>
                  </a:lnTo>
                  <a:lnTo>
                    <a:pt x="5113" y="268"/>
                  </a:lnTo>
                  <a:lnTo>
                    <a:pt x="5113" y="594"/>
                  </a:lnTo>
                  <a:lnTo>
                    <a:pt x="5114" y="664"/>
                  </a:lnTo>
                  <a:lnTo>
                    <a:pt x="5118" y="725"/>
                  </a:lnTo>
                  <a:lnTo>
                    <a:pt x="5120" y="735"/>
                  </a:lnTo>
                  <a:lnTo>
                    <a:pt x="5124" y="740"/>
                  </a:lnTo>
                  <a:lnTo>
                    <a:pt x="5138" y="748"/>
                  </a:lnTo>
                  <a:lnTo>
                    <a:pt x="5155" y="750"/>
                  </a:lnTo>
                  <a:lnTo>
                    <a:pt x="5185" y="752"/>
                  </a:lnTo>
                  <a:lnTo>
                    <a:pt x="5189" y="774"/>
                  </a:lnTo>
                  <a:lnTo>
                    <a:pt x="5113" y="776"/>
                  </a:lnTo>
                  <a:lnTo>
                    <a:pt x="5002" y="778"/>
                  </a:lnTo>
                  <a:close/>
                  <a:moveTo>
                    <a:pt x="5924" y="213"/>
                  </a:moveTo>
                  <a:lnTo>
                    <a:pt x="5920" y="209"/>
                  </a:lnTo>
                  <a:lnTo>
                    <a:pt x="5920" y="191"/>
                  </a:lnTo>
                  <a:lnTo>
                    <a:pt x="5924" y="188"/>
                  </a:lnTo>
                  <a:lnTo>
                    <a:pt x="6044" y="167"/>
                  </a:lnTo>
                  <a:lnTo>
                    <a:pt x="6058" y="178"/>
                  </a:lnTo>
                  <a:lnTo>
                    <a:pt x="6070" y="190"/>
                  </a:lnTo>
                  <a:lnTo>
                    <a:pt x="6084" y="209"/>
                  </a:lnTo>
                  <a:lnTo>
                    <a:pt x="6104" y="242"/>
                  </a:lnTo>
                  <a:lnTo>
                    <a:pt x="6164" y="345"/>
                  </a:lnTo>
                  <a:lnTo>
                    <a:pt x="6235" y="479"/>
                  </a:lnTo>
                  <a:lnTo>
                    <a:pt x="6278" y="410"/>
                  </a:lnTo>
                  <a:lnTo>
                    <a:pt x="6328" y="328"/>
                  </a:lnTo>
                  <a:lnTo>
                    <a:pt x="6418" y="173"/>
                  </a:lnTo>
                  <a:lnTo>
                    <a:pt x="6450" y="174"/>
                  </a:lnTo>
                  <a:lnTo>
                    <a:pt x="6480" y="173"/>
                  </a:lnTo>
                  <a:lnTo>
                    <a:pt x="6484" y="184"/>
                  </a:lnTo>
                  <a:lnTo>
                    <a:pt x="6456" y="218"/>
                  </a:lnTo>
                  <a:lnTo>
                    <a:pt x="6418" y="269"/>
                  </a:lnTo>
                  <a:lnTo>
                    <a:pt x="6350" y="366"/>
                  </a:lnTo>
                  <a:lnTo>
                    <a:pt x="6296" y="453"/>
                  </a:lnTo>
                  <a:lnTo>
                    <a:pt x="6272" y="496"/>
                  </a:lnTo>
                  <a:lnTo>
                    <a:pt x="6262" y="516"/>
                  </a:lnTo>
                  <a:lnTo>
                    <a:pt x="6259" y="528"/>
                  </a:lnTo>
                  <a:lnTo>
                    <a:pt x="6259" y="542"/>
                  </a:lnTo>
                  <a:lnTo>
                    <a:pt x="6259" y="604"/>
                  </a:lnTo>
                  <a:lnTo>
                    <a:pt x="6259" y="669"/>
                  </a:lnTo>
                  <a:lnTo>
                    <a:pt x="6262" y="720"/>
                  </a:lnTo>
                  <a:lnTo>
                    <a:pt x="6265" y="732"/>
                  </a:lnTo>
                  <a:lnTo>
                    <a:pt x="6269" y="740"/>
                  </a:lnTo>
                  <a:lnTo>
                    <a:pt x="6275" y="743"/>
                  </a:lnTo>
                  <a:lnTo>
                    <a:pt x="6284" y="747"/>
                  </a:lnTo>
                  <a:lnTo>
                    <a:pt x="6304" y="749"/>
                  </a:lnTo>
                  <a:lnTo>
                    <a:pt x="6341" y="752"/>
                  </a:lnTo>
                  <a:lnTo>
                    <a:pt x="6343" y="776"/>
                  </a:lnTo>
                  <a:lnTo>
                    <a:pt x="6265" y="776"/>
                  </a:lnTo>
                  <a:lnTo>
                    <a:pt x="6218" y="776"/>
                  </a:lnTo>
                  <a:lnTo>
                    <a:pt x="6096" y="779"/>
                  </a:lnTo>
                  <a:lnTo>
                    <a:pt x="6092" y="754"/>
                  </a:lnTo>
                  <a:lnTo>
                    <a:pt x="6130" y="749"/>
                  </a:lnTo>
                  <a:lnTo>
                    <a:pt x="6150" y="747"/>
                  </a:lnTo>
                  <a:lnTo>
                    <a:pt x="6160" y="744"/>
                  </a:lnTo>
                  <a:lnTo>
                    <a:pt x="6167" y="741"/>
                  </a:lnTo>
                  <a:lnTo>
                    <a:pt x="6170" y="735"/>
                  </a:lnTo>
                  <a:lnTo>
                    <a:pt x="6174" y="725"/>
                  </a:lnTo>
                  <a:lnTo>
                    <a:pt x="6176" y="677"/>
                  </a:lnTo>
                  <a:lnTo>
                    <a:pt x="6178" y="604"/>
                  </a:lnTo>
                  <a:lnTo>
                    <a:pt x="6178" y="522"/>
                  </a:lnTo>
                  <a:lnTo>
                    <a:pt x="6157" y="484"/>
                  </a:lnTo>
                  <a:lnTo>
                    <a:pt x="6115" y="412"/>
                  </a:lnTo>
                  <a:lnTo>
                    <a:pt x="6077" y="352"/>
                  </a:lnTo>
                  <a:lnTo>
                    <a:pt x="6032" y="284"/>
                  </a:lnTo>
                  <a:lnTo>
                    <a:pt x="6008" y="251"/>
                  </a:lnTo>
                  <a:lnTo>
                    <a:pt x="5990" y="232"/>
                  </a:lnTo>
                  <a:lnTo>
                    <a:pt x="5977" y="221"/>
                  </a:lnTo>
                  <a:lnTo>
                    <a:pt x="5968" y="215"/>
                  </a:lnTo>
                  <a:lnTo>
                    <a:pt x="5952" y="214"/>
                  </a:lnTo>
                  <a:lnTo>
                    <a:pt x="5924" y="213"/>
                  </a:lnTo>
                  <a:close/>
                  <a:moveTo>
                    <a:pt x="6516" y="176"/>
                  </a:moveTo>
                  <a:lnTo>
                    <a:pt x="6641" y="177"/>
                  </a:lnTo>
                  <a:lnTo>
                    <a:pt x="6763" y="173"/>
                  </a:lnTo>
                  <a:lnTo>
                    <a:pt x="6767" y="197"/>
                  </a:lnTo>
                  <a:lnTo>
                    <a:pt x="6718" y="203"/>
                  </a:lnTo>
                  <a:lnTo>
                    <a:pt x="6704" y="206"/>
                  </a:lnTo>
                  <a:lnTo>
                    <a:pt x="6695" y="209"/>
                  </a:lnTo>
                  <a:lnTo>
                    <a:pt x="6691" y="213"/>
                  </a:lnTo>
                  <a:lnTo>
                    <a:pt x="6689" y="218"/>
                  </a:lnTo>
                  <a:lnTo>
                    <a:pt x="6685" y="231"/>
                  </a:lnTo>
                  <a:lnTo>
                    <a:pt x="6683" y="279"/>
                  </a:lnTo>
                  <a:lnTo>
                    <a:pt x="6682" y="377"/>
                  </a:lnTo>
                  <a:lnTo>
                    <a:pt x="6682" y="566"/>
                  </a:lnTo>
                  <a:lnTo>
                    <a:pt x="6683" y="664"/>
                  </a:lnTo>
                  <a:lnTo>
                    <a:pt x="6685" y="738"/>
                  </a:lnTo>
                  <a:lnTo>
                    <a:pt x="6772" y="738"/>
                  </a:lnTo>
                  <a:lnTo>
                    <a:pt x="6856" y="737"/>
                  </a:lnTo>
                  <a:lnTo>
                    <a:pt x="6901" y="736"/>
                  </a:lnTo>
                  <a:lnTo>
                    <a:pt x="6926" y="731"/>
                  </a:lnTo>
                  <a:lnTo>
                    <a:pt x="6952" y="723"/>
                  </a:lnTo>
                  <a:lnTo>
                    <a:pt x="6956" y="706"/>
                  </a:lnTo>
                  <a:lnTo>
                    <a:pt x="6965" y="675"/>
                  </a:lnTo>
                  <a:lnTo>
                    <a:pt x="6973" y="630"/>
                  </a:lnTo>
                  <a:lnTo>
                    <a:pt x="6978" y="627"/>
                  </a:lnTo>
                  <a:lnTo>
                    <a:pt x="6998" y="627"/>
                  </a:lnTo>
                  <a:lnTo>
                    <a:pt x="6997" y="654"/>
                  </a:lnTo>
                  <a:lnTo>
                    <a:pt x="6995" y="696"/>
                  </a:lnTo>
                  <a:lnTo>
                    <a:pt x="6991" y="776"/>
                  </a:lnTo>
                  <a:lnTo>
                    <a:pt x="6775" y="776"/>
                  </a:lnTo>
                  <a:lnTo>
                    <a:pt x="6650" y="776"/>
                  </a:lnTo>
                  <a:lnTo>
                    <a:pt x="6563" y="779"/>
                  </a:lnTo>
                  <a:lnTo>
                    <a:pt x="6560" y="761"/>
                  </a:lnTo>
                  <a:lnTo>
                    <a:pt x="6563" y="756"/>
                  </a:lnTo>
                  <a:lnTo>
                    <a:pt x="6583" y="746"/>
                  </a:lnTo>
                  <a:lnTo>
                    <a:pt x="6593" y="741"/>
                  </a:lnTo>
                  <a:lnTo>
                    <a:pt x="6595" y="725"/>
                  </a:lnTo>
                  <a:lnTo>
                    <a:pt x="6598" y="686"/>
                  </a:lnTo>
                  <a:lnTo>
                    <a:pt x="6600" y="628"/>
                  </a:lnTo>
                  <a:lnTo>
                    <a:pt x="6600" y="560"/>
                  </a:lnTo>
                  <a:lnTo>
                    <a:pt x="6600" y="377"/>
                  </a:lnTo>
                  <a:lnTo>
                    <a:pt x="6600" y="294"/>
                  </a:lnTo>
                  <a:lnTo>
                    <a:pt x="6599" y="254"/>
                  </a:lnTo>
                  <a:lnTo>
                    <a:pt x="6598" y="232"/>
                  </a:lnTo>
                  <a:lnTo>
                    <a:pt x="6595" y="220"/>
                  </a:lnTo>
                  <a:lnTo>
                    <a:pt x="6592" y="213"/>
                  </a:lnTo>
                  <a:lnTo>
                    <a:pt x="6586" y="208"/>
                  </a:lnTo>
                  <a:lnTo>
                    <a:pt x="6576" y="206"/>
                  </a:lnTo>
                  <a:lnTo>
                    <a:pt x="6556" y="202"/>
                  </a:lnTo>
                  <a:lnTo>
                    <a:pt x="6518" y="201"/>
                  </a:lnTo>
                  <a:lnTo>
                    <a:pt x="6516" y="176"/>
                  </a:lnTo>
                  <a:close/>
                  <a:moveTo>
                    <a:pt x="7058" y="173"/>
                  </a:moveTo>
                  <a:lnTo>
                    <a:pt x="7111" y="174"/>
                  </a:lnTo>
                  <a:lnTo>
                    <a:pt x="7180" y="177"/>
                  </a:lnTo>
                  <a:lnTo>
                    <a:pt x="7302" y="173"/>
                  </a:lnTo>
                  <a:lnTo>
                    <a:pt x="7306" y="197"/>
                  </a:lnTo>
                  <a:lnTo>
                    <a:pt x="7256" y="203"/>
                  </a:lnTo>
                  <a:lnTo>
                    <a:pt x="7243" y="206"/>
                  </a:lnTo>
                  <a:lnTo>
                    <a:pt x="7234" y="209"/>
                  </a:lnTo>
                  <a:lnTo>
                    <a:pt x="7230" y="213"/>
                  </a:lnTo>
                  <a:lnTo>
                    <a:pt x="7228" y="218"/>
                  </a:lnTo>
                  <a:lnTo>
                    <a:pt x="7224" y="231"/>
                  </a:lnTo>
                  <a:lnTo>
                    <a:pt x="7222" y="279"/>
                  </a:lnTo>
                  <a:lnTo>
                    <a:pt x="7220" y="377"/>
                  </a:lnTo>
                  <a:lnTo>
                    <a:pt x="7220" y="574"/>
                  </a:lnTo>
                  <a:lnTo>
                    <a:pt x="7222" y="658"/>
                  </a:lnTo>
                  <a:lnTo>
                    <a:pt x="7222" y="698"/>
                  </a:lnTo>
                  <a:lnTo>
                    <a:pt x="7224" y="720"/>
                  </a:lnTo>
                  <a:lnTo>
                    <a:pt x="7226" y="731"/>
                  </a:lnTo>
                  <a:lnTo>
                    <a:pt x="7230" y="738"/>
                  </a:lnTo>
                  <a:lnTo>
                    <a:pt x="7236" y="743"/>
                  </a:lnTo>
                  <a:lnTo>
                    <a:pt x="7246" y="747"/>
                  </a:lnTo>
                  <a:lnTo>
                    <a:pt x="7266" y="749"/>
                  </a:lnTo>
                  <a:lnTo>
                    <a:pt x="7302" y="752"/>
                  </a:lnTo>
                  <a:lnTo>
                    <a:pt x="7306" y="776"/>
                  </a:lnTo>
                  <a:lnTo>
                    <a:pt x="7228" y="776"/>
                  </a:lnTo>
                  <a:lnTo>
                    <a:pt x="7180" y="776"/>
                  </a:lnTo>
                  <a:lnTo>
                    <a:pt x="7058" y="779"/>
                  </a:lnTo>
                  <a:lnTo>
                    <a:pt x="7055" y="754"/>
                  </a:lnTo>
                  <a:lnTo>
                    <a:pt x="7091" y="749"/>
                  </a:lnTo>
                  <a:lnTo>
                    <a:pt x="7111" y="747"/>
                  </a:lnTo>
                  <a:lnTo>
                    <a:pt x="7122" y="744"/>
                  </a:lnTo>
                  <a:lnTo>
                    <a:pt x="7129" y="741"/>
                  </a:lnTo>
                  <a:lnTo>
                    <a:pt x="7133" y="734"/>
                  </a:lnTo>
                  <a:lnTo>
                    <a:pt x="7136" y="723"/>
                  </a:lnTo>
                  <a:lnTo>
                    <a:pt x="7138" y="702"/>
                  </a:lnTo>
                  <a:lnTo>
                    <a:pt x="7139" y="664"/>
                  </a:lnTo>
                  <a:lnTo>
                    <a:pt x="7140" y="574"/>
                  </a:lnTo>
                  <a:lnTo>
                    <a:pt x="7140" y="377"/>
                  </a:lnTo>
                  <a:lnTo>
                    <a:pt x="7139" y="294"/>
                  </a:lnTo>
                  <a:lnTo>
                    <a:pt x="7138" y="254"/>
                  </a:lnTo>
                  <a:lnTo>
                    <a:pt x="7136" y="232"/>
                  </a:lnTo>
                  <a:lnTo>
                    <a:pt x="7134" y="220"/>
                  </a:lnTo>
                  <a:lnTo>
                    <a:pt x="7130" y="213"/>
                  </a:lnTo>
                  <a:lnTo>
                    <a:pt x="7124" y="208"/>
                  </a:lnTo>
                  <a:lnTo>
                    <a:pt x="7115" y="206"/>
                  </a:lnTo>
                  <a:lnTo>
                    <a:pt x="7094" y="202"/>
                  </a:lnTo>
                  <a:lnTo>
                    <a:pt x="7058" y="201"/>
                  </a:lnTo>
                  <a:lnTo>
                    <a:pt x="7055" y="176"/>
                  </a:lnTo>
                  <a:lnTo>
                    <a:pt x="7058" y="173"/>
                  </a:lnTo>
                  <a:close/>
                  <a:moveTo>
                    <a:pt x="7348" y="482"/>
                  </a:moveTo>
                  <a:lnTo>
                    <a:pt x="7349" y="450"/>
                  </a:lnTo>
                  <a:lnTo>
                    <a:pt x="7352" y="420"/>
                  </a:lnTo>
                  <a:lnTo>
                    <a:pt x="7357" y="390"/>
                  </a:lnTo>
                  <a:lnTo>
                    <a:pt x="7366" y="363"/>
                  </a:lnTo>
                  <a:lnTo>
                    <a:pt x="7376" y="335"/>
                  </a:lnTo>
                  <a:lnTo>
                    <a:pt x="7391" y="309"/>
                  </a:lnTo>
                  <a:lnTo>
                    <a:pt x="7408" y="284"/>
                  </a:lnTo>
                  <a:lnTo>
                    <a:pt x="7428" y="260"/>
                  </a:lnTo>
                  <a:lnTo>
                    <a:pt x="7452" y="238"/>
                  </a:lnTo>
                  <a:lnTo>
                    <a:pt x="7477" y="218"/>
                  </a:lnTo>
                  <a:lnTo>
                    <a:pt x="7505" y="201"/>
                  </a:lnTo>
                  <a:lnTo>
                    <a:pt x="7535" y="186"/>
                  </a:lnTo>
                  <a:lnTo>
                    <a:pt x="7567" y="176"/>
                  </a:lnTo>
                  <a:lnTo>
                    <a:pt x="7601" y="167"/>
                  </a:lnTo>
                  <a:lnTo>
                    <a:pt x="7637" y="162"/>
                  </a:lnTo>
                  <a:lnTo>
                    <a:pt x="7675" y="161"/>
                  </a:lnTo>
                  <a:lnTo>
                    <a:pt x="7711" y="162"/>
                  </a:lnTo>
                  <a:lnTo>
                    <a:pt x="7744" y="166"/>
                  </a:lnTo>
                  <a:lnTo>
                    <a:pt x="7776" y="172"/>
                  </a:lnTo>
                  <a:lnTo>
                    <a:pt x="7806" y="180"/>
                  </a:lnTo>
                  <a:lnTo>
                    <a:pt x="7834" y="192"/>
                  </a:lnTo>
                  <a:lnTo>
                    <a:pt x="7860" y="206"/>
                  </a:lnTo>
                  <a:lnTo>
                    <a:pt x="7884" y="221"/>
                  </a:lnTo>
                  <a:lnTo>
                    <a:pt x="7907" y="240"/>
                  </a:lnTo>
                  <a:lnTo>
                    <a:pt x="7927" y="261"/>
                  </a:lnTo>
                  <a:lnTo>
                    <a:pt x="7944" y="284"/>
                  </a:lnTo>
                  <a:lnTo>
                    <a:pt x="7960" y="308"/>
                  </a:lnTo>
                  <a:lnTo>
                    <a:pt x="7972" y="334"/>
                  </a:lnTo>
                  <a:lnTo>
                    <a:pt x="7980" y="362"/>
                  </a:lnTo>
                  <a:lnTo>
                    <a:pt x="7987" y="392"/>
                  </a:lnTo>
                  <a:lnTo>
                    <a:pt x="7991" y="423"/>
                  </a:lnTo>
                  <a:lnTo>
                    <a:pt x="7993" y="456"/>
                  </a:lnTo>
                  <a:lnTo>
                    <a:pt x="7990" y="503"/>
                  </a:lnTo>
                  <a:lnTo>
                    <a:pt x="7987" y="526"/>
                  </a:lnTo>
                  <a:lnTo>
                    <a:pt x="7982" y="548"/>
                  </a:lnTo>
                  <a:lnTo>
                    <a:pt x="7969" y="590"/>
                  </a:lnTo>
                  <a:lnTo>
                    <a:pt x="7950" y="629"/>
                  </a:lnTo>
                  <a:lnTo>
                    <a:pt x="7927" y="665"/>
                  </a:lnTo>
                  <a:lnTo>
                    <a:pt x="7900" y="698"/>
                  </a:lnTo>
                  <a:lnTo>
                    <a:pt x="7884" y="712"/>
                  </a:lnTo>
                  <a:lnTo>
                    <a:pt x="7867" y="725"/>
                  </a:lnTo>
                  <a:lnTo>
                    <a:pt x="7830" y="748"/>
                  </a:lnTo>
                  <a:lnTo>
                    <a:pt x="7789" y="767"/>
                  </a:lnTo>
                  <a:lnTo>
                    <a:pt x="7746" y="780"/>
                  </a:lnTo>
                  <a:lnTo>
                    <a:pt x="7700" y="789"/>
                  </a:lnTo>
                  <a:lnTo>
                    <a:pt x="7654" y="791"/>
                  </a:lnTo>
                  <a:lnTo>
                    <a:pt x="7619" y="790"/>
                  </a:lnTo>
                  <a:lnTo>
                    <a:pt x="7586" y="785"/>
                  </a:lnTo>
                  <a:lnTo>
                    <a:pt x="7555" y="778"/>
                  </a:lnTo>
                  <a:lnTo>
                    <a:pt x="7525" y="768"/>
                  </a:lnTo>
                  <a:lnTo>
                    <a:pt x="7498" y="755"/>
                  </a:lnTo>
                  <a:lnTo>
                    <a:pt x="7471" y="738"/>
                  </a:lnTo>
                  <a:lnTo>
                    <a:pt x="7447" y="720"/>
                  </a:lnTo>
                  <a:lnTo>
                    <a:pt x="7426" y="699"/>
                  </a:lnTo>
                  <a:lnTo>
                    <a:pt x="7406" y="675"/>
                  </a:lnTo>
                  <a:lnTo>
                    <a:pt x="7390" y="648"/>
                  </a:lnTo>
                  <a:lnTo>
                    <a:pt x="7376" y="621"/>
                  </a:lnTo>
                  <a:lnTo>
                    <a:pt x="7366" y="592"/>
                  </a:lnTo>
                  <a:lnTo>
                    <a:pt x="7352" y="534"/>
                  </a:lnTo>
                  <a:lnTo>
                    <a:pt x="7349" y="507"/>
                  </a:lnTo>
                  <a:lnTo>
                    <a:pt x="7348" y="482"/>
                  </a:lnTo>
                  <a:close/>
                  <a:moveTo>
                    <a:pt x="7436" y="454"/>
                  </a:moveTo>
                  <a:lnTo>
                    <a:pt x="7438" y="480"/>
                  </a:lnTo>
                  <a:lnTo>
                    <a:pt x="7440" y="508"/>
                  </a:lnTo>
                  <a:lnTo>
                    <a:pt x="7446" y="536"/>
                  </a:lnTo>
                  <a:lnTo>
                    <a:pt x="7453" y="566"/>
                  </a:lnTo>
                  <a:lnTo>
                    <a:pt x="7463" y="594"/>
                  </a:lnTo>
                  <a:lnTo>
                    <a:pt x="7474" y="621"/>
                  </a:lnTo>
                  <a:lnTo>
                    <a:pt x="7488" y="646"/>
                  </a:lnTo>
                  <a:lnTo>
                    <a:pt x="7504" y="668"/>
                  </a:lnTo>
                  <a:lnTo>
                    <a:pt x="7520" y="688"/>
                  </a:lnTo>
                  <a:lnTo>
                    <a:pt x="7540" y="706"/>
                  </a:lnTo>
                  <a:lnTo>
                    <a:pt x="7559" y="720"/>
                  </a:lnTo>
                  <a:lnTo>
                    <a:pt x="7580" y="731"/>
                  </a:lnTo>
                  <a:lnTo>
                    <a:pt x="7603" y="741"/>
                  </a:lnTo>
                  <a:lnTo>
                    <a:pt x="7627" y="748"/>
                  </a:lnTo>
                  <a:lnTo>
                    <a:pt x="7652" y="752"/>
                  </a:lnTo>
                  <a:lnTo>
                    <a:pt x="7680" y="753"/>
                  </a:lnTo>
                  <a:lnTo>
                    <a:pt x="7712" y="750"/>
                  </a:lnTo>
                  <a:lnTo>
                    <a:pt x="7742" y="746"/>
                  </a:lnTo>
                  <a:lnTo>
                    <a:pt x="7771" y="736"/>
                  </a:lnTo>
                  <a:lnTo>
                    <a:pt x="7798" y="723"/>
                  </a:lnTo>
                  <a:lnTo>
                    <a:pt x="7822" y="705"/>
                  </a:lnTo>
                  <a:lnTo>
                    <a:pt x="7843" y="683"/>
                  </a:lnTo>
                  <a:lnTo>
                    <a:pt x="7861" y="658"/>
                  </a:lnTo>
                  <a:lnTo>
                    <a:pt x="7868" y="644"/>
                  </a:lnTo>
                  <a:lnTo>
                    <a:pt x="7876" y="628"/>
                  </a:lnTo>
                  <a:lnTo>
                    <a:pt x="7888" y="596"/>
                  </a:lnTo>
                  <a:lnTo>
                    <a:pt x="7896" y="561"/>
                  </a:lnTo>
                  <a:lnTo>
                    <a:pt x="7901" y="524"/>
                  </a:lnTo>
                  <a:lnTo>
                    <a:pt x="7903" y="485"/>
                  </a:lnTo>
                  <a:lnTo>
                    <a:pt x="7901" y="443"/>
                  </a:lnTo>
                  <a:lnTo>
                    <a:pt x="7895" y="404"/>
                  </a:lnTo>
                  <a:lnTo>
                    <a:pt x="7885" y="365"/>
                  </a:lnTo>
                  <a:lnTo>
                    <a:pt x="7872" y="330"/>
                  </a:lnTo>
                  <a:lnTo>
                    <a:pt x="7855" y="298"/>
                  </a:lnTo>
                  <a:lnTo>
                    <a:pt x="7835" y="270"/>
                  </a:lnTo>
                  <a:lnTo>
                    <a:pt x="7812" y="248"/>
                  </a:lnTo>
                  <a:lnTo>
                    <a:pt x="7799" y="237"/>
                  </a:lnTo>
                  <a:lnTo>
                    <a:pt x="7784" y="228"/>
                  </a:lnTo>
                  <a:lnTo>
                    <a:pt x="7756" y="215"/>
                  </a:lnTo>
                  <a:lnTo>
                    <a:pt x="7724" y="206"/>
                  </a:lnTo>
                  <a:lnTo>
                    <a:pt x="7693" y="200"/>
                  </a:lnTo>
                  <a:lnTo>
                    <a:pt x="7660" y="197"/>
                  </a:lnTo>
                  <a:lnTo>
                    <a:pt x="7610" y="202"/>
                  </a:lnTo>
                  <a:lnTo>
                    <a:pt x="7588" y="207"/>
                  </a:lnTo>
                  <a:lnTo>
                    <a:pt x="7566" y="214"/>
                  </a:lnTo>
                  <a:lnTo>
                    <a:pt x="7547" y="222"/>
                  </a:lnTo>
                  <a:lnTo>
                    <a:pt x="7529" y="233"/>
                  </a:lnTo>
                  <a:lnTo>
                    <a:pt x="7511" y="246"/>
                  </a:lnTo>
                  <a:lnTo>
                    <a:pt x="7495" y="262"/>
                  </a:lnTo>
                  <a:lnTo>
                    <a:pt x="7482" y="279"/>
                  </a:lnTo>
                  <a:lnTo>
                    <a:pt x="7470" y="298"/>
                  </a:lnTo>
                  <a:lnTo>
                    <a:pt x="7459" y="320"/>
                  </a:lnTo>
                  <a:lnTo>
                    <a:pt x="7451" y="342"/>
                  </a:lnTo>
                  <a:lnTo>
                    <a:pt x="7445" y="368"/>
                  </a:lnTo>
                  <a:lnTo>
                    <a:pt x="7440" y="394"/>
                  </a:lnTo>
                  <a:lnTo>
                    <a:pt x="7438" y="423"/>
                  </a:lnTo>
                  <a:lnTo>
                    <a:pt x="7436" y="454"/>
                  </a:lnTo>
                  <a:close/>
                  <a:moveTo>
                    <a:pt x="8039" y="173"/>
                  </a:moveTo>
                  <a:lnTo>
                    <a:pt x="8176" y="177"/>
                  </a:lnTo>
                  <a:lnTo>
                    <a:pt x="8266" y="174"/>
                  </a:lnTo>
                  <a:lnTo>
                    <a:pt x="8330" y="173"/>
                  </a:lnTo>
                  <a:lnTo>
                    <a:pt x="8359" y="173"/>
                  </a:lnTo>
                  <a:lnTo>
                    <a:pt x="8384" y="176"/>
                  </a:lnTo>
                  <a:lnTo>
                    <a:pt x="8408" y="179"/>
                  </a:lnTo>
                  <a:lnTo>
                    <a:pt x="8429" y="185"/>
                  </a:lnTo>
                  <a:lnTo>
                    <a:pt x="8448" y="192"/>
                  </a:lnTo>
                  <a:lnTo>
                    <a:pt x="8465" y="202"/>
                  </a:lnTo>
                  <a:lnTo>
                    <a:pt x="8480" y="215"/>
                  </a:lnTo>
                  <a:lnTo>
                    <a:pt x="8494" y="230"/>
                  </a:lnTo>
                  <a:lnTo>
                    <a:pt x="8504" y="248"/>
                  </a:lnTo>
                  <a:lnTo>
                    <a:pt x="8513" y="267"/>
                  </a:lnTo>
                  <a:lnTo>
                    <a:pt x="8518" y="287"/>
                  </a:lnTo>
                  <a:lnTo>
                    <a:pt x="8519" y="310"/>
                  </a:lnTo>
                  <a:lnTo>
                    <a:pt x="8518" y="328"/>
                  </a:lnTo>
                  <a:lnTo>
                    <a:pt x="8514" y="347"/>
                  </a:lnTo>
                  <a:lnTo>
                    <a:pt x="8509" y="365"/>
                  </a:lnTo>
                  <a:lnTo>
                    <a:pt x="8501" y="383"/>
                  </a:lnTo>
                  <a:lnTo>
                    <a:pt x="8491" y="401"/>
                  </a:lnTo>
                  <a:lnTo>
                    <a:pt x="8479" y="417"/>
                  </a:lnTo>
                  <a:lnTo>
                    <a:pt x="8466" y="431"/>
                  </a:lnTo>
                  <a:lnTo>
                    <a:pt x="8452" y="444"/>
                  </a:lnTo>
                  <a:lnTo>
                    <a:pt x="8419" y="466"/>
                  </a:lnTo>
                  <a:lnTo>
                    <a:pt x="8387" y="480"/>
                  </a:lnTo>
                  <a:lnTo>
                    <a:pt x="8353" y="489"/>
                  </a:lnTo>
                  <a:lnTo>
                    <a:pt x="8336" y="491"/>
                  </a:lnTo>
                  <a:lnTo>
                    <a:pt x="8318" y="491"/>
                  </a:lnTo>
                  <a:lnTo>
                    <a:pt x="8291" y="490"/>
                  </a:lnTo>
                  <a:lnTo>
                    <a:pt x="8260" y="485"/>
                  </a:lnTo>
                  <a:lnTo>
                    <a:pt x="8252" y="460"/>
                  </a:lnTo>
                  <a:lnTo>
                    <a:pt x="8256" y="455"/>
                  </a:lnTo>
                  <a:lnTo>
                    <a:pt x="8285" y="461"/>
                  </a:lnTo>
                  <a:lnTo>
                    <a:pt x="8308" y="462"/>
                  </a:lnTo>
                  <a:lnTo>
                    <a:pt x="8335" y="460"/>
                  </a:lnTo>
                  <a:lnTo>
                    <a:pt x="8347" y="458"/>
                  </a:lnTo>
                  <a:lnTo>
                    <a:pt x="8358" y="453"/>
                  </a:lnTo>
                  <a:lnTo>
                    <a:pt x="8380" y="442"/>
                  </a:lnTo>
                  <a:lnTo>
                    <a:pt x="8389" y="435"/>
                  </a:lnTo>
                  <a:lnTo>
                    <a:pt x="8398" y="425"/>
                  </a:lnTo>
                  <a:lnTo>
                    <a:pt x="8413" y="406"/>
                  </a:lnTo>
                  <a:lnTo>
                    <a:pt x="8423" y="383"/>
                  </a:lnTo>
                  <a:lnTo>
                    <a:pt x="8430" y="359"/>
                  </a:lnTo>
                  <a:lnTo>
                    <a:pt x="8431" y="332"/>
                  </a:lnTo>
                  <a:lnTo>
                    <a:pt x="8430" y="304"/>
                  </a:lnTo>
                  <a:lnTo>
                    <a:pt x="8423" y="279"/>
                  </a:lnTo>
                  <a:lnTo>
                    <a:pt x="8412" y="257"/>
                  </a:lnTo>
                  <a:lnTo>
                    <a:pt x="8396" y="239"/>
                  </a:lnTo>
                  <a:lnTo>
                    <a:pt x="8377" y="224"/>
                  </a:lnTo>
                  <a:lnTo>
                    <a:pt x="8365" y="218"/>
                  </a:lnTo>
                  <a:lnTo>
                    <a:pt x="8352" y="213"/>
                  </a:lnTo>
                  <a:lnTo>
                    <a:pt x="8323" y="207"/>
                  </a:lnTo>
                  <a:lnTo>
                    <a:pt x="8291" y="204"/>
                  </a:lnTo>
                  <a:lnTo>
                    <a:pt x="8250" y="208"/>
                  </a:lnTo>
                  <a:lnTo>
                    <a:pt x="8204" y="219"/>
                  </a:lnTo>
                  <a:lnTo>
                    <a:pt x="8202" y="275"/>
                  </a:lnTo>
                  <a:lnTo>
                    <a:pt x="8201" y="377"/>
                  </a:lnTo>
                  <a:lnTo>
                    <a:pt x="8201" y="574"/>
                  </a:lnTo>
                  <a:lnTo>
                    <a:pt x="8202" y="658"/>
                  </a:lnTo>
                  <a:lnTo>
                    <a:pt x="8202" y="698"/>
                  </a:lnTo>
                  <a:lnTo>
                    <a:pt x="8204" y="720"/>
                  </a:lnTo>
                  <a:lnTo>
                    <a:pt x="8207" y="731"/>
                  </a:lnTo>
                  <a:lnTo>
                    <a:pt x="8210" y="738"/>
                  </a:lnTo>
                  <a:lnTo>
                    <a:pt x="8216" y="743"/>
                  </a:lnTo>
                  <a:lnTo>
                    <a:pt x="8226" y="747"/>
                  </a:lnTo>
                  <a:lnTo>
                    <a:pt x="8245" y="749"/>
                  </a:lnTo>
                  <a:lnTo>
                    <a:pt x="8282" y="752"/>
                  </a:lnTo>
                  <a:lnTo>
                    <a:pt x="8286" y="776"/>
                  </a:lnTo>
                  <a:lnTo>
                    <a:pt x="8160" y="776"/>
                  </a:lnTo>
                  <a:lnTo>
                    <a:pt x="8039" y="779"/>
                  </a:lnTo>
                  <a:lnTo>
                    <a:pt x="8035" y="754"/>
                  </a:lnTo>
                  <a:lnTo>
                    <a:pt x="8071" y="749"/>
                  </a:lnTo>
                  <a:lnTo>
                    <a:pt x="8092" y="747"/>
                  </a:lnTo>
                  <a:lnTo>
                    <a:pt x="8102" y="744"/>
                  </a:lnTo>
                  <a:lnTo>
                    <a:pt x="8108" y="741"/>
                  </a:lnTo>
                  <a:lnTo>
                    <a:pt x="8113" y="734"/>
                  </a:lnTo>
                  <a:lnTo>
                    <a:pt x="8116" y="723"/>
                  </a:lnTo>
                  <a:lnTo>
                    <a:pt x="8118" y="702"/>
                  </a:lnTo>
                  <a:lnTo>
                    <a:pt x="8119" y="664"/>
                  </a:lnTo>
                  <a:lnTo>
                    <a:pt x="8119" y="574"/>
                  </a:lnTo>
                  <a:lnTo>
                    <a:pt x="8119" y="377"/>
                  </a:lnTo>
                  <a:lnTo>
                    <a:pt x="8119" y="294"/>
                  </a:lnTo>
                  <a:lnTo>
                    <a:pt x="8118" y="254"/>
                  </a:lnTo>
                  <a:lnTo>
                    <a:pt x="8117" y="232"/>
                  </a:lnTo>
                  <a:lnTo>
                    <a:pt x="8114" y="220"/>
                  </a:lnTo>
                  <a:lnTo>
                    <a:pt x="8111" y="213"/>
                  </a:lnTo>
                  <a:lnTo>
                    <a:pt x="8105" y="208"/>
                  </a:lnTo>
                  <a:lnTo>
                    <a:pt x="8095" y="206"/>
                  </a:lnTo>
                  <a:lnTo>
                    <a:pt x="8075" y="202"/>
                  </a:lnTo>
                  <a:lnTo>
                    <a:pt x="8039" y="201"/>
                  </a:lnTo>
                  <a:lnTo>
                    <a:pt x="8035" y="176"/>
                  </a:lnTo>
                  <a:lnTo>
                    <a:pt x="8039" y="173"/>
                  </a:lnTo>
                  <a:close/>
                  <a:moveTo>
                    <a:pt x="8566" y="173"/>
                  </a:moveTo>
                  <a:lnTo>
                    <a:pt x="8618" y="174"/>
                  </a:lnTo>
                  <a:lnTo>
                    <a:pt x="8688" y="177"/>
                  </a:lnTo>
                  <a:lnTo>
                    <a:pt x="8809" y="173"/>
                  </a:lnTo>
                  <a:lnTo>
                    <a:pt x="8813" y="197"/>
                  </a:lnTo>
                  <a:lnTo>
                    <a:pt x="8765" y="203"/>
                  </a:lnTo>
                  <a:lnTo>
                    <a:pt x="8750" y="206"/>
                  </a:lnTo>
                  <a:lnTo>
                    <a:pt x="8741" y="209"/>
                  </a:lnTo>
                  <a:lnTo>
                    <a:pt x="8738" y="213"/>
                  </a:lnTo>
                  <a:lnTo>
                    <a:pt x="8735" y="218"/>
                  </a:lnTo>
                  <a:lnTo>
                    <a:pt x="8731" y="231"/>
                  </a:lnTo>
                  <a:lnTo>
                    <a:pt x="8729" y="279"/>
                  </a:lnTo>
                  <a:lnTo>
                    <a:pt x="8729" y="377"/>
                  </a:lnTo>
                  <a:lnTo>
                    <a:pt x="8729" y="574"/>
                  </a:lnTo>
                  <a:lnTo>
                    <a:pt x="8729" y="658"/>
                  </a:lnTo>
                  <a:lnTo>
                    <a:pt x="8730" y="698"/>
                  </a:lnTo>
                  <a:lnTo>
                    <a:pt x="8731" y="720"/>
                  </a:lnTo>
                  <a:lnTo>
                    <a:pt x="8734" y="731"/>
                  </a:lnTo>
                  <a:lnTo>
                    <a:pt x="8737" y="738"/>
                  </a:lnTo>
                  <a:lnTo>
                    <a:pt x="8743" y="743"/>
                  </a:lnTo>
                  <a:lnTo>
                    <a:pt x="8753" y="747"/>
                  </a:lnTo>
                  <a:lnTo>
                    <a:pt x="8773" y="749"/>
                  </a:lnTo>
                  <a:lnTo>
                    <a:pt x="8809" y="752"/>
                  </a:lnTo>
                  <a:lnTo>
                    <a:pt x="8813" y="776"/>
                  </a:lnTo>
                  <a:lnTo>
                    <a:pt x="8735" y="776"/>
                  </a:lnTo>
                  <a:lnTo>
                    <a:pt x="8688" y="776"/>
                  </a:lnTo>
                  <a:lnTo>
                    <a:pt x="8566" y="779"/>
                  </a:lnTo>
                  <a:lnTo>
                    <a:pt x="8562" y="754"/>
                  </a:lnTo>
                  <a:lnTo>
                    <a:pt x="8598" y="749"/>
                  </a:lnTo>
                  <a:lnTo>
                    <a:pt x="8618" y="747"/>
                  </a:lnTo>
                  <a:lnTo>
                    <a:pt x="8629" y="744"/>
                  </a:lnTo>
                  <a:lnTo>
                    <a:pt x="8636" y="741"/>
                  </a:lnTo>
                  <a:lnTo>
                    <a:pt x="8640" y="734"/>
                  </a:lnTo>
                  <a:lnTo>
                    <a:pt x="8644" y="723"/>
                  </a:lnTo>
                  <a:lnTo>
                    <a:pt x="8646" y="702"/>
                  </a:lnTo>
                  <a:lnTo>
                    <a:pt x="8646" y="664"/>
                  </a:lnTo>
                  <a:lnTo>
                    <a:pt x="8647" y="574"/>
                  </a:lnTo>
                  <a:lnTo>
                    <a:pt x="8647" y="377"/>
                  </a:lnTo>
                  <a:lnTo>
                    <a:pt x="8646" y="294"/>
                  </a:lnTo>
                  <a:lnTo>
                    <a:pt x="8645" y="254"/>
                  </a:lnTo>
                  <a:lnTo>
                    <a:pt x="8644" y="232"/>
                  </a:lnTo>
                  <a:lnTo>
                    <a:pt x="8641" y="220"/>
                  </a:lnTo>
                  <a:lnTo>
                    <a:pt x="8638" y="213"/>
                  </a:lnTo>
                  <a:lnTo>
                    <a:pt x="8632" y="208"/>
                  </a:lnTo>
                  <a:lnTo>
                    <a:pt x="8622" y="206"/>
                  </a:lnTo>
                  <a:lnTo>
                    <a:pt x="8603" y="202"/>
                  </a:lnTo>
                  <a:lnTo>
                    <a:pt x="8566" y="201"/>
                  </a:lnTo>
                  <a:lnTo>
                    <a:pt x="8562" y="176"/>
                  </a:lnTo>
                  <a:lnTo>
                    <a:pt x="8566" y="173"/>
                  </a:lnTo>
                  <a:close/>
                  <a:moveTo>
                    <a:pt x="8868" y="629"/>
                  </a:moveTo>
                  <a:lnTo>
                    <a:pt x="8892" y="626"/>
                  </a:lnTo>
                  <a:lnTo>
                    <a:pt x="8898" y="672"/>
                  </a:lnTo>
                  <a:lnTo>
                    <a:pt x="8902" y="695"/>
                  </a:lnTo>
                  <a:lnTo>
                    <a:pt x="8909" y="708"/>
                  </a:lnTo>
                  <a:lnTo>
                    <a:pt x="8924" y="720"/>
                  </a:lnTo>
                  <a:lnTo>
                    <a:pt x="8935" y="728"/>
                  </a:lnTo>
                  <a:lnTo>
                    <a:pt x="8947" y="734"/>
                  </a:lnTo>
                  <a:lnTo>
                    <a:pt x="8976" y="743"/>
                  </a:lnTo>
                  <a:lnTo>
                    <a:pt x="9008" y="749"/>
                  </a:lnTo>
                  <a:lnTo>
                    <a:pt x="9041" y="752"/>
                  </a:lnTo>
                  <a:lnTo>
                    <a:pt x="9064" y="750"/>
                  </a:lnTo>
                  <a:lnTo>
                    <a:pt x="9084" y="747"/>
                  </a:lnTo>
                  <a:lnTo>
                    <a:pt x="9103" y="742"/>
                  </a:lnTo>
                  <a:lnTo>
                    <a:pt x="9122" y="735"/>
                  </a:lnTo>
                  <a:lnTo>
                    <a:pt x="9139" y="725"/>
                  </a:lnTo>
                  <a:lnTo>
                    <a:pt x="9155" y="714"/>
                  </a:lnTo>
                  <a:lnTo>
                    <a:pt x="9167" y="701"/>
                  </a:lnTo>
                  <a:lnTo>
                    <a:pt x="9179" y="686"/>
                  </a:lnTo>
                  <a:lnTo>
                    <a:pt x="9187" y="670"/>
                  </a:lnTo>
                  <a:lnTo>
                    <a:pt x="9193" y="652"/>
                  </a:lnTo>
                  <a:lnTo>
                    <a:pt x="9197" y="633"/>
                  </a:lnTo>
                  <a:lnTo>
                    <a:pt x="9198" y="614"/>
                  </a:lnTo>
                  <a:lnTo>
                    <a:pt x="9196" y="587"/>
                  </a:lnTo>
                  <a:lnTo>
                    <a:pt x="9193" y="575"/>
                  </a:lnTo>
                  <a:lnTo>
                    <a:pt x="9188" y="564"/>
                  </a:lnTo>
                  <a:lnTo>
                    <a:pt x="9178" y="546"/>
                  </a:lnTo>
                  <a:lnTo>
                    <a:pt x="9170" y="538"/>
                  </a:lnTo>
                  <a:lnTo>
                    <a:pt x="9162" y="531"/>
                  </a:lnTo>
                  <a:lnTo>
                    <a:pt x="9144" y="520"/>
                  </a:lnTo>
                  <a:lnTo>
                    <a:pt x="9133" y="516"/>
                  </a:lnTo>
                  <a:lnTo>
                    <a:pt x="9122" y="513"/>
                  </a:lnTo>
                  <a:lnTo>
                    <a:pt x="9056" y="500"/>
                  </a:lnTo>
                  <a:lnTo>
                    <a:pt x="8989" y="486"/>
                  </a:lnTo>
                  <a:lnTo>
                    <a:pt x="8965" y="479"/>
                  </a:lnTo>
                  <a:lnTo>
                    <a:pt x="8942" y="470"/>
                  </a:lnTo>
                  <a:lnTo>
                    <a:pt x="8920" y="456"/>
                  </a:lnTo>
                  <a:lnTo>
                    <a:pt x="8902" y="441"/>
                  </a:lnTo>
                  <a:lnTo>
                    <a:pt x="8887" y="420"/>
                  </a:lnTo>
                  <a:lnTo>
                    <a:pt x="8881" y="410"/>
                  </a:lnTo>
                  <a:lnTo>
                    <a:pt x="8876" y="398"/>
                  </a:lnTo>
                  <a:lnTo>
                    <a:pt x="8869" y="370"/>
                  </a:lnTo>
                  <a:lnTo>
                    <a:pt x="8867" y="342"/>
                  </a:lnTo>
                  <a:lnTo>
                    <a:pt x="8868" y="322"/>
                  </a:lnTo>
                  <a:lnTo>
                    <a:pt x="8870" y="304"/>
                  </a:lnTo>
                  <a:lnTo>
                    <a:pt x="8875" y="286"/>
                  </a:lnTo>
                  <a:lnTo>
                    <a:pt x="8881" y="269"/>
                  </a:lnTo>
                  <a:lnTo>
                    <a:pt x="8898" y="238"/>
                  </a:lnTo>
                  <a:lnTo>
                    <a:pt x="8922" y="212"/>
                  </a:lnTo>
                  <a:lnTo>
                    <a:pt x="8952" y="189"/>
                  </a:lnTo>
                  <a:lnTo>
                    <a:pt x="8969" y="180"/>
                  </a:lnTo>
                  <a:lnTo>
                    <a:pt x="8987" y="173"/>
                  </a:lnTo>
                  <a:lnTo>
                    <a:pt x="9006" y="167"/>
                  </a:lnTo>
                  <a:lnTo>
                    <a:pt x="9026" y="164"/>
                  </a:lnTo>
                  <a:lnTo>
                    <a:pt x="9071" y="160"/>
                  </a:lnTo>
                  <a:lnTo>
                    <a:pt x="9109" y="162"/>
                  </a:lnTo>
                  <a:lnTo>
                    <a:pt x="9151" y="170"/>
                  </a:lnTo>
                  <a:lnTo>
                    <a:pt x="9193" y="180"/>
                  </a:lnTo>
                  <a:lnTo>
                    <a:pt x="9232" y="196"/>
                  </a:lnTo>
                  <a:lnTo>
                    <a:pt x="9234" y="202"/>
                  </a:lnTo>
                  <a:lnTo>
                    <a:pt x="9230" y="224"/>
                  </a:lnTo>
                  <a:lnTo>
                    <a:pt x="9227" y="249"/>
                  </a:lnTo>
                  <a:lnTo>
                    <a:pt x="9224" y="279"/>
                  </a:lnTo>
                  <a:lnTo>
                    <a:pt x="9223" y="314"/>
                  </a:lnTo>
                  <a:lnTo>
                    <a:pt x="9218" y="317"/>
                  </a:lnTo>
                  <a:lnTo>
                    <a:pt x="9197" y="317"/>
                  </a:lnTo>
                  <a:lnTo>
                    <a:pt x="9191" y="249"/>
                  </a:lnTo>
                  <a:lnTo>
                    <a:pt x="9187" y="243"/>
                  </a:lnTo>
                  <a:lnTo>
                    <a:pt x="9180" y="234"/>
                  </a:lnTo>
                  <a:lnTo>
                    <a:pt x="9168" y="226"/>
                  </a:lnTo>
                  <a:lnTo>
                    <a:pt x="9152" y="216"/>
                  </a:lnTo>
                  <a:lnTo>
                    <a:pt x="9133" y="208"/>
                  </a:lnTo>
                  <a:lnTo>
                    <a:pt x="9113" y="202"/>
                  </a:lnTo>
                  <a:lnTo>
                    <a:pt x="9092" y="198"/>
                  </a:lnTo>
                  <a:lnTo>
                    <a:pt x="9072" y="197"/>
                  </a:lnTo>
                  <a:lnTo>
                    <a:pt x="9036" y="201"/>
                  </a:lnTo>
                  <a:lnTo>
                    <a:pt x="9004" y="212"/>
                  </a:lnTo>
                  <a:lnTo>
                    <a:pt x="8989" y="220"/>
                  </a:lnTo>
                  <a:lnTo>
                    <a:pt x="8976" y="230"/>
                  </a:lnTo>
                  <a:lnTo>
                    <a:pt x="8965" y="243"/>
                  </a:lnTo>
                  <a:lnTo>
                    <a:pt x="8956" y="257"/>
                  </a:lnTo>
                  <a:lnTo>
                    <a:pt x="8948" y="273"/>
                  </a:lnTo>
                  <a:lnTo>
                    <a:pt x="8944" y="288"/>
                  </a:lnTo>
                  <a:lnTo>
                    <a:pt x="8940" y="321"/>
                  </a:lnTo>
                  <a:lnTo>
                    <a:pt x="8942" y="345"/>
                  </a:lnTo>
                  <a:lnTo>
                    <a:pt x="8945" y="354"/>
                  </a:lnTo>
                  <a:lnTo>
                    <a:pt x="8950" y="365"/>
                  </a:lnTo>
                  <a:lnTo>
                    <a:pt x="8960" y="382"/>
                  </a:lnTo>
                  <a:lnTo>
                    <a:pt x="8968" y="389"/>
                  </a:lnTo>
                  <a:lnTo>
                    <a:pt x="8975" y="395"/>
                  </a:lnTo>
                  <a:lnTo>
                    <a:pt x="8992" y="406"/>
                  </a:lnTo>
                  <a:lnTo>
                    <a:pt x="9011" y="412"/>
                  </a:lnTo>
                  <a:lnTo>
                    <a:pt x="9041" y="419"/>
                  </a:lnTo>
                  <a:lnTo>
                    <a:pt x="9086" y="426"/>
                  </a:lnTo>
                  <a:lnTo>
                    <a:pt x="9122" y="432"/>
                  </a:lnTo>
                  <a:lnTo>
                    <a:pt x="9152" y="438"/>
                  </a:lnTo>
                  <a:lnTo>
                    <a:pt x="9176" y="444"/>
                  </a:lnTo>
                  <a:lnTo>
                    <a:pt x="9197" y="452"/>
                  </a:lnTo>
                  <a:lnTo>
                    <a:pt x="9212" y="461"/>
                  </a:lnTo>
                  <a:lnTo>
                    <a:pt x="9227" y="472"/>
                  </a:lnTo>
                  <a:lnTo>
                    <a:pt x="9240" y="485"/>
                  </a:lnTo>
                  <a:lnTo>
                    <a:pt x="9252" y="500"/>
                  </a:lnTo>
                  <a:lnTo>
                    <a:pt x="9260" y="518"/>
                  </a:lnTo>
                  <a:lnTo>
                    <a:pt x="9266" y="536"/>
                  </a:lnTo>
                  <a:lnTo>
                    <a:pt x="9271" y="557"/>
                  </a:lnTo>
                  <a:lnTo>
                    <a:pt x="9272" y="579"/>
                  </a:lnTo>
                  <a:lnTo>
                    <a:pt x="9271" y="602"/>
                  </a:lnTo>
                  <a:lnTo>
                    <a:pt x="9268" y="623"/>
                  </a:lnTo>
                  <a:lnTo>
                    <a:pt x="9262" y="644"/>
                  </a:lnTo>
                  <a:lnTo>
                    <a:pt x="9253" y="663"/>
                  </a:lnTo>
                  <a:lnTo>
                    <a:pt x="9244" y="681"/>
                  </a:lnTo>
                  <a:lnTo>
                    <a:pt x="9230" y="699"/>
                  </a:lnTo>
                  <a:lnTo>
                    <a:pt x="9198" y="730"/>
                  </a:lnTo>
                  <a:lnTo>
                    <a:pt x="9179" y="744"/>
                  </a:lnTo>
                  <a:lnTo>
                    <a:pt x="9160" y="756"/>
                  </a:lnTo>
                  <a:lnTo>
                    <a:pt x="9138" y="767"/>
                  </a:lnTo>
                  <a:lnTo>
                    <a:pt x="9116" y="776"/>
                  </a:lnTo>
                  <a:lnTo>
                    <a:pt x="9094" y="783"/>
                  </a:lnTo>
                  <a:lnTo>
                    <a:pt x="9070" y="788"/>
                  </a:lnTo>
                  <a:lnTo>
                    <a:pt x="9019" y="791"/>
                  </a:lnTo>
                  <a:lnTo>
                    <a:pt x="8976" y="789"/>
                  </a:lnTo>
                  <a:lnTo>
                    <a:pt x="8936" y="783"/>
                  </a:lnTo>
                  <a:lnTo>
                    <a:pt x="8899" y="773"/>
                  </a:lnTo>
                  <a:lnTo>
                    <a:pt x="8864" y="760"/>
                  </a:lnTo>
                  <a:lnTo>
                    <a:pt x="8862" y="754"/>
                  </a:lnTo>
                  <a:lnTo>
                    <a:pt x="8866" y="710"/>
                  </a:lnTo>
                  <a:lnTo>
                    <a:pt x="8868" y="629"/>
                  </a:lnTo>
                  <a:close/>
                  <a:moveTo>
                    <a:pt x="9808" y="173"/>
                  </a:moveTo>
                  <a:lnTo>
                    <a:pt x="9811" y="177"/>
                  </a:lnTo>
                  <a:lnTo>
                    <a:pt x="9808" y="230"/>
                  </a:lnTo>
                  <a:lnTo>
                    <a:pt x="9808" y="311"/>
                  </a:lnTo>
                  <a:lnTo>
                    <a:pt x="9784" y="314"/>
                  </a:lnTo>
                  <a:lnTo>
                    <a:pt x="9780" y="310"/>
                  </a:lnTo>
                  <a:lnTo>
                    <a:pt x="9775" y="272"/>
                  </a:lnTo>
                  <a:lnTo>
                    <a:pt x="9770" y="232"/>
                  </a:lnTo>
                  <a:lnTo>
                    <a:pt x="9764" y="222"/>
                  </a:lnTo>
                  <a:lnTo>
                    <a:pt x="9755" y="219"/>
                  </a:lnTo>
                  <a:lnTo>
                    <a:pt x="9737" y="216"/>
                  </a:lnTo>
                  <a:lnTo>
                    <a:pt x="9684" y="215"/>
                  </a:lnTo>
                  <a:lnTo>
                    <a:pt x="9604" y="215"/>
                  </a:lnTo>
                  <a:lnTo>
                    <a:pt x="9600" y="326"/>
                  </a:lnTo>
                  <a:lnTo>
                    <a:pt x="9600" y="574"/>
                  </a:lnTo>
                  <a:lnTo>
                    <a:pt x="9601" y="658"/>
                  </a:lnTo>
                  <a:lnTo>
                    <a:pt x="9601" y="698"/>
                  </a:lnTo>
                  <a:lnTo>
                    <a:pt x="9604" y="720"/>
                  </a:lnTo>
                  <a:lnTo>
                    <a:pt x="9606" y="732"/>
                  </a:lnTo>
                  <a:lnTo>
                    <a:pt x="9610" y="738"/>
                  </a:lnTo>
                  <a:lnTo>
                    <a:pt x="9614" y="743"/>
                  </a:lnTo>
                  <a:lnTo>
                    <a:pt x="9625" y="747"/>
                  </a:lnTo>
                  <a:lnTo>
                    <a:pt x="9644" y="749"/>
                  </a:lnTo>
                  <a:lnTo>
                    <a:pt x="9682" y="752"/>
                  </a:lnTo>
                  <a:lnTo>
                    <a:pt x="9685" y="776"/>
                  </a:lnTo>
                  <a:lnTo>
                    <a:pt x="9560" y="776"/>
                  </a:lnTo>
                  <a:lnTo>
                    <a:pt x="9438" y="779"/>
                  </a:lnTo>
                  <a:lnTo>
                    <a:pt x="9434" y="754"/>
                  </a:lnTo>
                  <a:lnTo>
                    <a:pt x="9472" y="749"/>
                  </a:lnTo>
                  <a:lnTo>
                    <a:pt x="9492" y="747"/>
                  </a:lnTo>
                  <a:lnTo>
                    <a:pt x="9503" y="744"/>
                  </a:lnTo>
                  <a:lnTo>
                    <a:pt x="9509" y="741"/>
                  </a:lnTo>
                  <a:lnTo>
                    <a:pt x="9514" y="734"/>
                  </a:lnTo>
                  <a:lnTo>
                    <a:pt x="9516" y="723"/>
                  </a:lnTo>
                  <a:lnTo>
                    <a:pt x="9518" y="702"/>
                  </a:lnTo>
                  <a:lnTo>
                    <a:pt x="9520" y="664"/>
                  </a:lnTo>
                  <a:lnTo>
                    <a:pt x="9521" y="574"/>
                  </a:lnTo>
                  <a:lnTo>
                    <a:pt x="9521" y="326"/>
                  </a:lnTo>
                  <a:lnTo>
                    <a:pt x="9517" y="215"/>
                  </a:lnTo>
                  <a:lnTo>
                    <a:pt x="9454" y="215"/>
                  </a:lnTo>
                  <a:lnTo>
                    <a:pt x="9385" y="216"/>
                  </a:lnTo>
                  <a:lnTo>
                    <a:pt x="9373" y="218"/>
                  </a:lnTo>
                  <a:lnTo>
                    <a:pt x="9364" y="220"/>
                  </a:lnTo>
                  <a:lnTo>
                    <a:pt x="9356" y="222"/>
                  </a:lnTo>
                  <a:lnTo>
                    <a:pt x="9353" y="225"/>
                  </a:lnTo>
                  <a:lnTo>
                    <a:pt x="9348" y="240"/>
                  </a:lnTo>
                  <a:lnTo>
                    <a:pt x="9344" y="272"/>
                  </a:lnTo>
                  <a:lnTo>
                    <a:pt x="9340" y="310"/>
                  </a:lnTo>
                  <a:lnTo>
                    <a:pt x="9336" y="314"/>
                  </a:lnTo>
                  <a:lnTo>
                    <a:pt x="9317" y="314"/>
                  </a:lnTo>
                  <a:lnTo>
                    <a:pt x="9312" y="226"/>
                  </a:lnTo>
                  <a:lnTo>
                    <a:pt x="9310" y="177"/>
                  </a:lnTo>
                  <a:lnTo>
                    <a:pt x="9313" y="173"/>
                  </a:lnTo>
                  <a:lnTo>
                    <a:pt x="9412" y="176"/>
                  </a:lnTo>
                  <a:lnTo>
                    <a:pt x="9560" y="177"/>
                  </a:lnTo>
                  <a:lnTo>
                    <a:pt x="9709" y="176"/>
                  </a:lnTo>
                  <a:lnTo>
                    <a:pt x="9808" y="17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8"/>
            <p:cNvSpPr>
              <a:spLocks noEditPoints="1"/>
            </p:cNvSpPr>
            <p:nvPr/>
          </p:nvSpPr>
          <p:spPr bwMode="auto">
            <a:xfrm>
              <a:off x="4527550" y="4124326"/>
              <a:ext cx="3135313" cy="249238"/>
            </a:xfrm>
            <a:custGeom>
              <a:avLst/>
              <a:gdLst>
                <a:gd name="T0" fmla="*/ 11670 w 11852"/>
                <a:gd name="T1" fmla="*/ 81 h 944"/>
                <a:gd name="T2" fmla="*/ 11473 w 11852"/>
                <a:gd name="T3" fmla="*/ 57 h 944"/>
                <a:gd name="T4" fmla="*/ 11758 w 11852"/>
                <a:gd name="T5" fmla="*/ 651 h 944"/>
                <a:gd name="T6" fmla="*/ 11365 w 11852"/>
                <a:gd name="T7" fmla="*/ 747 h 944"/>
                <a:gd name="T8" fmla="*/ 246 w 11852"/>
                <a:gd name="T9" fmla="*/ 721 h 944"/>
                <a:gd name="T10" fmla="*/ 546 w 11852"/>
                <a:gd name="T11" fmla="*/ 176 h 944"/>
                <a:gd name="T12" fmla="*/ 366 w 11852"/>
                <a:gd name="T13" fmla="*/ 788 h 944"/>
                <a:gd name="T14" fmla="*/ 695 w 11852"/>
                <a:gd name="T15" fmla="*/ 777 h 944"/>
                <a:gd name="T16" fmla="*/ 1248 w 11852"/>
                <a:gd name="T17" fmla="*/ 687 h 944"/>
                <a:gd name="T18" fmla="*/ 1216 w 11852"/>
                <a:gd name="T19" fmla="*/ 775 h 944"/>
                <a:gd name="T20" fmla="*/ 1580 w 11852"/>
                <a:gd name="T21" fmla="*/ 279 h 944"/>
                <a:gd name="T22" fmla="*/ 1498 w 11852"/>
                <a:gd name="T23" fmla="*/ 294 h 944"/>
                <a:gd name="T24" fmla="*/ 1850 w 11852"/>
                <a:gd name="T25" fmla="*/ 218 h 944"/>
                <a:gd name="T26" fmla="*/ 2022 w 11852"/>
                <a:gd name="T27" fmla="*/ 782 h 944"/>
                <a:gd name="T28" fmla="*/ 2696 w 11852"/>
                <a:gd name="T29" fmla="*/ 403 h 944"/>
                <a:gd name="T30" fmla="*/ 2809 w 11852"/>
                <a:gd name="T31" fmla="*/ 630 h 944"/>
                <a:gd name="T32" fmla="*/ 3215 w 11852"/>
                <a:gd name="T33" fmla="*/ 175 h 944"/>
                <a:gd name="T34" fmla="*/ 3385 w 11852"/>
                <a:gd name="T35" fmla="*/ 741 h 944"/>
                <a:gd name="T36" fmla="*/ 3253 w 11852"/>
                <a:gd name="T37" fmla="*/ 268 h 944"/>
                <a:gd name="T38" fmla="*/ 3040 w 11852"/>
                <a:gd name="T39" fmla="*/ 776 h 944"/>
                <a:gd name="T40" fmla="*/ 3499 w 11852"/>
                <a:gd name="T41" fmla="*/ 694 h 944"/>
                <a:gd name="T42" fmla="*/ 3742 w 11852"/>
                <a:gd name="T43" fmla="*/ 520 h 944"/>
                <a:gd name="T44" fmla="*/ 3707 w 11852"/>
                <a:gd name="T45" fmla="*/ 162 h 944"/>
                <a:gd name="T46" fmla="*/ 3546 w 11852"/>
                <a:gd name="T47" fmla="*/ 272 h 944"/>
                <a:gd name="T48" fmla="*/ 3865 w 11852"/>
                <a:gd name="T49" fmla="*/ 622 h 944"/>
                <a:gd name="T50" fmla="*/ 4100 w 11852"/>
                <a:gd name="T51" fmla="*/ 205 h 944"/>
                <a:gd name="T52" fmla="*/ 3994 w 11852"/>
                <a:gd name="T53" fmla="*/ 723 h 944"/>
                <a:gd name="T54" fmla="*/ 4628 w 11852"/>
                <a:gd name="T55" fmla="*/ 217 h 944"/>
                <a:gd name="T56" fmla="*/ 4412 w 11852"/>
                <a:gd name="T57" fmla="*/ 574 h 944"/>
                <a:gd name="T58" fmla="*/ 4859 w 11852"/>
                <a:gd name="T59" fmla="*/ 177 h 944"/>
                <a:gd name="T60" fmla="*/ 5086 w 11852"/>
                <a:gd name="T61" fmla="*/ 746 h 944"/>
                <a:gd name="T62" fmla="*/ 5540 w 11852"/>
                <a:gd name="T63" fmla="*/ 481 h 944"/>
                <a:gd name="T64" fmla="*/ 6137 w 11852"/>
                <a:gd name="T65" fmla="*/ 283 h 944"/>
                <a:gd name="T66" fmla="*/ 5664 w 11852"/>
                <a:gd name="T67" fmla="*/ 739 h 944"/>
                <a:gd name="T68" fmla="*/ 5873 w 11852"/>
                <a:gd name="T69" fmla="*/ 752 h 944"/>
                <a:gd name="T70" fmla="*/ 5851 w 11852"/>
                <a:gd name="T71" fmla="*/ 196 h 944"/>
                <a:gd name="T72" fmla="*/ 6476 w 11852"/>
                <a:gd name="T73" fmla="*/ 775 h 944"/>
                <a:gd name="T74" fmla="*/ 6642 w 11852"/>
                <a:gd name="T75" fmla="*/ 224 h 944"/>
                <a:gd name="T76" fmla="*/ 6600 w 11852"/>
                <a:gd name="T77" fmla="*/ 474 h 944"/>
                <a:gd name="T78" fmla="*/ 7076 w 11852"/>
                <a:gd name="T79" fmla="*/ 814 h 944"/>
                <a:gd name="T80" fmla="*/ 7014 w 11852"/>
                <a:gd name="T81" fmla="*/ 747 h 944"/>
                <a:gd name="T82" fmla="*/ 7561 w 11852"/>
                <a:gd name="T83" fmla="*/ 409 h 944"/>
                <a:gd name="T84" fmla="*/ 7379 w 11852"/>
                <a:gd name="T85" fmla="*/ 778 h 944"/>
                <a:gd name="T86" fmla="*/ 7830 w 11852"/>
                <a:gd name="T87" fmla="*/ 204 h 944"/>
                <a:gd name="T88" fmla="*/ 8308 w 11852"/>
                <a:gd name="T89" fmla="*/ 176 h 944"/>
                <a:gd name="T90" fmla="*/ 8846 w 11852"/>
                <a:gd name="T91" fmla="*/ 595 h 944"/>
                <a:gd name="T92" fmla="*/ 8467 w 11852"/>
                <a:gd name="T93" fmla="*/ 746 h 944"/>
                <a:gd name="T94" fmla="*/ 8550 w 11852"/>
                <a:gd name="T95" fmla="*/ 1 h 944"/>
                <a:gd name="T96" fmla="*/ 8724 w 11852"/>
                <a:gd name="T97" fmla="*/ 8 h 944"/>
                <a:gd name="T98" fmla="*/ 9161 w 11852"/>
                <a:gd name="T99" fmla="*/ 748 h 944"/>
                <a:gd name="T100" fmla="*/ 9095 w 11852"/>
                <a:gd name="T101" fmla="*/ 469 h 944"/>
                <a:gd name="T102" fmla="*/ 9379 w 11852"/>
                <a:gd name="T103" fmla="*/ 249 h 944"/>
                <a:gd name="T104" fmla="*/ 9113 w 11852"/>
                <a:gd name="T105" fmla="*/ 382 h 944"/>
                <a:gd name="T106" fmla="*/ 9331 w 11852"/>
                <a:gd name="T107" fmla="*/ 745 h 944"/>
                <a:gd name="T108" fmla="*/ 9974 w 11852"/>
                <a:gd name="T109" fmla="*/ 214 h 944"/>
                <a:gd name="T110" fmla="*/ 9714 w 11852"/>
                <a:gd name="T111" fmla="*/ 751 h 944"/>
                <a:gd name="T112" fmla="*/ 9523 w 11852"/>
                <a:gd name="T113" fmla="*/ 175 h 944"/>
                <a:gd name="T114" fmla="*/ 10579 w 11852"/>
                <a:gd name="T115" fmla="*/ 172 h 944"/>
                <a:gd name="T116" fmla="*/ 10290 w 11852"/>
                <a:gd name="T117" fmla="*/ 750 h 944"/>
                <a:gd name="T118" fmla="*/ 10853 w 11852"/>
                <a:gd name="T119" fmla="*/ 212 h 944"/>
                <a:gd name="T120" fmla="*/ 10745 w 11852"/>
                <a:gd name="T121" fmla="*/ 746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852" h="944">
                  <a:moveTo>
                    <a:pt x="11636" y="96"/>
                  </a:moveTo>
                  <a:lnTo>
                    <a:pt x="11627" y="94"/>
                  </a:lnTo>
                  <a:lnTo>
                    <a:pt x="11618" y="92"/>
                  </a:lnTo>
                  <a:lnTo>
                    <a:pt x="11610" y="87"/>
                  </a:lnTo>
                  <a:lnTo>
                    <a:pt x="11603" y="81"/>
                  </a:lnTo>
                  <a:lnTo>
                    <a:pt x="11597" y="74"/>
                  </a:lnTo>
                  <a:lnTo>
                    <a:pt x="11592" y="67"/>
                  </a:lnTo>
                  <a:lnTo>
                    <a:pt x="11588" y="48"/>
                  </a:lnTo>
                  <a:lnTo>
                    <a:pt x="11590" y="38"/>
                  </a:lnTo>
                  <a:lnTo>
                    <a:pt x="11592" y="30"/>
                  </a:lnTo>
                  <a:lnTo>
                    <a:pt x="11597" y="21"/>
                  </a:lnTo>
                  <a:lnTo>
                    <a:pt x="11603" y="14"/>
                  </a:lnTo>
                  <a:lnTo>
                    <a:pt x="11610" y="8"/>
                  </a:lnTo>
                  <a:lnTo>
                    <a:pt x="11618" y="3"/>
                  </a:lnTo>
                  <a:lnTo>
                    <a:pt x="11636" y="0"/>
                  </a:lnTo>
                  <a:lnTo>
                    <a:pt x="11646" y="1"/>
                  </a:lnTo>
                  <a:lnTo>
                    <a:pt x="11654" y="3"/>
                  </a:lnTo>
                  <a:lnTo>
                    <a:pt x="11663" y="8"/>
                  </a:lnTo>
                  <a:lnTo>
                    <a:pt x="11670" y="14"/>
                  </a:lnTo>
                  <a:lnTo>
                    <a:pt x="11676" y="21"/>
                  </a:lnTo>
                  <a:lnTo>
                    <a:pt x="11681" y="30"/>
                  </a:lnTo>
                  <a:lnTo>
                    <a:pt x="11684" y="48"/>
                  </a:lnTo>
                  <a:lnTo>
                    <a:pt x="11683" y="57"/>
                  </a:lnTo>
                  <a:lnTo>
                    <a:pt x="11681" y="67"/>
                  </a:lnTo>
                  <a:lnTo>
                    <a:pt x="11676" y="74"/>
                  </a:lnTo>
                  <a:lnTo>
                    <a:pt x="11670" y="81"/>
                  </a:lnTo>
                  <a:lnTo>
                    <a:pt x="11663" y="87"/>
                  </a:lnTo>
                  <a:lnTo>
                    <a:pt x="11654" y="92"/>
                  </a:lnTo>
                  <a:lnTo>
                    <a:pt x="11636" y="96"/>
                  </a:lnTo>
                  <a:close/>
                  <a:moveTo>
                    <a:pt x="11426" y="96"/>
                  </a:moveTo>
                  <a:lnTo>
                    <a:pt x="11417" y="94"/>
                  </a:lnTo>
                  <a:lnTo>
                    <a:pt x="11408" y="92"/>
                  </a:lnTo>
                  <a:lnTo>
                    <a:pt x="11400" y="87"/>
                  </a:lnTo>
                  <a:lnTo>
                    <a:pt x="11393" y="81"/>
                  </a:lnTo>
                  <a:lnTo>
                    <a:pt x="11386" y="74"/>
                  </a:lnTo>
                  <a:lnTo>
                    <a:pt x="11382" y="67"/>
                  </a:lnTo>
                  <a:lnTo>
                    <a:pt x="11378" y="48"/>
                  </a:lnTo>
                  <a:lnTo>
                    <a:pt x="11380" y="38"/>
                  </a:lnTo>
                  <a:lnTo>
                    <a:pt x="11382" y="30"/>
                  </a:lnTo>
                  <a:lnTo>
                    <a:pt x="11386" y="21"/>
                  </a:lnTo>
                  <a:lnTo>
                    <a:pt x="11393" y="14"/>
                  </a:lnTo>
                  <a:lnTo>
                    <a:pt x="11400" y="8"/>
                  </a:lnTo>
                  <a:lnTo>
                    <a:pt x="11408" y="3"/>
                  </a:lnTo>
                  <a:lnTo>
                    <a:pt x="11426" y="0"/>
                  </a:lnTo>
                  <a:lnTo>
                    <a:pt x="11436" y="1"/>
                  </a:lnTo>
                  <a:lnTo>
                    <a:pt x="11444" y="3"/>
                  </a:lnTo>
                  <a:lnTo>
                    <a:pt x="11453" y="8"/>
                  </a:lnTo>
                  <a:lnTo>
                    <a:pt x="11460" y="14"/>
                  </a:lnTo>
                  <a:lnTo>
                    <a:pt x="11466" y="21"/>
                  </a:lnTo>
                  <a:lnTo>
                    <a:pt x="11471" y="30"/>
                  </a:lnTo>
                  <a:lnTo>
                    <a:pt x="11474" y="48"/>
                  </a:lnTo>
                  <a:lnTo>
                    <a:pt x="11473" y="57"/>
                  </a:lnTo>
                  <a:lnTo>
                    <a:pt x="11471" y="67"/>
                  </a:lnTo>
                  <a:lnTo>
                    <a:pt x="11466" y="74"/>
                  </a:lnTo>
                  <a:lnTo>
                    <a:pt x="11460" y="81"/>
                  </a:lnTo>
                  <a:lnTo>
                    <a:pt x="11453" y="87"/>
                  </a:lnTo>
                  <a:lnTo>
                    <a:pt x="11444" y="92"/>
                  </a:lnTo>
                  <a:lnTo>
                    <a:pt x="11426" y="96"/>
                  </a:lnTo>
                  <a:close/>
                  <a:moveTo>
                    <a:pt x="11407" y="540"/>
                  </a:moveTo>
                  <a:lnTo>
                    <a:pt x="11623" y="540"/>
                  </a:lnTo>
                  <a:lnTo>
                    <a:pt x="11516" y="282"/>
                  </a:lnTo>
                  <a:lnTo>
                    <a:pt x="11407" y="540"/>
                  </a:lnTo>
                  <a:close/>
                  <a:moveTo>
                    <a:pt x="11213" y="778"/>
                  </a:moveTo>
                  <a:lnTo>
                    <a:pt x="11209" y="775"/>
                  </a:lnTo>
                  <a:lnTo>
                    <a:pt x="11209" y="753"/>
                  </a:lnTo>
                  <a:lnTo>
                    <a:pt x="11213" y="750"/>
                  </a:lnTo>
                  <a:lnTo>
                    <a:pt x="11238" y="748"/>
                  </a:lnTo>
                  <a:lnTo>
                    <a:pt x="11252" y="746"/>
                  </a:lnTo>
                  <a:lnTo>
                    <a:pt x="11261" y="742"/>
                  </a:lnTo>
                  <a:lnTo>
                    <a:pt x="11269" y="735"/>
                  </a:lnTo>
                  <a:lnTo>
                    <a:pt x="11280" y="717"/>
                  </a:lnTo>
                  <a:lnTo>
                    <a:pt x="11297" y="681"/>
                  </a:lnTo>
                  <a:lnTo>
                    <a:pt x="11342" y="584"/>
                  </a:lnTo>
                  <a:lnTo>
                    <a:pt x="11458" y="321"/>
                  </a:lnTo>
                  <a:lnTo>
                    <a:pt x="11524" y="166"/>
                  </a:lnTo>
                  <a:lnTo>
                    <a:pt x="11551" y="166"/>
                  </a:lnTo>
                  <a:lnTo>
                    <a:pt x="11732" y="595"/>
                  </a:lnTo>
                  <a:lnTo>
                    <a:pt x="11758" y="651"/>
                  </a:lnTo>
                  <a:lnTo>
                    <a:pt x="11782" y="704"/>
                  </a:lnTo>
                  <a:lnTo>
                    <a:pt x="11801" y="738"/>
                  </a:lnTo>
                  <a:lnTo>
                    <a:pt x="11814" y="746"/>
                  </a:lnTo>
                  <a:lnTo>
                    <a:pt x="11827" y="748"/>
                  </a:lnTo>
                  <a:lnTo>
                    <a:pt x="11849" y="750"/>
                  </a:lnTo>
                  <a:lnTo>
                    <a:pt x="11852" y="775"/>
                  </a:lnTo>
                  <a:lnTo>
                    <a:pt x="11767" y="775"/>
                  </a:lnTo>
                  <a:lnTo>
                    <a:pt x="11627" y="778"/>
                  </a:lnTo>
                  <a:lnTo>
                    <a:pt x="11623" y="753"/>
                  </a:lnTo>
                  <a:lnTo>
                    <a:pt x="11665" y="748"/>
                  </a:lnTo>
                  <a:lnTo>
                    <a:pt x="11686" y="745"/>
                  </a:lnTo>
                  <a:lnTo>
                    <a:pt x="11692" y="744"/>
                  </a:lnTo>
                  <a:lnTo>
                    <a:pt x="11695" y="740"/>
                  </a:lnTo>
                  <a:lnTo>
                    <a:pt x="11698" y="735"/>
                  </a:lnTo>
                  <a:lnTo>
                    <a:pt x="11698" y="730"/>
                  </a:lnTo>
                  <a:lnTo>
                    <a:pt x="11696" y="720"/>
                  </a:lnTo>
                  <a:lnTo>
                    <a:pt x="11692" y="705"/>
                  </a:lnTo>
                  <a:lnTo>
                    <a:pt x="11640" y="576"/>
                  </a:lnTo>
                  <a:lnTo>
                    <a:pt x="11393" y="576"/>
                  </a:lnTo>
                  <a:lnTo>
                    <a:pt x="11346" y="685"/>
                  </a:lnTo>
                  <a:lnTo>
                    <a:pt x="11336" y="710"/>
                  </a:lnTo>
                  <a:lnTo>
                    <a:pt x="11334" y="728"/>
                  </a:lnTo>
                  <a:lnTo>
                    <a:pt x="11336" y="738"/>
                  </a:lnTo>
                  <a:lnTo>
                    <a:pt x="11345" y="744"/>
                  </a:lnTo>
                  <a:lnTo>
                    <a:pt x="11353" y="746"/>
                  </a:lnTo>
                  <a:lnTo>
                    <a:pt x="11365" y="747"/>
                  </a:lnTo>
                  <a:lnTo>
                    <a:pt x="11404" y="750"/>
                  </a:lnTo>
                  <a:lnTo>
                    <a:pt x="11407" y="753"/>
                  </a:lnTo>
                  <a:lnTo>
                    <a:pt x="11407" y="775"/>
                  </a:lnTo>
                  <a:lnTo>
                    <a:pt x="11308" y="775"/>
                  </a:lnTo>
                  <a:lnTo>
                    <a:pt x="11213" y="778"/>
                  </a:lnTo>
                  <a:close/>
                  <a:moveTo>
                    <a:pt x="0" y="176"/>
                  </a:moveTo>
                  <a:lnTo>
                    <a:pt x="125" y="176"/>
                  </a:lnTo>
                  <a:lnTo>
                    <a:pt x="247" y="172"/>
                  </a:lnTo>
                  <a:lnTo>
                    <a:pt x="251" y="196"/>
                  </a:lnTo>
                  <a:lnTo>
                    <a:pt x="203" y="202"/>
                  </a:lnTo>
                  <a:lnTo>
                    <a:pt x="188" y="205"/>
                  </a:lnTo>
                  <a:lnTo>
                    <a:pt x="179" y="208"/>
                  </a:lnTo>
                  <a:lnTo>
                    <a:pt x="175" y="212"/>
                  </a:lnTo>
                  <a:lnTo>
                    <a:pt x="173" y="217"/>
                  </a:lnTo>
                  <a:lnTo>
                    <a:pt x="169" y="231"/>
                  </a:lnTo>
                  <a:lnTo>
                    <a:pt x="167" y="279"/>
                  </a:lnTo>
                  <a:lnTo>
                    <a:pt x="167" y="376"/>
                  </a:lnTo>
                  <a:lnTo>
                    <a:pt x="167" y="512"/>
                  </a:lnTo>
                  <a:lnTo>
                    <a:pt x="169" y="610"/>
                  </a:lnTo>
                  <a:lnTo>
                    <a:pt x="173" y="639"/>
                  </a:lnTo>
                  <a:lnTo>
                    <a:pt x="181" y="663"/>
                  </a:lnTo>
                  <a:lnTo>
                    <a:pt x="192" y="684"/>
                  </a:lnTo>
                  <a:lnTo>
                    <a:pt x="200" y="692"/>
                  </a:lnTo>
                  <a:lnTo>
                    <a:pt x="209" y="700"/>
                  </a:lnTo>
                  <a:lnTo>
                    <a:pt x="232" y="715"/>
                  </a:lnTo>
                  <a:lnTo>
                    <a:pt x="246" y="721"/>
                  </a:lnTo>
                  <a:lnTo>
                    <a:pt x="263" y="726"/>
                  </a:lnTo>
                  <a:lnTo>
                    <a:pt x="281" y="730"/>
                  </a:lnTo>
                  <a:lnTo>
                    <a:pt x="300" y="733"/>
                  </a:lnTo>
                  <a:lnTo>
                    <a:pt x="342" y="735"/>
                  </a:lnTo>
                  <a:lnTo>
                    <a:pt x="388" y="733"/>
                  </a:lnTo>
                  <a:lnTo>
                    <a:pt x="430" y="722"/>
                  </a:lnTo>
                  <a:lnTo>
                    <a:pt x="466" y="706"/>
                  </a:lnTo>
                  <a:lnTo>
                    <a:pt x="480" y="697"/>
                  </a:lnTo>
                  <a:lnTo>
                    <a:pt x="491" y="685"/>
                  </a:lnTo>
                  <a:lnTo>
                    <a:pt x="502" y="672"/>
                  </a:lnTo>
                  <a:lnTo>
                    <a:pt x="509" y="656"/>
                  </a:lnTo>
                  <a:lnTo>
                    <a:pt x="515" y="639"/>
                  </a:lnTo>
                  <a:lnTo>
                    <a:pt x="520" y="620"/>
                  </a:lnTo>
                  <a:lnTo>
                    <a:pt x="524" y="572"/>
                  </a:lnTo>
                  <a:lnTo>
                    <a:pt x="526" y="508"/>
                  </a:lnTo>
                  <a:lnTo>
                    <a:pt x="526" y="376"/>
                  </a:lnTo>
                  <a:lnTo>
                    <a:pt x="524" y="285"/>
                  </a:lnTo>
                  <a:lnTo>
                    <a:pt x="523" y="240"/>
                  </a:lnTo>
                  <a:lnTo>
                    <a:pt x="520" y="218"/>
                  </a:lnTo>
                  <a:lnTo>
                    <a:pt x="514" y="211"/>
                  </a:lnTo>
                  <a:lnTo>
                    <a:pt x="505" y="205"/>
                  </a:lnTo>
                  <a:lnTo>
                    <a:pt x="485" y="201"/>
                  </a:lnTo>
                  <a:lnTo>
                    <a:pt x="444" y="200"/>
                  </a:lnTo>
                  <a:lnTo>
                    <a:pt x="442" y="176"/>
                  </a:lnTo>
                  <a:lnTo>
                    <a:pt x="444" y="172"/>
                  </a:lnTo>
                  <a:lnTo>
                    <a:pt x="546" y="176"/>
                  </a:lnTo>
                  <a:lnTo>
                    <a:pt x="646" y="172"/>
                  </a:lnTo>
                  <a:lnTo>
                    <a:pt x="650" y="176"/>
                  </a:lnTo>
                  <a:lnTo>
                    <a:pt x="650" y="196"/>
                  </a:lnTo>
                  <a:lnTo>
                    <a:pt x="646" y="200"/>
                  </a:lnTo>
                  <a:lnTo>
                    <a:pt x="613" y="201"/>
                  </a:lnTo>
                  <a:lnTo>
                    <a:pt x="594" y="204"/>
                  </a:lnTo>
                  <a:lnTo>
                    <a:pt x="583" y="206"/>
                  </a:lnTo>
                  <a:lnTo>
                    <a:pt x="577" y="210"/>
                  </a:lnTo>
                  <a:lnTo>
                    <a:pt x="572" y="216"/>
                  </a:lnTo>
                  <a:lnTo>
                    <a:pt x="570" y="224"/>
                  </a:lnTo>
                  <a:lnTo>
                    <a:pt x="566" y="280"/>
                  </a:lnTo>
                  <a:lnTo>
                    <a:pt x="565" y="376"/>
                  </a:lnTo>
                  <a:lnTo>
                    <a:pt x="565" y="506"/>
                  </a:lnTo>
                  <a:lnTo>
                    <a:pt x="564" y="576"/>
                  </a:lnTo>
                  <a:lnTo>
                    <a:pt x="559" y="628"/>
                  </a:lnTo>
                  <a:lnTo>
                    <a:pt x="556" y="650"/>
                  </a:lnTo>
                  <a:lnTo>
                    <a:pt x="550" y="669"/>
                  </a:lnTo>
                  <a:lnTo>
                    <a:pt x="542" y="687"/>
                  </a:lnTo>
                  <a:lnTo>
                    <a:pt x="533" y="702"/>
                  </a:lnTo>
                  <a:lnTo>
                    <a:pt x="510" y="728"/>
                  </a:lnTo>
                  <a:lnTo>
                    <a:pt x="497" y="740"/>
                  </a:lnTo>
                  <a:lnTo>
                    <a:pt x="484" y="751"/>
                  </a:lnTo>
                  <a:lnTo>
                    <a:pt x="451" y="768"/>
                  </a:lnTo>
                  <a:lnTo>
                    <a:pt x="432" y="775"/>
                  </a:lnTo>
                  <a:lnTo>
                    <a:pt x="410" y="780"/>
                  </a:lnTo>
                  <a:lnTo>
                    <a:pt x="366" y="788"/>
                  </a:lnTo>
                  <a:lnTo>
                    <a:pt x="319" y="790"/>
                  </a:lnTo>
                  <a:lnTo>
                    <a:pt x="290" y="789"/>
                  </a:lnTo>
                  <a:lnTo>
                    <a:pt x="263" y="787"/>
                  </a:lnTo>
                  <a:lnTo>
                    <a:pt x="214" y="777"/>
                  </a:lnTo>
                  <a:lnTo>
                    <a:pt x="173" y="762"/>
                  </a:lnTo>
                  <a:lnTo>
                    <a:pt x="156" y="753"/>
                  </a:lnTo>
                  <a:lnTo>
                    <a:pt x="142" y="742"/>
                  </a:lnTo>
                  <a:lnTo>
                    <a:pt x="128" y="732"/>
                  </a:lnTo>
                  <a:lnTo>
                    <a:pt x="119" y="720"/>
                  </a:lnTo>
                  <a:lnTo>
                    <a:pt x="103" y="697"/>
                  </a:lnTo>
                  <a:lnTo>
                    <a:pt x="94" y="670"/>
                  </a:lnTo>
                  <a:lnTo>
                    <a:pt x="89" y="640"/>
                  </a:lnTo>
                  <a:lnTo>
                    <a:pt x="85" y="598"/>
                  </a:lnTo>
                  <a:lnTo>
                    <a:pt x="85" y="541"/>
                  </a:lnTo>
                  <a:lnTo>
                    <a:pt x="85" y="376"/>
                  </a:lnTo>
                  <a:lnTo>
                    <a:pt x="84" y="294"/>
                  </a:lnTo>
                  <a:lnTo>
                    <a:pt x="83" y="254"/>
                  </a:lnTo>
                  <a:lnTo>
                    <a:pt x="82" y="231"/>
                  </a:lnTo>
                  <a:lnTo>
                    <a:pt x="79" y="219"/>
                  </a:lnTo>
                  <a:lnTo>
                    <a:pt x="76" y="212"/>
                  </a:lnTo>
                  <a:lnTo>
                    <a:pt x="70" y="208"/>
                  </a:lnTo>
                  <a:lnTo>
                    <a:pt x="60" y="205"/>
                  </a:lnTo>
                  <a:lnTo>
                    <a:pt x="40" y="202"/>
                  </a:lnTo>
                  <a:lnTo>
                    <a:pt x="4" y="200"/>
                  </a:lnTo>
                  <a:lnTo>
                    <a:pt x="0" y="176"/>
                  </a:lnTo>
                  <a:close/>
                  <a:moveTo>
                    <a:pt x="695" y="777"/>
                  </a:moveTo>
                  <a:lnTo>
                    <a:pt x="690" y="774"/>
                  </a:lnTo>
                  <a:lnTo>
                    <a:pt x="690" y="754"/>
                  </a:lnTo>
                  <a:lnTo>
                    <a:pt x="695" y="751"/>
                  </a:lnTo>
                  <a:lnTo>
                    <a:pt x="718" y="750"/>
                  </a:lnTo>
                  <a:lnTo>
                    <a:pt x="736" y="748"/>
                  </a:lnTo>
                  <a:lnTo>
                    <a:pt x="749" y="745"/>
                  </a:lnTo>
                  <a:lnTo>
                    <a:pt x="756" y="740"/>
                  </a:lnTo>
                  <a:lnTo>
                    <a:pt x="760" y="732"/>
                  </a:lnTo>
                  <a:lnTo>
                    <a:pt x="762" y="721"/>
                  </a:lnTo>
                  <a:lnTo>
                    <a:pt x="763" y="699"/>
                  </a:lnTo>
                  <a:lnTo>
                    <a:pt x="764" y="661"/>
                  </a:lnTo>
                  <a:lnTo>
                    <a:pt x="767" y="594"/>
                  </a:lnTo>
                  <a:lnTo>
                    <a:pt x="767" y="249"/>
                  </a:lnTo>
                  <a:lnTo>
                    <a:pt x="764" y="231"/>
                  </a:lnTo>
                  <a:lnTo>
                    <a:pt x="758" y="218"/>
                  </a:lnTo>
                  <a:lnTo>
                    <a:pt x="749" y="210"/>
                  </a:lnTo>
                  <a:lnTo>
                    <a:pt x="737" y="205"/>
                  </a:lnTo>
                  <a:lnTo>
                    <a:pt x="719" y="202"/>
                  </a:lnTo>
                  <a:lnTo>
                    <a:pt x="690" y="201"/>
                  </a:lnTo>
                  <a:lnTo>
                    <a:pt x="688" y="177"/>
                  </a:lnTo>
                  <a:lnTo>
                    <a:pt x="690" y="174"/>
                  </a:lnTo>
                  <a:lnTo>
                    <a:pt x="768" y="176"/>
                  </a:lnTo>
                  <a:lnTo>
                    <a:pt x="839" y="174"/>
                  </a:lnTo>
                  <a:lnTo>
                    <a:pt x="974" y="350"/>
                  </a:lnTo>
                  <a:lnTo>
                    <a:pt x="1174" y="601"/>
                  </a:lnTo>
                  <a:lnTo>
                    <a:pt x="1248" y="687"/>
                  </a:lnTo>
                  <a:lnTo>
                    <a:pt x="1248" y="357"/>
                  </a:lnTo>
                  <a:lnTo>
                    <a:pt x="1247" y="292"/>
                  </a:lnTo>
                  <a:lnTo>
                    <a:pt x="1243" y="229"/>
                  </a:lnTo>
                  <a:lnTo>
                    <a:pt x="1240" y="217"/>
                  </a:lnTo>
                  <a:lnTo>
                    <a:pt x="1235" y="211"/>
                  </a:lnTo>
                  <a:lnTo>
                    <a:pt x="1228" y="206"/>
                  </a:lnTo>
                  <a:lnTo>
                    <a:pt x="1216" y="204"/>
                  </a:lnTo>
                  <a:lnTo>
                    <a:pt x="1176" y="201"/>
                  </a:lnTo>
                  <a:lnTo>
                    <a:pt x="1172" y="177"/>
                  </a:lnTo>
                  <a:lnTo>
                    <a:pt x="1176" y="174"/>
                  </a:lnTo>
                  <a:lnTo>
                    <a:pt x="1274" y="176"/>
                  </a:lnTo>
                  <a:lnTo>
                    <a:pt x="1358" y="174"/>
                  </a:lnTo>
                  <a:lnTo>
                    <a:pt x="1362" y="177"/>
                  </a:lnTo>
                  <a:lnTo>
                    <a:pt x="1362" y="198"/>
                  </a:lnTo>
                  <a:lnTo>
                    <a:pt x="1315" y="204"/>
                  </a:lnTo>
                  <a:lnTo>
                    <a:pt x="1303" y="207"/>
                  </a:lnTo>
                  <a:lnTo>
                    <a:pt x="1296" y="213"/>
                  </a:lnTo>
                  <a:lnTo>
                    <a:pt x="1294" y="220"/>
                  </a:lnTo>
                  <a:lnTo>
                    <a:pt x="1291" y="232"/>
                  </a:lnTo>
                  <a:lnTo>
                    <a:pt x="1290" y="253"/>
                  </a:lnTo>
                  <a:lnTo>
                    <a:pt x="1288" y="291"/>
                  </a:lnTo>
                  <a:lnTo>
                    <a:pt x="1286" y="357"/>
                  </a:lnTo>
                  <a:lnTo>
                    <a:pt x="1286" y="560"/>
                  </a:lnTo>
                  <a:lnTo>
                    <a:pt x="1288" y="678"/>
                  </a:lnTo>
                  <a:lnTo>
                    <a:pt x="1289" y="793"/>
                  </a:lnTo>
                  <a:lnTo>
                    <a:pt x="1216" y="775"/>
                  </a:lnTo>
                  <a:lnTo>
                    <a:pt x="1184" y="739"/>
                  </a:lnTo>
                  <a:lnTo>
                    <a:pt x="1094" y="628"/>
                  </a:lnTo>
                  <a:lnTo>
                    <a:pt x="805" y="267"/>
                  </a:lnTo>
                  <a:lnTo>
                    <a:pt x="805" y="594"/>
                  </a:lnTo>
                  <a:lnTo>
                    <a:pt x="806" y="664"/>
                  </a:lnTo>
                  <a:lnTo>
                    <a:pt x="810" y="724"/>
                  </a:lnTo>
                  <a:lnTo>
                    <a:pt x="812" y="734"/>
                  </a:lnTo>
                  <a:lnTo>
                    <a:pt x="816" y="740"/>
                  </a:lnTo>
                  <a:lnTo>
                    <a:pt x="830" y="747"/>
                  </a:lnTo>
                  <a:lnTo>
                    <a:pt x="847" y="750"/>
                  </a:lnTo>
                  <a:lnTo>
                    <a:pt x="877" y="751"/>
                  </a:lnTo>
                  <a:lnTo>
                    <a:pt x="881" y="775"/>
                  </a:lnTo>
                  <a:lnTo>
                    <a:pt x="805" y="775"/>
                  </a:lnTo>
                  <a:lnTo>
                    <a:pt x="695" y="777"/>
                  </a:lnTo>
                  <a:close/>
                  <a:moveTo>
                    <a:pt x="1417" y="172"/>
                  </a:moveTo>
                  <a:lnTo>
                    <a:pt x="1470" y="175"/>
                  </a:lnTo>
                  <a:lnTo>
                    <a:pt x="1538" y="176"/>
                  </a:lnTo>
                  <a:lnTo>
                    <a:pt x="1661" y="172"/>
                  </a:lnTo>
                  <a:lnTo>
                    <a:pt x="1664" y="196"/>
                  </a:lnTo>
                  <a:lnTo>
                    <a:pt x="1615" y="202"/>
                  </a:lnTo>
                  <a:lnTo>
                    <a:pt x="1602" y="205"/>
                  </a:lnTo>
                  <a:lnTo>
                    <a:pt x="1592" y="208"/>
                  </a:lnTo>
                  <a:lnTo>
                    <a:pt x="1589" y="212"/>
                  </a:lnTo>
                  <a:lnTo>
                    <a:pt x="1586" y="217"/>
                  </a:lnTo>
                  <a:lnTo>
                    <a:pt x="1583" y="231"/>
                  </a:lnTo>
                  <a:lnTo>
                    <a:pt x="1580" y="279"/>
                  </a:lnTo>
                  <a:lnTo>
                    <a:pt x="1579" y="376"/>
                  </a:lnTo>
                  <a:lnTo>
                    <a:pt x="1579" y="574"/>
                  </a:lnTo>
                  <a:lnTo>
                    <a:pt x="1580" y="657"/>
                  </a:lnTo>
                  <a:lnTo>
                    <a:pt x="1580" y="697"/>
                  </a:lnTo>
                  <a:lnTo>
                    <a:pt x="1583" y="720"/>
                  </a:lnTo>
                  <a:lnTo>
                    <a:pt x="1585" y="732"/>
                  </a:lnTo>
                  <a:lnTo>
                    <a:pt x="1589" y="738"/>
                  </a:lnTo>
                  <a:lnTo>
                    <a:pt x="1595" y="742"/>
                  </a:lnTo>
                  <a:lnTo>
                    <a:pt x="1604" y="746"/>
                  </a:lnTo>
                  <a:lnTo>
                    <a:pt x="1624" y="748"/>
                  </a:lnTo>
                  <a:lnTo>
                    <a:pt x="1661" y="751"/>
                  </a:lnTo>
                  <a:lnTo>
                    <a:pt x="1664" y="775"/>
                  </a:lnTo>
                  <a:lnTo>
                    <a:pt x="1586" y="776"/>
                  </a:lnTo>
                  <a:lnTo>
                    <a:pt x="1538" y="775"/>
                  </a:lnTo>
                  <a:lnTo>
                    <a:pt x="1417" y="778"/>
                  </a:lnTo>
                  <a:lnTo>
                    <a:pt x="1414" y="753"/>
                  </a:lnTo>
                  <a:lnTo>
                    <a:pt x="1450" y="750"/>
                  </a:lnTo>
                  <a:lnTo>
                    <a:pt x="1470" y="747"/>
                  </a:lnTo>
                  <a:lnTo>
                    <a:pt x="1481" y="744"/>
                  </a:lnTo>
                  <a:lnTo>
                    <a:pt x="1487" y="740"/>
                  </a:lnTo>
                  <a:lnTo>
                    <a:pt x="1494" y="723"/>
                  </a:lnTo>
                  <a:lnTo>
                    <a:pt x="1496" y="702"/>
                  </a:lnTo>
                  <a:lnTo>
                    <a:pt x="1498" y="664"/>
                  </a:lnTo>
                  <a:lnTo>
                    <a:pt x="1498" y="574"/>
                  </a:lnTo>
                  <a:lnTo>
                    <a:pt x="1498" y="376"/>
                  </a:lnTo>
                  <a:lnTo>
                    <a:pt x="1498" y="294"/>
                  </a:lnTo>
                  <a:lnTo>
                    <a:pt x="1496" y="254"/>
                  </a:lnTo>
                  <a:lnTo>
                    <a:pt x="1495" y="231"/>
                  </a:lnTo>
                  <a:lnTo>
                    <a:pt x="1493" y="219"/>
                  </a:lnTo>
                  <a:lnTo>
                    <a:pt x="1489" y="212"/>
                  </a:lnTo>
                  <a:lnTo>
                    <a:pt x="1483" y="208"/>
                  </a:lnTo>
                  <a:lnTo>
                    <a:pt x="1474" y="205"/>
                  </a:lnTo>
                  <a:lnTo>
                    <a:pt x="1453" y="202"/>
                  </a:lnTo>
                  <a:lnTo>
                    <a:pt x="1417" y="200"/>
                  </a:lnTo>
                  <a:lnTo>
                    <a:pt x="1414" y="176"/>
                  </a:lnTo>
                  <a:lnTo>
                    <a:pt x="1417" y="172"/>
                  </a:lnTo>
                  <a:close/>
                  <a:moveTo>
                    <a:pt x="1979" y="782"/>
                  </a:moveTo>
                  <a:lnTo>
                    <a:pt x="1926" y="639"/>
                  </a:lnTo>
                  <a:lnTo>
                    <a:pt x="1781" y="280"/>
                  </a:lnTo>
                  <a:lnTo>
                    <a:pt x="1760" y="232"/>
                  </a:lnTo>
                  <a:lnTo>
                    <a:pt x="1750" y="211"/>
                  </a:lnTo>
                  <a:lnTo>
                    <a:pt x="1734" y="204"/>
                  </a:lnTo>
                  <a:lnTo>
                    <a:pt x="1698" y="200"/>
                  </a:lnTo>
                  <a:lnTo>
                    <a:pt x="1694" y="196"/>
                  </a:lnTo>
                  <a:lnTo>
                    <a:pt x="1694" y="176"/>
                  </a:lnTo>
                  <a:lnTo>
                    <a:pt x="1698" y="172"/>
                  </a:lnTo>
                  <a:lnTo>
                    <a:pt x="1810" y="176"/>
                  </a:lnTo>
                  <a:lnTo>
                    <a:pt x="1922" y="172"/>
                  </a:lnTo>
                  <a:lnTo>
                    <a:pt x="1926" y="200"/>
                  </a:lnTo>
                  <a:lnTo>
                    <a:pt x="1860" y="206"/>
                  </a:lnTo>
                  <a:lnTo>
                    <a:pt x="1853" y="211"/>
                  </a:lnTo>
                  <a:lnTo>
                    <a:pt x="1850" y="218"/>
                  </a:lnTo>
                  <a:lnTo>
                    <a:pt x="1864" y="264"/>
                  </a:lnTo>
                  <a:lnTo>
                    <a:pt x="1889" y="332"/>
                  </a:lnTo>
                  <a:lnTo>
                    <a:pt x="2022" y="669"/>
                  </a:lnTo>
                  <a:lnTo>
                    <a:pt x="2134" y="390"/>
                  </a:lnTo>
                  <a:lnTo>
                    <a:pt x="2167" y="297"/>
                  </a:lnTo>
                  <a:lnTo>
                    <a:pt x="2183" y="247"/>
                  </a:lnTo>
                  <a:lnTo>
                    <a:pt x="2189" y="220"/>
                  </a:lnTo>
                  <a:lnTo>
                    <a:pt x="2186" y="212"/>
                  </a:lnTo>
                  <a:lnTo>
                    <a:pt x="2183" y="210"/>
                  </a:lnTo>
                  <a:lnTo>
                    <a:pt x="2178" y="207"/>
                  </a:lnTo>
                  <a:lnTo>
                    <a:pt x="2158" y="204"/>
                  </a:lnTo>
                  <a:lnTo>
                    <a:pt x="2116" y="200"/>
                  </a:lnTo>
                  <a:lnTo>
                    <a:pt x="2112" y="196"/>
                  </a:lnTo>
                  <a:lnTo>
                    <a:pt x="2112" y="176"/>
                  </a:lnTo>
                  <a:lnTo>
                    <a:pt x="2116" y="172"/>
                  </a:lnTo>
                  <a:lnTo>
                    <a:pt x="2212" y="176"/>
                  </a:lnTo>
                  <a:lnTo>
                    <a:pt x="2297" y="172"/>
                  </a:lnTo>
                  <a:lnTo>
                    <a:pt x="2300" y="196"/>
                  </a:lnTo>
                  <a:lnTo>
                    <a:pt x="2273" y="201"/>
                  </a:lnTo>
                  <a:lnTo>
                    <a:pt x="2260" y="205"/>
                  </a:lnTo>
                  <a:lnTo>
                    <a:pt x="2254" y="210"/>
                  </a:lnTo>
                  <a:lnTo>
                    <a:pt x="2249" y="218"/>
                  </a:lnTo>
                  <a:lnTo>
                    <a:pt x="2219" y="285"/>
                  </a:lnTo>
                  <a:lnTo>
                    <a:pt x="2086" y="613"/>
                  </a:lnTo>
                  <a:lnTo>
                    <a:pt x="2047" y="710"/>
                  </a:lnTo>
                  <a:lnTo>
                    <a:pt x="2022" y="782"/>
                  </a:lnTo>
                  <a:lnTo>
                    <a:pt x="1979" y="782"/>
                  </a:lnTo>
                  <a:close/>
                  <a:moveTo>
                    <a:pt x="2347" y="176"/>
                  </a:moveTo>
                  <a:lnTo>
                    <a:pt x="2538" y="175"/>
                  </a:lnTo>
                  <a:lnTo>
                    <a:pt x="2786" y="172"/>
                  </a:lnTo>
                  <a:lnTo>
                    <a:pt x="2779" y="228"/>
                  </a:lnTo>
                  <a:lnTo>
                    <a:pt x="2773" y="304"/>
                  </a:lnTo>
                  <a:lnTo>
                    <a:pt x="2749" y="307"/>
                  </a:lnTo>
                  <a:lnTo>
                    <a:pt x="2746" y="304"/>
                  </a:lnTo>
                  <a:lnTo>
                    <a:pt x="2746" y="297"/>
                  </a:lnTo>
                  <a:lnTo>
                    <a:pt x="2744" y="261"/>
                  </a:lnTo>
                  <a:lnTo>
                    <a:pt x="2741" y="228"/>
                  </a:lnTo>
                  <a:lnTo>
                    <a:pt x="2725" y="223"/>
                  </a:lnTo>
                  <a:lnTo>
                    <a:pt x="2708" y="218"/>
                  </a:lnTo>
                  <a:lnTo>
                    <a:pt x="2666" y="212"/>
                  </a:lnTo>
                  <a:lnTo>
                    <a:pt x="2594" y="208"/>
                  </a:lnTo>
                  <a:lnTo>
                    <a:pt x="2556" y="210"/>
                  </a:lnTo>
                  <a:lnTo>
                    <a:pt x="2508" y="213"/>
                  </a:lnTo>
                  <a:lnTo>
                    <a:pt x="2507" y="282"/>
                  </a:lnTo>
                  <a:lnTo>
                    <a:pt x="2506" y="360"/>
                  </a:lnTo>
                  <a:lnTo>
                    <a:pt x="2504" y="446"/>
                  </a:lnTo>
                  <a:lnTo>
                    <a:pt x="2590" y="448"/>
                  </a:lnTo>
                  <a:lnTo>
                    <a:pt x="2654" y="446"/>
                  </a:lnTo>
                  <a:lnTo>
                    <a:pt x="2676" y="444"/>
                  </a:lnTo>
                  <a:lnTo>
                    <a:pt x="2686" y="441"/>
                  </a:lnTo>
                  <a:lnTo>
                    <a:pt x="2693" y="430"/>
                  </a:lnTo>
                  <a:lnTo>
                    <a:pt x="2696" y="403"/>
                  </a:lnTo>
                  <a:lnTo>
                    <a:pt x="2699" y="376"/>
                  </a:lnTo>
                  <a:lnTo>
                    <a:pt x="2722" y="373"/>
                  </a:lnTo>
                  <a:lnTo>
                    <a:pt x="2723" y="422"/>
                  </a:lnTo>
                  <a:lnTo>
                    <a:pt x="2723" y="469"/>
                  </a:lnTo>
                  <a:lnTo>
                    <a:pt x="2725" y="565"/>
                  </a:lnTo>
                  <a:lnTo>
                    <a:pt x="2701" y="568"/>
                  </a:lnTo>
                  <a:lnTo>
                    <a:pt x="2695" y="540"/>
                  </a:lnTo>
                  <a:lnTo>
                    <a:pt x="2689" y="504"/>
                  </a:lnTo>
                  <a:lnTo>
                    <a:pt x="2687" y="499"/>
                  </a:lnTo>
                  <a:lnTo>
                    <a:pt x="2682" y="494"/>
                  </a:lnTo>
                  <a:lnTo>
                    <a:pt x="2671" y="490"/>
                  </a:lnTo>
                  <a:lnTo>
                    <a:pt x="2650" y="487"/>
                  </a:lnTo>
                  <a:lnTo>
                    <a:pt x="2580" y="484"/>
                  </a:lnTo>
                  <a:lnTo>
                    <a:pt x="2504" y="487"/>
                  </a:lnTo>
                  <a:lnTo>
                    <a:pt x="2502" y="606"/>
                  </a:lnTo>
                  <a:lnTo>
                    <a:pt x="2504" y="738"/>
                  </a:lnTo>
                  <a:lnTo>
                    <a:pt x="2582" y="738"/>
                  </a:lnTo>
                  <a:lnTo>
                    <a:pt x="2666" y="738"/>
                  </a:lnTo>
                  <a:lnTo>
                    <a:pt x="2712" y="735"/>
                  </a:lnTo>
                  <a:lnTo>
                    <a:pt x="2737" y="730"/>
                  </a:lnTo>
                  <a:lnTo>
                    <a:pt x="2761" y="723"/>
                  </a:lnTo>
                  <a:lnTo>
                    <a:pt x="2767" y="706"/>
                  </a:lnTo>
                  <a:lnTo>
                    <a:pt x="2774" y="678"/>
                  </a:lnTo>
                  <a:lnTo>
                    <a:pt x="2784" y="633"/>
                  </a:lnTo>
                  <a:lnTo>
                    <a:pt x="2789" y="630"/>
                  </a:lnTo>
                  <a:lnTo>
                    <a:pt x="2809" y="630"/>
                  </a:lnTo>
                  <a:lnTo>
                    <a:pt x="2808" y="657"/>
                  </a:lnTo>
                  <a:lnTo>
                    <a:pt x="2804" y="697"/>
                  </a:lnTo>
                  <a:lnTo>
                    <a:pt x="2801" y="775"/>
                  </a:lnTo>
                  <a:lnTo>
                    <a:pt x="2585" y="776"/>
                  </a:lnTo>
                  <a:lnTo>
                    <a:pt x="2470" y="775"/>
                  </a:lnTo>
                  <a:lnTo>
                    <a:pt x="2384" y="778"/>
                  </a:lnTo>
                  <a:lnTo>
                    <a:pt x="2382" y="760"/>
                  </a:lnTo>
                  <a:lnTo>
                    <a:pt x="2384" y="757"/>
                  </a:lnTo>
                  <a:lnTo>
                    <a:pt x="2413" y="740"/>
                  </a:lnTo>
                  <a:lnTo>
                    <a:pt x="2417" y="721"/>
                  </a:lnTo>
                  <a:lnTo>
                    <a:pt x="2419" y="666"/>
                  </a:lnTo>
                  <a:lnTo>
                    <a:pt x="2422" y="558"/>
                  </a:lnTo>
                  <a:lnTo>
                    <a:pt x="2422" y="400"/>
                  </a:lnTo>
                  <a:lnTo>
                    <a:pt x="2422" y="304"/>
                  </a:lnTo>
                  <a:lnTo>
                    <a:pt x="2420" y="253"/>
                  </a:lnTo>
                  <a:lnTo>
                    <a:pt x="2418" y="224"/>
                  </a:lnTo>
                  <a:lnTo>
                    <a:pt x="2413" y="212"/>
                  </a:lnTo>
                  <a:lnTo>
                    <a:pt x="2404" y="206"/>
                  </a:lnTo>
                  <a:lnTo>
                    <a:pt x="2383" y="202"/>
                  </a:lnTo>
                  <a:lnTo>
                    <a:pt x="2351" y="200"/>
                  </a:lnTo>
                  <a:lnTo>
                    <a:pt x="2347" y="176"/>
                  </a:lnTo>
                  <a:close/>
                  <a:moveTo>
                    <a:pt x="2867" y="176"/>
                  </a:moveTo>
                  <a:lnTo>
                    <a:pt x="2992" y="176"/>
                  </a:lnTo>
                  <a:lnTo>
                    <a:pt x="3122" y="174"/>
                  </a:lnTo>
                  <a:lnTo>
                    <a:pt x="3166" y="172"/>
                  </a:lnTo>
                  <a:lnTo>
                    <a:pt x="3215" y="175"/>
                  </a:lnTo>
                  <a:lnTo>
                    <a:pt x="3236" y="177"/>
                  </a:lnTo>
                  <a:lnTo>
                    <a:pt x="3257" y="182"/>
                  </a:lnTo>
                  <a:lnTo>
                    <a:pt x="3288" y="194"/>
                  </a:lnTo>
                  <a:lnTo>
                    <a:pt x="3301" y="202"/>
                  </a:lnTo>
                  <a:lnTo>
                    <a:pt x="3312" y="211"/>
                  </a:lnTo>
                  <a:lnTo>
                    <a:pt x="3329" y="232"/>
                  </a:lnTo>
                  <a:lnTo>
                    <a:pt x="3341" y="254"/>
                  </a:lnTo>
                  <a:lnTo>
                    <a:pt x="3344" y="266"/>
                  </a:lnTo>
                  <a:lnTo>
                    <a:pt x="3348" y="278"/>
                  </a:lnTo>
                  <a:lnTo>
                    <a:pt x="3350" y="304"/>
                  </a:lnTo>
                  <a:lnTo>
                    <a:pt x="3349" y="322"/>
                  </a:lnTo>
                  <a:lnTo>
                    <a:pt x="3346" y="339"/>
                  </a:lnTo>
                  <a:lnTo>
                    <a:pt x="3331" y="375"/>
                  </a:lnTo>
                  <a:lnTo>
                    <a:pt x="3322" y="391"/>
                  </a:lnTo>
                  <a:lnTo>
                    <a:pt x="3308" y="406"/>
                  </a:lnTo>
                  <a:lnTo>
                    <a:pt x="3293" y="421"/>
                  </a:lnTo>
                  <a:lnTo>
                    <a:pt x="3276" y="434"/>
                  </a:lnTo>
                  <a:lnTo>
                    <a:pt x="3256" y="445"/>
                  </a:lnTo>
                  <a:lnTo>
                    <a:pt x="3233" y="456"/>
                  </a:lnTo>
                  <a:lnTo>
                    <a:pt x="3205" y="464"/>
                  </a:lnTo>
                  <a:lnTo>
                    <a:pt x="3175" y="470"/>
                  </a:lnTo>
                  <a:lnTo>
                    <a:pt x="3218" y="528"/>
                  </a:lnTo>
                  <a:lnTo>
                    <a:pt x="3278" y="608"/>
                  </a:lnTo>
                  <a:lnTo>
                    <a:pt x="3342" y="692"/>
                  </a:lnTo>
                  <a:lnTo>
                    <a:pt x="3370" y="727"/>
                  </a:lnTo>
                  <a:lnTo>
                    <a:pt x="3385" y="741"/>
                  </a:lnTo>
                  <a:lnTo>
                    <a:pt x="3402" y="748"/>
                  </a:lnTo>
                  <a:lnTo>
                    <a:pt x="3425" y="750"/>
                  </a:lnTo>
                  <a:lnTo>
                    <a:pt x="3428" y="774"/>
                  </a:lnTo>
                  <a:lnTo>
                    <a:pt x="3424" y="777"/>
                  </a:lnTo>
                  <a:lnTo>
                    <a:pt x="3376" y="775"/>
                  </a:lnTo>
                  <a:lnTo>
                    <a:pt x="3310" y="777"/>
                  </a:lnTo>
                  <a:lnTo>
                    <a:pt x="3271" y="728"/>
                  </a:lnTo>
                  <a:lnTo>
                    <a:pt x="3217" y="654"/>
                  </a:lnTo>
                  <a:lnTo>
                    <a:pt x="3143" y="555"/>
                  </a:lnTo>
                  <a:lnTo>
                    <a:pt x="3067" y="464"/>
                  </a:lnTo>
                  <a:lnTo>
                    <a:pt x="3071" y="451"/>
                  </a:lnTo>
                  <a:lnTo>
                    <a:pt x="3106" y="452"/>
                  </a:lnTo>
                  <a:lnTo>
                    <a:pt x="3140" y="450"/>
                  </a:lnTo>
                  <a:lnTo>
                    <a:pt x="3156" y="447"/>
                  </a:lnTo>
                  <a:lnTo>
                    <a:pt x="3172" y="442"/>
                  </a:lnTo>
                  <a:lnTo>
                    <a:pt x="3185" y="438"/>
                  </a:lnTo>
                  <a:lnTo>
                    <a:pt x="3198" y="432"/>
                  </a:lnTo>
                  <a:lnTo>
                    <a:pt x="3221" y="416"/>
                  </a:lnTo>
                  <a:lnTo>
                    <a:pt x="3230" y="408"/>
                  </a:lnTo>
                  <a:lnTo>
                    <a:pt x="3240" y="397"/>
                  </a:lnTo>
                  <a:lnTo>
                    <a:pt x="3252" y="374"/>
                  </a:lnTo>
                  <a:lnTo>
                    <a:pt x="3260" y="348"/>
                  </a:lnTo>
                  <a:lnTo>
                    <a:pt x="3263" y="319"/>
                  </a:lnTo>
                  <a:lnTo>
                    <a:pt x="3260" y="292"/>
                  </a:lnTo>
                  <a:lnTo>
                    <a:pt x="3258" y="280"/>
                  </a:lnTo>
                  <a:lnTo>
                    <a:pt x="3253" y="268"/>
                  </a:lnTo>
                  <a:lnTo>
                    <a:pt x="3242" y="249"/>
                  </a:lnTo>
                  <a:lnTo>
                    <a:pt x="3234" y="241"/>
                  </a:lnTo>
                  <a:lnTo>
                    <a:pt x="3226" y="234"/>
                  </a:lnTo>
                  <a:lnTo>
                    <a:pt x="3205" y="220"/>
                  </a:lnTo>
                  <a:lnTo>
                    <a:pt x="3181" y="212"/>
                  </a:lnTo>
                  <a:lnTo>
                    <a:pt x="3155" y="206"/>
                  </a:lnTo>
                  <a:lnTo>
                    <a:pt x="3124" y="205"/>
                  </a:lnTo>
                  <a:lnTo>
                    <a:pt x="3102" y="205"/>
                  </a:lnTo>
                  <a:lnTo>
                    <a:pt x="3080" y="207"/>
                  </a:lnTo>
                  <a:lnTo>
                    <a:pt x="3060" y="212"/>
                  </a:lnTo>
                  <a:lnTo>
                    <a:pt x="3040" y="217"/>
                  </a:lnTo>
                  <a:lnTo>
                    <a:pt x="3037" y="230"/>
                  </a:lnTo>
                  <a:lnTo>
                    <a:pt x="3035" y="261"/>
                  </a:lnTo>
                  <a:lnTo>
                    <a:pt x="3034" y="376"/>
                  </a:lnTo>
                  <a:lnTo>
                    <a:pt x="3034" y="574"/>
                  </a:lnTo>
                  <a:lnTo>
                    <a:pt x="3034" y="657"/>
                  </a:lnTo>
                  <a:lnTo>
                    <a:pt x="3035" y="697"/>
                  </a:lnTo>
                  <a:lnTo>
                    <a:pt x="3036" y="720"/>
                  </a:lnTo>
                  <a:lnTo>
                    <a:pt x="3038" y="732"/>
                  </a:lnTo>
                  <a:lnTo>
                    <a:pt x="3042" y="738"/>
                  </a:lnTo>
                  <a:lnTo>
                    <a:pt x="3048" y="742"/>
                  </a:lnTo>
                  <a:lnTo>
                    <a:pt x="3058" y="746"/>
                  </a:lnTo>
                  <a:lnTo>
                    <a:pt x="3078" y="748"/>
                  </a:lnTo>
                  <a:lnTo>
                    <a:pt x="3115" y="751"/>
                  </a:lnTo>
                  <a:lnTo>
                    <a:pt x="3118" y="775"/>
                  </a:lnTo>
                  <a:lnTo>
                    <a:pt x="3040" y="776"/>
                  </a:lnTo>
                  <a:lnTo>
                    <a:pt x="2993" y="775"/>
                  </a:lnTo>
                  <a:lnTo>
                    <a:pt x="2870" y="778"/>
                  </a:lnTo>
                  <a:lnTo>
                    <a:pt x="2867" y="753"/>
                  </a:lnTo>
                  <a:lnTo>
                    <a:pt x="2903" y="750"/>
                  </a:lnTo>
                  <a:lnTo>
                    <a:pt x="2923" y="747"/>
                  </a:lnTo>
                  <a:lnTo>
                    <a:pt x="2934" y="744"/>
                  </a:lnTo>
                  <a:lnTo>
                    <a:pt x="2941" y="740"/>
                  </a:lnTo>
                  <a:lnTo>
                    <a:pt x="2948" y="723"/>
                  </a:lnTo>
                  <a:lnTo>
                    <a:pt x="2951" y="702"/>
                  </a:lnTo>
                  <a:lnTo>
                    <a:pt x="2951" y="664"/>
                  </a:lnTo>
                  <a:lnTo>
                    <a:pt x="2952" y="574"/>
                  </a:lnTo>
                  <a:lnTo>
                    <a:pt x="2952" y="376"/>
                  </a:lnTo>
                  <a:lnTo>
                    <a:pt x="2951" y="294"/>
                  </a:lnTo>
                  <a:lnTo>
                    <a:pt x="2950" y="254"/>
                  </a:lnTo>
                  <a:lnTo>
                    <a:pt x="2948" y="231"/>
                  </a:lnTo>
                  <a:lnTo>
                    <a:pt x="2946" y="219"/>
                  </a:lnTo>
                  <a:lnTo>
                    <a:pt x="2942" y="212"/>
                  </a:lnTo>
                  <a:lnTo>
                    <a:pt x="2936" y="208"/>
                  </a:lnTo>
                  <a:lnTo>
                    <a:pt x="2927" y="205"/>
                  </a:lnTo>
                  <a:lnTo>
                    <a:pt x="2908" y="202"/>
                  </a:lnTo>
                  <a:lnTo>
                    <a:pt x="2870" y="200"/>
                  </a:lnTo>
                  <a:lnTo>
                    <a:pt x="2867" y="176"/>
                  </a:lnTo>
                  <a:close/>
                  <a:moveTo>
                    <a:pt x="3466" y="628"/>
                  </a:moveTo>
                  <a:lnTo>
                    <a:pt x="3490" y="625"/>
                  </a:lnTo>
                  <a:lnTo>
                    <a:pt x="3496" y="672"/>
                  </a:lnTo>
                  <a:lnTo>
                    <a:pt x="3499" y="694"/>
                  </a:lnTo>
                  <a:lnTo>
                    <a:pt x="3506" y="708"/>
                  </a:lnTo>
                  <a:lnTo>
                    <a:pt x="3522" y="721"/>
                  </a:lnTo>
                  <a:lnTo>
                    <a:pt x="3533" y="727"/>
                  </a:lnTo>
                  <a:lnTo>
                    <a:pt x="3545" y="733"/>
                  </a:lnTo>
                  <a:lnTo>
                    <a:pt x="3574" y="742"/>
                  </a:lnTo>
                  <a:lnTo>
                    <a:pt x="3606" y="748"/>
                  </a:lnTo>
                  <a:lnTo>
                    <a:pt x="3638" y="751"/>
                  </a:lnTo>
                  <a:lnTo>
                    <a:pt x="3661" y="750"/>
                  </a:lnTo>
                  <a:lnTo>
                    <a:pt x="3682" y="747"/>
                  </a:lnTo>
                  <a:lnTo>
                    <a:pt x="3702" y="741"/>
                  </a:lnTo>
                  <a:lnTo>
                    <a:pt x="3720" y="734"/>
                  </a:lnTo>
                  <a:lnTo>
                    <a:pt x="3737" y="726"/>
                  </a:lnTo>
                  <a:lnTo>
                    <a:pt x="3752" y="714"/>
                  </a:lnTo>
                  <a:lnTo>
                    <a:pt x="3766" y="700"/>
                  </a:lnTo>
                  <a:lnTo>
                    <a:pt x="3776" y="686"/>
                  </a:lnTo>
                  <a:lnTo>
                    <a:pt x="3785" y="669"/>
                  </a:lnTo>
                  <a:lnTo>
                    <a:pt x="3791" y="651"/>
                  </a:lnTo>
                  <a:lnTo>
                    <a:pt x="3794" y="633"/>
                  </a:lnTo>
                  <a:lnTo>
                    <a:pt x="3796" y="613"/>
                  </a:lnTo>
                  <a:lnTo>
                    <a:pt x="3793" y="586"/>
                  </a:lnTo>
                  <a:lnTo>
                    <a:pt x="3791" y="576"/>
                  </a:lnTo>
                  <a:lnTo>
                    <a:pt x="3786" y="565"/>
                  </a:lnTo>
                  <a:lnTo>
                    <a:pt x="3775" y="546"/>
                  </a:lnTo>
                  <a:lnTo>
                    <a:pt x="3768" y="537"/>
                  </a:lnTo>
                  <a:lnTo>
                    <a:pt x="3760" y="531"/>
                  </a:lnTo>
                  <a:lnTo>
                    <a:pt x="3742" y="520"/>
                  </a:lnTo>
                  <a:lnTo>
                    <a:pt x="3731" y="516"/>
                  </a:lnTo>
                  <a:lnTo>
                    <a:pt x="3720" y="512"/>
                  </a:lnTo>
                  <a:lnTo>
                    <a:pt x="3654" y="499"/>
                  </a:lnTo>
                  <a:lnTo>
                    <a:pt x="3588" y="487"/>
                  </a:lnTo>
                  <a:lnTo>
                    <a:pt x="3564" y="480"/>
                  </a:lnTo>
                  <a:lnTo>
                    <a:pt x="3540" y="469"/>
                  </a:lnTo>
                  <a:lnTo>
                    <a:pt x="3517" y="456"/>
                  </a:lnTo>
                  <a:lnTo>
                    <a:pt x="3499" y="440"/>
                  </a:lnTo>
                  <a:lnTo>
                    <a:pt x="3485" y="421"/>
                  </a:lnTo>
                  <a:lnTo>
                    <a:pt x="3479" y="409"/>
                  </a:lnTo>
                  <a:lnTo>
                    <a:pt x="3474" y="397"/>
                  </a:lnTo>
                  <a:lnTo>
                    <a:pt x="3467" y="370"/>
                  </a:lnTo>
                  <a:lnTo>
                    <a:pt x="3464" y="342"/>
                  </a:lnTo>
                  <a:lnTo>
                    <a:pt x="3466" y="322"/>
                  </a:lnTo>
                  <a:lnTo>
                    <a:pt x="3468" y="303"/>
                  </a:lnTo>
                  <a:lnTo>
                    <a:pt x="3473" y="285"/>
                  </a:lnTo>
                  <a:lnTo>
                    <a:pt x="3479" y="268"/>
                  </a:lnTo>
                  <a:lnTo>
                    <a:pt x="3496" y="238"/>
                  </a:lnTo>
                  <a:lnTo>
                    <a:pt x="3520" y="211"/>
                  </a:lnTo>
                  <a:lnTo>
                    <a:pt x="3550" y="188"/>
                  </a:lnTo>
                  <a:lnTo>
                    <a:pt x="3566" y="180"/>
                  </a:lnTo>
                  <a:lnTo>
                    <a:pt x="3584" y="172"/>
                  </a:lnTo>
                  <a:lnTo>
                    <a:pt x="3604" y="166"/>
                  </a:lnTo>
                  <a:lnTo>
                    <a:pt x="3624" y="163"/>
                  </a:lnTo>
                  <a:lnTo>
                    <a:pt x="3668" y="160"/>
                  </a:lnTo>
                  <a:lnTo>
                    <a:pt x="3707" y="162"/>
                  </a:lnTo>
                  <a:lnTo>
                    <a:pt x="3750" y="169"/>
                  </a:lnTo>
                  <a:lnTo>
                    <a:pt x="3791" y="181"/>
                  </a:lnTo>
                  <a:lnTo>
                    <a:pt x="3829" y="196"/>
                  </a:lnTo>
                  <a:lnTo>
                    <a:pt x="3832" y="201"/>
                  </a:lnTo>
                  <a:lnTo>
                    <a:pt x="3828" y="223"/>
                  </a:lnTo>
                  <a:lnTo>
                    <a:pt x="3824" y="249"/>
                  </a:lnTo>
                  <a:lnTo>
                    <a:pt x="3822" y="279"/>
                  </a:lnTo>
                  <a:lnTo>
                    <a:pt x="3821" y="313"/>
                  </a:lnTo>
                  <a:lnTo>
                    <a:pt x="3816" y="316"/>
                  </a:lnTo>
                  <a:lnTo>
                    <a:pt x="3794" y="316"/>
                  </a:lnTo>
                  <a:lnTo>
                    <a:pt x="3788" y="249"/>
                  </a:lnTo>
                  <a:lnTo>
                    <a:pt x="3785" y="242"/>
                  </a:lnTo>
                  <a:lnTo>
                    <a:pt x="3778" y="234"/>
                  </a:lnTo>
                  <a:lnTo>
                    <a:pt x="3766" y="225"/>
                  </a:lnTo>
                  <a:lnTo>
                    <a:pt x="3750" y="216"/>
                  </a:lnTo>
                  <a:lnTo>
                    <a:pt x="3731" y="207"/>
                  </a:lnTo>
                  <a:lnTo>
                    <a:pt x="3710" y="201"/>
                  </a:lnTo>
                  <a:lnTo>
                    <a:pt x="3690" y="198"/>
                  </a:lnTo>
                  <a:lnTo>
                    <a:pt x="3670" y="196"/>
                  </a:lnTo>
                  <a:lnTo>
                    <a:pt x="3634" y="200"/>
                  </a:lnTo>
                  <a:lnTo>
                    <a:pt x="3601" y="211"/>
                  </a:lnTo>
                  <a:lnTo>
                    <a:pt x="3587" y="219"/>
                  </a:lnTo>
                  <a:lnTo>
                    <a:pt x="3574" y="230"/>
                  </a:lnTo>
                  <a:lnTo>
                    <a:pt x="3563" y="242"/>
                  </a:lnTo>
                  <a:lnTo>
                    <a:pt x="3553" y="256"/>
                  </a:lnTo>
                  <a:lnTo>
                    <a:pt x="3546" y="272"/>
                  </a:lnTo>
                  <a:lnTo>
                    <a:pt x="3541" y="288"/>
                  </a:lnTo>
                  <a:lnTo>
                    <a:pt x="3538" y="320"/>
                  </a:lnTo>
                  <a:lnTo>
                    <a:pt x="3540" y="344"/>
                  </a:lnTo>
                  <a:lnTo>
                    <a:pt x="3542" y="355"/>
                  </a:lnTo>
                  <a:lnTo>
                    <a:pt x="3547" y="364"/>
                  </a:lnTo>
                  <a:lnTo>
                    <a:pt x="3558" y="382"/>
                  </a:lnTo>
                  <a:lnTo>
                    <a:pt x="3565" y="390"/>
                  </a:lnTo>
                  <a:lnTo>
                    <a:pt x="3572" y="396"/>
                  </a:lnTo>
                  <a:lnTo>
                    <a:pt x="3589" y="405"/>
                  </a:lnTo>
                  <a:lnTo>
                    <a:pt x="3608" y="412"/>
                  </a:lnTo>
                  <a:lnTo>
                    <a:pt x="3638" y="418"/>
                  </a:lnTo>
                  <a:lnTo>
                    <a:pt x="3684" y="426"/>
                  </a:lnTo>
                  <a:lnTo>
                    <a:pt x="3720" y="432"/>
                  </a:lnTo>
                  <a:lnTo>
                    <a:pt x="3750" y="438"/>
                  </a:lnTo>
                  <a:lnTo>
                    <a:pt x="3774" y="445"/>
                  </a:lnTo>
                  <a:lnTo>
                    <a:pt x="3794" y="452"/>
                  </a:lnTo>
                  <a:lnTo>
                    <a:pt x="3810" y="460"/>
                  </a:lnTo>
                  <a:lnTo>
                    <a:pt x="3826" y="471"/>
                  </a:lnTo>
                  <a:lnTo>
                    <a:pt x="3838" y="484"/>
                  </a:lnTo>
                  <a:lnTo>
                    <a:pt x="3850" y="500"/>
                  </a:lnTo>
                  <a:lnTo>
                    <a:pt x="3858" y="517"/>
                  </a:lnTo>
                  <a:lnTo>
                    <a:pt x="3865" y="536"/>
                  </a:lnTo>
                  <a:lnTo>
                    <a:pt x="3869" y="556"/>
                  </a:lnTo>
                  <a:lnTo>
                    <a:pt x="3870" y="579"/>
                  </a:lnTo>
                  <a:lnTo>
                    <a:pt x="3869" y="601"/>
                  </a:lnTo>
                  <a:lnTo>
                    <a:pt x="3865" y="622"/>
                  </a:lnTo>
                  <a:lnTo>
                    <a:pt x="3859" y="643"/>
                  </a:lnTo>
                  <a:lnTo>
                    <a:pt x="3851" y="662"/>
                  </a:lnTo>
                  <a:lnTo>
                    <a:pt x="3841" y="680"/>
                  </a:lnTo>
                  <a:lnTo>
                    <a:pt x="3828" y="698"/>
                  </a:lnTo>
                  <a:lnTo>
                    <a:pt x="3796" y="730"/>
                  </a:lnTo>
                  <a:lnTo>
                    <a:pt x="3776" y="745"/>
                  </a:lnTo>
                  <a:lnTo>
                    <a:pt x="3757" y="757"/>
                  </a:lnTo>
                  <a:lnTo>
                    <a:pt x="3736" y="766"/>
                  </a:lnTo>
                  <a:lnTo>
                    <a:pt x="3714" y="776"/>
                  </a:lnTo>
                  <a:lnTo>
                    <a:pt x="3691" y="782"/>
                  </a:lnTo>
                  <a:lnTo>
                    <a:pt x="3667" y="787"/>
                  </a:lnTo>
                  <a:lnTo>
                    <a:pt x="3617" y="790"/>
                  </a:lnTo>
                  <a:lnTo>
                    <a:pt x="3574" y="788"/>
                  </a:lnTo>
                  <a:lnTo>
                    <a:pt x="3534" y="783"/>
                  </a:lnTo>
                  <a:lnTo>
                    <a:pt x="3497" y="772"/>
                  </a:lnTo>
                  <a:lnTo>
                    <a:pt x="3462" y="759"/>
                  </a:lnTo>
                  <a:lnTo>
                    <a:pt x="3460" y="753"/>
                  </a:lnTo>
                  <a:lnTo>
                    <a:pt x="3463" y="709"/>
                  </a:lnTo>
                  <a:lnTo>
                    <a:pt x="3466" y="628"/>
                  </a:lnTo>
                  <a:close/>
                  <a:moveTo>
                    <a:pt x="3916" y="172"/>
                  </a:moveTo>
                  <a:lnTo>
                    <a:pt x="3968" y="175"/>
                  </a:lnTo>
                  <a:lnTo>
                    <a:pt x="4037" y="176"/>
                  </a:lnTo>
                  <a:lnTo>
                    <a:pt x="4159" y="172"/>
                  </a:lnTo>
                  <a:lnTo>
                    <a:pt x="4163" y="196"/>
                  </a:lnTo>
                  <a:lnTo>
                    <a:pt x="4115" y="202"/>
                  </a:lnTo>
                  <a:lnTo>
                    <a:pt x="4100" y="205"/>
                  </a:lnTo>
                  <a:lnTo>
                    <a:pt x="4091" y="208"/>
                  </a:lnTo>
                  <a:lnTo>
                    <a:pt x="4087" y="212"/>
                  </a:lnTo>
                  <a:lnTo>
                    <a:pt x="4085" y="217"/>
                  </a:lnTo>
                  <a:lnTo>
                    <a:pt x="4081" y="231"/>
                  </a:lnTo>
                  <a:lnTo>
                    <a:pt x="4079" y="279"/>
                  </a:lnTo>
                  <a:lnTo>
                    <a:pt x="4079" y="376"/>
                  </a:lnTo>
                  <a:lnTo>
                    <a:pt x="4079" y="574"/>
                  </a:lnTo>
                  <a:lnTo>
                    <a:pt x="4079" y="657"/>
                  </a:lnTo>
                  <a:lnTo>
                    <a:pt x="4080" y="697"/>
                  </a:lnTo>
                  <a:lnTo>
                    <a:pt x="4081" y="720"/>
                  </a:lnTo>
                  <a:lnTo>
                    <a:pt x="4084" y="732"/>
                  </a:lnTo>
                  <a:lnTo>
                    <a:pt x="4087" y="738"/>
                  </a:lnTo>
                  <a:lnTo>
                    <a:pt x="4093" y="742"/>
                  </a:lnTo>
                  <a:lnTo>
                    <a:pt x="4103" y="746"/>
                  </a:lnTo>
                  <a:lnTo>
                    <a:pt x="4123" y="748"/>
                  </a:lnTo>
                  <a:lnTo>
                    <a:pt x="4159" y="751"/>
                  </a:lnTo>
                  <a:lnTo>
                    <a:pt x="4163" y="775"/>
                  </a:lnTo>
                  <a:lnTo>
                    <a:pt x="4085" y="776"/>
                  </a:lnTo>
                  <a:lnTo>
                    <a:pt x="4037" y="775"/>
                  </a:lnTo>
                  <a:lnTo>
                    <a:pt x="3916" y="778"/>
                  </a:lnTo>
                  <a:lnTo>
                    <a:pt x="3912" y="753"/>
                  </a:lnTo>
                  <a:lnTo>
                    <a:pt x="3948" y="750"/>
                  </a:lnTo>
                  <a:lnTo>
                    <a:pt x="3968" y="747"/>
                  </a:lnTo>
                  <a:lnTo>
                    <a:pt x="3979" y="744"/>
                  </a:lnTo>
                  <a:lnTo>
                    <a:pt x="3986" y="740"/>
                  </a:lnTo>
                  <a:lnTo>
                    <a:pt x="3994" y="723"/>
                  </a:lnTo>
                  <a:lnTo>
                    <a:pt x="3996" y="702"/>
                  </a:lnTo>
                  <a:lnTo>
                    <a:pt x="3996" y="664"/>
                  </a:lnTo>
                  <a:lnTo>
                    <a:pt x="3997" y="574"/>
                  </a:lnTo>
                  <a:lnTo>
                    <a:pt x="3997" y="376"/>
                  </a:lnTo>
                  <a:lnTo>
                    <a:pt x="3996" y="294"/>
                  </a:lnTo>
                  <a:lnTo>
                    <a:pt x="3995" y="254"/>
                  </a:lnTo>
                  <a:lnTo>
                    <a:pt x="3994" y="231"/>
                  </a:lnTo>
                  <a:lnTo>
                    <a:pt x="3991" y="219"/>
                  </a:lnTo>
                  <a:lnTo>
                    <a:pt x="3988" y="212"/>
                  </a:lnTo>
                  <a:lnTo>
                    <a:pt x="3982" y="208"/>
                  </a:lnTo>
                  <a:lnTo>
                    <a:pt x="3972" y="205"/>
                  </a:lnTo>
                  <a:lnTo>
                    <a:pt x="3952" y="202"/>
                  </a:lnTo>
                  <a:lnTo>
                    <a:pt x="3916" y="200"/>
                  </a:lnTo>
                  <a:lnTo>
                    <a:pt x="3912" y="176"/>
                  </a:lnTo>
                  <a:lnTo>
                    <a:pt x="3916" y="172"/>
                  </a:lnTo>
                  <a:close/>
                  <a:moveTo>
                    <a:pt x="4699" y="172"/>
                  </a:moveTo>
                  <a:lnTo>
                    <a:pt x="4703" y="176"/>
                  </a:lnTo>
                  <a:lnTo>
                    <a:pt x="4699" y="229"/>
                  </a:lnTo>
                  <a:lnTo>
                    <a:pt x="4699" y="310"/>
                  </a:lnTo>
                  <a:lnTo>
                    <a:pt x="4675" y="314"/>
                  </a:lnTo>
                  <a:lnTo>
                    <a:pt x="4672" y="310"/>
                  </a:lnTo>
                  <a:lnTo>
                    <a:pt x="4667" y="271"/>
                  </a:lnTo>
                  <a:lnTo>
                    <a:pt x="4662" y="232"/>
                  </a:lnTo>
                  <a:lnTo>
                    <a:pt x="4656" y="222"/>
                  </a:lnTo>
                  <a:lnTo>
                    <a:pt x="4646" y="219"/>
                  </a:lnTo>
                  <a:lnTo>
                    <a:pt x="4628" y="217"/>
                  </a:lnTo>
                  <a:lnTo>
                    <a:pt x="4576" y="214"/>
                  </a:lnTo>
                  <a:lnTo>
                    <a:pt x="4495" y="214"/>
                  </a:lnTo>
                  <a:lnTo>
                    <a:pt x="4492" y="326"/>
                  </a:lnTo>
                  <a:lnTo>
                    <a:pt x="4492" y="574"/>
                  </a:lnTo>
                  <a:lnTo>
                    <a:pt x="4493" y="657"/>
                  </a:lnTo>
                  <a:lnTo>
                    <a:pt x="4493" y="697"/>
                  </a:lnTo>
                  <a:lnTo>
                    <a:pt x="4495" y="720"/>
                  </a:lnTo>
                  <a:lnTo>
                    <a:pt x="4498" y="732"/>
                  </a:lnTo>
                  <a:lnTo>
                    <a:pt x="4501" y="739"/>
                  </a:lnTo>
                  <a:lnTo>
                    <a:pt x="4507" y="742"/>
                  </a:lnTo>
                  <a:lnTo>
                    <a:pt x="4517" y="746"/>
                  </a:lnTo>
                  <a:lnTo>
                    <a:pt x="4536" y="748"/>
                  </a:lnTo>
                  <a:lnTo>
                    <a:pt x="4573" y="751"/>
                  </a:lnTo>
                  <a:lnTo>
                    <a:pt x="4577" y="775"/>
                  </a:lnTo>
                  <a:lnTo>
                    <a:pt x="4452" y="775"/>
                  </a:lnTo>
                  <a:lnTo>
                    <a:pt x="4330" y="778"/>
                  </a:lnTo>
                  <a:lnTo>
                    <a:pt x="4327" y="753"/>
                  </a:lnTo>
                  <a:lnTo>
                    <a:pt x="4363" y="750"/>
                  </a:lnTo>
                  <a:lnTo>
                    <a:pt x="4384" y="747"/>
                  </a:lnTo>
                  <a:lnTo>
                    <a:pt x="4394" y="744"/>
                  </a:lnTo>
                  <a:lnTo>
                    <a:pt x="4400" y="740"/>
                  </a:lnTo>
                  <a:lnTo>
                    <a:pt x="4405" y="734"/>
                  </a:lnTo>
                  <a:lnTo>
                    <a:pt x="4408" y="723"/>
                  </a:lnTo>
                  <a:lnTo>
                    <a:pt x="4410" y="702"/>
                  </a:lnTo>
                  <a:lnTo>
                    <a:pt x="4411" y="664"/>
                  </a:lnTo>
                  <a:lnTo>
                    <a:pt x="4412" y="574"/>
                  </a:lnTo>
                  <a:lnTo>
                    <a:pt x="4412" y="326"/>
                  </a:lnTo>
                  <a:lnTo>
                    <a:pt x="4409" y="214"/>
                  </a:lnTo>
                  <a:lnTo>
                    <a:pt x="4345" y="214"/>
                  </a:lnTo>
                  <a:lnTo>
                    <a:pt x="4277" y="216"/>
                  </a:lnTo>
                  <a:lnTo>
                    <a:pt x="4265" y="217"/>
                  </a:lnTo>
                  <a:lnTo>
                    <a:pt x="4255" y="219"/>
                  </a:lnTo>
                  <a:lnTo>
                    <a:pt x="4248" y="222"/>
                  </a:lnTo>
                  <a:lnTo>
                    <a:pt x="4244" y="225"/>
                  </a:lnTo>
                  <a:lnTo>
                    <a:pt x="4240" y="240"/>
                  </a:lnTo>
                  <a:lnTo>
                    <a:pt x="4236" y="271"/>
                  </a:lnTo>
                  <a:lnTo>
                    <a:pt x="4231" y="310"/>
                  </a:lnTo>
                  <a:lnTo>
                    <a:pt x="4228" y="314"/>
                  </a:lnTo>
                  <a:lnTo>
                    <a:pt x="4208" y="314"/>
                  </a:lnTo>
                  <a:lnTo>
                    <a:pt x="4204" y="226"/>
                  </a:lnTo>
                  <a:lnTo>
                    <a:pt x="4201" y="176"/>
                  </a:lnTo>
                  <a:lnTo>
                    <a:pt x="4205" y="172"/>
                  </a:lnTo>
                  <a:lnTo>
                    <a:pt x="4303" y="175"/>
                  </a:lnTo>
                  <a:lnTo>
                    <a:pt x="4452" y="176"/>
                  </a:lnTo>
                  <a:lnTo>
                    <a:pt x="4601" y="175"/>
                  </a:lnTo>
                  <a:lnTo>
                    <a:pt x="4699" y="172"/>
                  </a:lnTo>
                  <a:close/>
                  <a:moveTo>
                    <a:pt x="4726" y="213"/>
                  </a:moveTo>
                  <a:lnTo>
                    <a:pt x="4722" y="208"/>
                  </a:lnTo>
                  <a:lnTo>
                    <a:pt x="4722" y="190"/>
                  </a:lnTo>
                  <a:lnTo>
                    <a:pt x="4726" y="187"/>
                  </a:lnTo>
                  <a:lnTo>
                    <a:pt x="4847" y="168"/>
                  </a:lnTo>
                  <a:lnTo>
                    <a:pt x="4859" y="177"/>
                  </a:lnTo>
                  <a:lnTo>
                    <a:pt x="4871" y="189"/>
                  </a:lnTo>
                  <a:lnTo>
                    <a:pt x="4886" y="210"/>
                  </a:lnTo>
                  <a:lnTo>
                    <a:pt x="4907" y="241"/>
                  </a:lnTo>
                  <a:lnTo>
                    <a:pt x="4967" y="344"/>
                  </a:lnTo>
                  <a:lnTo>
                    <a:pt x="5036" y="478"/>
                  </a:lnTo>
                  <a:lnTo>
                    <a:pt x="5081" y="409"/>
                  </a:lnTo>
                  <a:lnTo>
                    <a:pt x="5129" y="327"/>
                  </a:lnTo>
                  <a:lnTo>
                    <a:pt x="5220" y="172"/>
                  </a:lnTo>
                  <a:lnTo>
                    <a:pt x="5252" y="175"/>
                  </a:lnTo>
                  <a:lnTo>
                    <a:pt x="5282" y="172"/>
                  </a:lnTo>
                  <a:lnTo>
                    <a:pt x="5285" y="184"/>
                  </a:lnTo>
                  <a:lnTo>
                    <a:pt x="5258" y="217"/>
                  </a:lnTo>
                  <a:lnTo>
                    <a:pt x="5219" y="270"/>
                  </a:lnTo>
                  <a:lnTo>
                    <a:pt x="5153" y="366"/>
                  </a:lnTo>
                  <a:lnTo>
                    <a:pt x="5099" y="453"/>
                  </a:lnTo>
                  <a:lnTo>
                    <a:pt x="5074" y="495"/>
                  </a:lnTo>
                  <a:lnTo>
                    <a:pt x="5064" y="516"/>
                  </a:lnTo>
                  <a:lnTo>
                    <a:pt x="5062" y="528"/>
                  </a:lnTo>
                  <a:lnTo>
                    <a:pt x="5060" y="541"/>
                  </a:lnTo>
                  <a:lnTo>
                    <a:pt x="5060" y="604"/>
                  </a:lnTo>
                  <a:lnTo>
                    <a:pt x="5062" y="668"/>
                  </a:lnTo>
                  <a:lnTo>
                    <a:pt x="5064" y="720"/>
                  </a:lnTo>
                  <a:lnTo>
                    <a:pt x="5066" y="732"/>
                  </a:lnTo>
                  <a:lnTo>
                    <a:pt x="5070" y="739"/>
                  </a:lnTo>
                  <a:lnTo>
                    <a:pt x="5076" y="742"/>
                  </a:lnTo>
                  <a:lnTo>
                    <a:pt x="5086" y="746"/>
                  </a:lnTo>
                  <a:lnTo>
                    <a:pt x="5105" y="748"/>
                  </a:lnTo>
                  <a:lnTo>
                    <a:pt x="5142" y="751"/>
                  </a:lnTo>
                  <a:lnTo>
                    <a:pt x="5146" y="775"/>
                  </a:lnTo>
                  <a:lnTo>
                    <a:pt x="5068" y="776"/>
                  </a:lnTo>
                  <a:lnTo>
                    <a:pt x="5020" y="775"/>
                  </a:lnTo>
                  <a:lnTo>
                    <a:pt x="4898" y="778"/>
                  </a:lnTo>
                  <a:lnTo>
                    <a:pt x="4895" y="753"/>
                  </a:lnTo>
                  <a:lnTo>
                    <a:pt x="4931" y="750"/>
                  </a:lnTo>
                  <a:lnTo>
                    <a:pt x="4951" y="747"/>
                  </a:lnTo>
                  <a:lnTo>
                    <a:pt x="4962" y="744"/>
                  </a:lnTo>
                  <a:lnTo>
                    <a:pt x="4968" y="740"/>
                  </a:lnTo>
                  <a:lnTo>
                    <a:pt x="4975" y="724"/>
                  </a:lnTo>
                  <a:lnTo>
                    <a:pt x="4979" y="676"/>
                  </a:lnTo>
                  <a:lnTo>
                    <a:pt x="4979" y="603"/>
                  </a:lnTo>
                  <a:lnTo>
                    <a:pt x="4979" y="523"/>
                  </a:lnTo>
                  <a:lnTo>
                    <a:pt x="4958" y="483"/>
                  </a:lnTo>
                  <a:lnTo>
                    <a:pt x="4916" y="412"/>
                  </a:lnTo>
                  <a:lnTo>
                    <a:pt x="4879" y="351"/>
                  </a:lnTo>
                  <a:lnTo>
                    <a:pt x="4834" y="284"/>
                  </a:lnTo>
                  <a:lnTo>
                    <a:pt x="4810" y="252"/>
                  </a:lnTo>
                  <a:lnTo>
                    <a:pt x="4792" y="231"/>
                  </a:lnTo>
                  <a:lnTo>
                    <a:pt x="4778" y="220"/>
                  </a:lnTo>
                  <a:lnTo>
                    <a:pt x="4769" y="214"/>
                  </a:lnTo>
                  <a:lnTo>
                    <a:pt x="4754" y="213"/>
                  </a:lnTo>
                  <a:lnTo>
                    <a:pt x="4726" y="213"/>
                  </a:lnTo>
                  <a:close/>
                  <a:moveTo>
                    <a:pt x="5540" y="481"/>
                  </a:moveTo>
                  <a:lnTo>
                    <a:pt x="5542" y="450"/>
                  </a:lnTo>
                  <a:lnTo>
                    <a:pt x="5545" y="420"/>
                  </a:lnTo>
                  <a:lnTo>
                    <a:pt x="5550" y="390"/>
                  </a:lnTo>
                  <a:lnTo>
                    <a:pt x="5558" y="362"/>
                  </a:lnTo>
                  <a:lnTo>
                    <a:pt x="5569" y="334"/>
                  </a:lnTo>
                  <a:lnTo>
                    <a:pt x="5584" y="308"/>
                  </a:lnTo>
                  <a:lnTo>
                    <a:pt x="5600" y="283"/>
                  </a:lnTo>
                  <a:lnTo>
                    <a:pt x="5621" y="259"/>
                  </a:lnTo>
                  <a:lnTo>
                    <a:pt x="5644" y="237"/>
                  </a:lnTo>
                  <a:lnTo>
                    <a:pt x="5670" y="218"/>
                  </a:lnTo>
                  <a:lnTo>
                    <a:pt x="5698" y="201"/>
                  </a:lnTo>
                  <a:lnTo>
                    <a:pt x="5728" y="187"/>
                  </a:lnTo>
                  <a:lnTo>
                    <a:pt x="5759" y="175"/>
                  </a:lnTo>
                  <a:lnTo>
                    <a:pt x="5794" y="168"/>
                  </a:lnTo>
                  <a:lnTo>
                    <a:pt x="5830" y="163"/>
                  </a:lnTo>
                  <a:lnTo>
                    <a:pt x="5868" y="160"/>
                  </a:lnTo>
                  <a:lnTo>
                    <a:pt x="5903" y="162"/>
                  </a:lnTo>
                  <a:lnTo>
                    <a:pt x="5936" y="165"/>
                  </a:lnTo>
                  <a:lnTo>
                    <a:pt x="5969" y="171"/>
                  </a:lnTo>
                  <a:lnTo>
                    <a:pt x="5999" y="181"/>
                  </a:lnTo>
                  <a:lnTo>
                    <a:pt x="6026" y="192"/>
                  </a:lnTo>
                  <a:lnTo>
                    <a:pt x="6053" y="205"/>
                  </a:lnTo>
                  <a:lnTo>
                    <a:pt x="6077" y="222"/>
                  </a:lnTo>
                  <a:lnTo>
                    <a:pt x="6100" y="240"/>
                  </a:lnTo>
                  <a:lnTo>
                    <a:pt x="6120" y="260"/>
                  </a:lnTo>
                  <a:lnTo>
                    <a:pt x="6137" y="283"/>
                  </a:lnTo>
                  <a:lnTo>
                    <a:pt x="6151" y="307"/>
                  </a:lnTo>
                  <a:lnTo>
                    <a:pt x="6164" y="333"/>
                  </a:lnTo>
                  <a:lnTo>
                    <a:pt x="6173" y="361"/>
                  </a:lnTo>
                  <a:lnTo>
                    <a:pt x="6180" y="391"/>
                  </a:lnTo>
                  <a:lnTo>
                    <a:pt x="6184" y="422"/>
                  </a:lnTo>
                  <a:lnTo>
                    <a:pt x="6185" y="456"/>
                  </a:lnTo>
                  <a:lnTo>
                    <a:pt x="6182" y="502"/>
                  </a:lnTo>
                  <a:lnTo>
                    <a:pt x="6180" y="525"/>
                  </a:lnTo>
                  <a:lnTo>
                    <a:pt x="6175" y="547"/>
                  </a:lnTo>
                  <a:lnTo>
                    <a:pt x="6162" y="589"/>
                  </a:lnTo>
                  <a:lnTo>
                    <a:pt x="6143" y="628"/>
                  </a:lnTo>
                  <a:lnTo>
                    <a:pt x="6120" y="664"/>
                  </a:lnTo>
                  <a:lnTo>
                    <a:pt x="6092" y="697"/>
                  </a:lnTo>
                  <a:lnTo>
                    <a:pt x="6076" y="711"/>
                  </a:lnTo>
                  <a:lnTo>
                    <a:pt x="6059" y="724"/>
                  </a:lnTo>
                  <a:lnTo>
                    <a:pt x="6023" y="748"/>
                  </a:lnTo>
                  <a:lnTo>
                    <a:pt x="5982" y="766"/>
                  </a:lnTo>
                  <a:lnTo>
                    <a:pt x="5939" y="780"/>
                  </a:lnTo>
                  <a:lnTo>
                    <a:pt x="5893" y="788"/>
                  </a:lnTo>
                  <a:lnTo>
                    <a:pt x="5845" y="790"/>
                  </a:lnTo>
                  <a:lnTo>
                    <a:pt x="5812" y="789"/>
                  </a:lnTo>
                  <a:lnTo>
                    <a:pt x="5779" y="784"/>
                  </a:lnTo>
                  <a:lnTo>
                    <a:pt x="5748" y="777"/>
                  </a:lnTo>
                  <a:lnTo>
                    <a:pt x="5718" y="768"/>
                  </a:lnTo>
                  <a:lnTo>
                    <a:pt x="5689" y="754"/>
                  </a:lnTo>
                  <a:lnTo>
                    <a:pt x="5664" y="739"/>
                  </a:lnTo>
                  <a:lnTo>
                    <a:pt x="5640" y="720"/>
                  </a:lnTo>
                  <a:lnTo>
                    <a:pt x="5618" y="698"/>
                  </a:lnTo>
                  <a:lnTo>
                    <a:pt x="5599" y="674"/>
                  </a:lnTo>
                  <a:lnTo>
                    <a:pt x="5582" y="649"/>
                  </a:lnTo>
                  <a:lnTo>
                    <a:pt x="5569" y="621"/>
                  </a:lnTo>
                  <a:lnTo>
                    <a:pt x="5558" y="591"/>
                  </a:lnTo>
                  <a:lnTo>
                    <a:pt x="5545" y="534"/>
                  </a:lnTo>
                  <a:lnTo>
                    <a:pt x="5542" y="507"/>
                  </a:lnTo>
                  <a:lnTo>
                    <a:pt x="5540" y="481"/>
                  </a:lnTo>
                  <a:close/>
                  <a:moveTo>
                    <a:pt x="5629" y="453"/>
                  </a:moveTo>
                  <a:lnTo>
                    <a:pt x="5629" y="480"/>
                  </a:lnTo>
                  <a:lnTo>
                    <a:pt x="5633" y="507"/>
                  </a:lnTo>
                  <a:lnTo>
                    <a:pt x="5639" y="536"/>
                  </a:lnTo>
                  <a:lnTo>
                    <a:pt x="5646" y="565"/>
                  </a:lnTo>
                  <a:lnTo>
                    <a:pt x="5656" y="594"/>
                  </a:lnTo>
                  <a:lnTo>
                    <a:pt x="5666" y="620"/>
                  </a:lnTo>
                  <a:lnTo>
                    <a:pt x="5680" y="645"/>
                  </a:lnTo>
                  <a:lnTo>
                    <a:pt x="5696" y="668"/>
                  </a:lnTo>
                  <a:lnTo>
                    <a:pt x="5713" y="687"/>
                  </a:lnTo>
                  <a:lnTo>
                    <a:pt x="5732" y="705"/>
                  </a:lnTo>
                  <a:lnTo>
                    <a:pt x="5752" y="720"/>
                  </a:lnTo>
                  <a:lnTo>
                    <a:pt x="5773" y="732"/>
                  </a:lnTo>
                  <a:lnTo>
                    <a:pt x="5796" y="740"/>
                  </a:lnTo>
                  <a:lnTo>
                    <a:pt x="5820" y="747"/>
                  </a:lnTo>
                  <a:lnTo>
                    <a:pt x="5845" y="751"/>
                  </a:lnTo>
                  <a:lnTo>
                    <a:pt x="5873" y="752"/>
                  </a:lnTo>
                  <a:lnTo>
                    <a:pt x="5905" y="751"/>
                  </a:lnTo>
                  <a:lnTo>
                    <a:pt x="5935" y="745"/>
                  </a:lnTo>
                  <a:lnTo>
                    <a:pt x="5964" y="735"/>
                  </a:lnTo>
                  <a:lnTo>
                    <a:pt x="5990" y="722"/>
                  </a:lnTo>
                  <a:lnTo>
                    <a:pt x="6014" y="705"/>
                  </a:lnTo>
                  <a:lnTo>
                    <a:pt x="6036" y="684"/>
                  </a:lnTo>
                  <a:lnTo>
                    <a:pt x="6054" y="657"/>
                  </a:lnTo>
                  <a:lnTo>
                    <a:pt x="6061" y="643"/>
                  </a:lnTo>
                  <a:lnTo>
                    <a:pt x="6068" y="628"/>
                  </a:lnTo>
                  <a:lnTo>
                    <a:pt x="6080" y="595"/>
                  </a:lnTo>
                  <a:lnTo>
                    <a:pt x="6089" y="560"/>
                  </a:lnTo>
                  <a:lnTo>
                    <a:pt x="6094" y="524"/>
                  </a:lnTo>
                  <a:lnTo>
                    <a:pt x="6095" y="484"/>
                  </a:lnTo>
                  <a:lnTo>
                    <a:pt x="6094" y="442"/>
                  </a:lnTo>
                  <a:lnTo>
                    <a:pt x="6088" y="403"/>
                  </a:lnTo>
                  <a:lnTo>
                    <a:pt x="6078" y="366"/>
                  </a:lnTo>
                  <a:lnTo>
                    <a:pt x="6065" y="330"/>
                  </a:lnTo>
                  <a:lnTo>
                    <a:pt x="6048" y="297"/>
                  </a:lnTo>
                  <a:lnTo>
                    <a:pt x="6028" y="270"/>
                  </a:lnTo>
                  <a:lnTo>
                    <a:pt x="6004" y="247"/>
                  </a:lnTo>
                  <a:lnTo>
                    <a:pt x="5992" y="237"/>
                  </a:lnTo>
                  <a:lnTo>
                    <a:pt x="5977" y="229"/>
                  </a:lnTo>
                  <a:lnTo>
                    <a:pt x="5948" y="214"/>
                  </a:lnTo>
                  <a:lnTo>
                    <a:pt x="5917" y="205"/>
                  </a:lnTo>
                  <a:lnTo>
                    <a:pt x="5885" y="199"/>
                  </a:lnTo>
                  <a:lnTo>
                    <a:pt x="5851" y="196"/>
                  </a:lnTo>
                  <a:lnTo>
                    <a:pt x="5802" y="201"/>
                  </a:lnTo>
                  <a:lnTo>
                    <a:pt x="5780" y="206"/>
                  </a:lnTo>
                  <a:lnTo>
                    <a:pt x="5759" y="213"/>
                  </a:lnTo>
                  <a:lnTo>
                    <a:pt x="5740" y="222"/>
                  </a:lnTo>
                  <a:lnTo>
                    <a:pt x="5720" y="234"/>
                  </a:lnTo>
                  <a:lnTo>
                    <a:pt x="5704" y="247"/>
                  </a:lnTo>
                  <a:lnTo>
                    <a:pt x="5688" y="261"/>
                  </a:lnTo>
                  <a:lnTo>
                    <a:pt x="5675" y="279"/>
                  </a:lnTo>
                  <a:lnTo>
                    <a:pt x="5663" y="298"/>
                  </a:lnTo>
                  <a:lnTo>
                    <a:pt x="5652" y="319"/>
                  </a:lnTo>
                  <a:lnTo>
                    <a:pt x="5644" y="342"/>
                  </a:lnTo>
                  <a:lnTo>
                    <a:pt x="5638" y="367"/>
                  </a:lnTo>
                  <a:lnTo>
                    <a:pt x="5633" y="393"/>
                  </a:lnTo>
                  <a:lnTo>
                    <a:pt x="5629" y="422"/>
                  </a:lnTo>
                  <a:lnTo>
                    <a:pt x="5629" y="453"/>
                  </a:lnTo>
                  <a:close/>
                  <a:moveTo>
                    <a:pt x="6391" y="488"/>
                  </a:moveTo>
                  <a:lnTo>
                    <a:pt x="6391" y="574"/>
                  </a:lnTo>
                  <a:lnTo>
                    <a:pt x="6392" y="657"/>
                  </a:lnTo>
                  <a:lnTo>
                    <a:pt x="6395" y="718"/>
                  </a:lnTo>
                  <a:lnTo>
                    <a:pt x="6397" y="732"/>
                  </a:lnTo>
                  <a:lnTo>
                    <a:pt x="6401" y="739"/>
                  </a:lnTo>
                  <a:lnTo>
                    <a:pt x="6407" y="742"/>
                  </a:lnTo>
                  <a:lnTo>
                    <a:pt x="6416" y="746"/>
                  </a:lnTo>
                  <a:lnTo>
                    <a:pt x="6437" y="748"/>
                  </a:lnTo>
                  <a:lnTo>
                    <a:pt x="6473" y="751"/>
                  </a:lnTo>
                  <a:lnTo>
                    <a:pt x="6476" y="775"/>
                  </a:lnTo>
                  <a:lnTo>
                    <a:pt x="6350" y="775"/>
                  </a:lnTo>
                  <a:lnTo>
                    <a:pt x="6229" y="778"/>
                  </a:lnTo>
                  <a:lnTo>
                    <a:pt x="6226" y="753"/>
                  </a:lnTo>
                  <a:lnTo>
                    <a:pt x="6262" y="750"/>
                  </a:lnTo>
                  <a:lnTo>
                    <a:pt x="6282" y="747"/>
                  </a:lnTo>
                  <a:lnTo>
                    <a:pt x="6293" y="744"/>
                  </a:lnTo>
                  <a:lnTo>
                    <a:pt x="6299" y="740"/>
                  </a:lnTo>
                  <a:lnTo>
                    <a:pt x="6304" y="734"/>
                  </a:lnTo>
                  <a:lnTo>
                    <a:pt x="6307" y="723"/>
                  </a:lnTo>
                  <a:lnTo>
                    <a:pt x="6308" y="702"/>
                  </a:lnTo>
                  <a:lnTo>
                    <a:pt x="6310" y="664"/>
                  </a:lnTo>
                  <a:lnTo>
                    <a:pt x="6311" y="574"/>
                  </a:lnTo>
                  <a:lnTo>
                    <a:pt x="6311" y="376"/>
                  </a:lnTo>
                  <a:lnTo>
                    <a:pt x="6310" y="294"/>
                  </a:lnTo>
                  <a:lnTo>
                    <a:pt x="6308" y="254"/>
                  </a:lnTo>
                  <a:lnTo>
                    <a:pt x="6307" y="231"/>
                  </a:lnTo>
                  <a:lnTo>
                    <a:pt x="6305" y="219"/>
                  </a:lnTo>
                  <a:lnTo>
                    <a:pt x="6301" y="212"/>
                  </a:lnTo>
                  <a:lnTo>
                    <a:pt x="6295" y="208"/>
                  </a:lnTo>
                  <a:lnTo>
                    <a:pt x="6286" y="205"/>
                  </a:lnTo>
                  <a:lnTo>
                    <a:pt x="6265" y="202"/>
                  </a:lnTo>
                  <a:lnTo>
                    <a:pt x="6229" y="200"/>
                  </a:lnTo>
                  <a:lnTo>
                    <a:pt x="6226" y="176"/>
                  </a:lnTo>
                  <a:lnTo>
                    <a:pt x="6439" y="175"/>
                  </a:lnTo>
                  <a:lnTo>
                    <a:pt x="6648" y="172"/>
                  </a:lnTo>
                  <a:lnTo>
                    <a:pt x="6642" y="224"/>
                  </a:lnTo>
                  <a:lnTo>
                    <a:pt x="6637" y="301"/>
                  </a:lnTo>
                  <a:lnTo>
                    <a:pt x="6614" y="304"/>
                  </a:lnTo>
                  <a:lnTo>
                    <a:pt x="6610" y="291"/>
                  </a:lnTo>
                  <a:lnTo>
                    <a:pt x="6607" y="267"/>
                  </a:lnTo>
                  <a:lnTo>
                    <a:pt x="6605" y="246"/>
                  </a:lnTo>
                  <a:lnTo>
                    <a:pt x="6600" y="224"/>
                  </a:lnTo>
                  <a:lnTo>
                    <a:pt x="6576" y="218"/>
                  </a:lnTo>
                  <a:lnTo>
                    <a:pt x="6547" y="213"/>
                  </a:lnTo>
                  <a:lnTo>
                    <a:pt x="6515" y="211"/>
                  </a:lnTo>
                  <a:lnTo>
                    <a:pt x="6478" y="210"/>
                  </a:lnTo>
                  <a:lnTo>
                    <a:pt x="6440" y="211"/>
                  </a:lnTo>
                  <a:lnTo>
                    <a:pt x="6396" y="214"/>
                  </a:lnTo>
                  <a:lnTo>
                    <a:pt x="6392" y="272"/>
                  </a:lnTo>
                  <a:lnTo>
                    <a:pt x="6391" y="376"/>
                  </a:lnTo>
                  <a:lnTo>
                    <a:pt x="6391" y="451"/>
                  </a:lnTo>
                  <a:lnTo>
                    <a:pt x="6466" y="451"/>
                  </a:lnTo>
                  <a:lnTo>
                    <a:pt x="6528" y="448"/>
                  </a:lnTo>
                  <a:lnTo>
                    <a:pt x="6559" y="444"/>
                  </a:lnTo>
                  <a:lnTo>
                    <a:pt x="6563" y="440"/>
                  </a:lnTo>
                  <a:lnTo>
                    <a:pt x="6566" y="434"/>
                  </a:lnTo>
                  <a:lnTo>
                    <a:pt x="6569" y="422"/>
                  </a:lnTo>
                  <a:lnTo>
                    <a:pt x="6572" y="403"/>
                  </a:lnTo>
                  <a:lnTo>
                    <a:pt x="6575" y="380"/>
                  </a:lnTo>
                  <a:lnTo>
                    <a:pt x="6599" y="376"/>
                  </a:lnTo>
                  <a:lnTo>
                    <a:pt x="6602" y="380"/>
                  </a:lnTo>
                  <a:lnTo>
                    <a:pt x="6600" y="474"/>
                  </a:lnTo>
                  <a:lnTo>
                    <a:pt x="6601" y="520"/>
                  </a:lnTo>
                  <a:lnTo>
                    <a:pt x="6602" y="574"/>
                  </a:lnTo>
                  <a:lnTo>
                    <a:pt x="6599" y="578"/>
                  </a:lnTo>
                  <a:lnTo>
                    <a:pt x="6577" y="578"/>
                  </a:lnTo>
                  <a:lnTo>
                    <a:pt x="6572" y="538"/>
                  </a:lnTo>
                  <a:lnTo>
                    <a:pt x="6569" y="507"/>
                  </a:lnTo>
                  <a:lnTo>
                    <a:pt x="6564" y="499"/>
                  </a:lnTo>
                  <a:lnTo>
                    <a:pt x="6559" y="494"/>
                  </a:lnTo>
                  <a:lnTo>
                    <a:pt x="6547" y="492"/>
                  </a:lnTo>
                  <a:lnTo>
                    <a:pt x="6528" y="489"/>
                  </a:lnTo>
                  <a:lnTo>
                    <a:pt x="6456" y="487"/>
                  </a:lnTo>
                  <a:lnTo>
                    <a:pt x="6391" y="488"/>
                  </a:lnTo>
                  <a:close/>
                  <a:moveTo>
                    <a:pt x="7180" y="176"/>
                  </a:moveTo>
                  <a:lnTo>
                    <a:pt x="7180" y="196"/>
                  </a:lnTo>
                  <a:lnTo>
                    <a:pt x="7132" y="202"/>
                  </a:lnTo>
                  <a:lnTo>
                    <a:pt x="7117" y="205"/>
                  </a:lnTo>
                  <a:lnTo>
                    <a:pt x="7108" y="208"/>
                  </a:lnTo>
                  <a:lnTo>
                    <a:pt x="7105" y="212"/>
                  </a:lnTo>
                  <a:lnTo>
                    <a:pt x="7102" y="217"/>
                  </a:lnTo>
                  <a:lnTo>
                    <a:pt x="7098" y="231"/>
                  </a:lnTo>
                  <a:lnTo>
                    <a:pt x="7096" y="279"/>
                  </a:lnTo>
                  <a:lnTo>
                    <a:pt x="7096" y="376"/>
                  </a:lnTo>
                  <a:lnTo>
                    <a:pt x="7096" y="682"/>
                  </a:lnTo>
                  <a:lnTo>
                    <a:pt x="7092" y="744"/>
                  </a:lnTo>
                  <a:lnTo>
                    <a:pt x="7084" y="793"/>
                  </a:lnTo>
                  <a:lnTo>
                    <a:pt x="7076" y="814"/>
                  </a:lnTo>
                  <a:lnTo>
                    <a:pt x="7067" y="834"/>
                  </a:lnTo>
                  <a:lnTo>
                    <a:pt x="7055" y="854"/>
                  </a:lnTo>
                  <a:lnTo>
                    <a:pt x="7042" y="872"/>
                  </a:lnTo>
                  <a:lnTo>
                    <a:pt x="7026" y="889"/>
                  </a:lnTo>
                  <a:lnTo>
                    <a:pt x="7012" y="904"/>
                  </a:lnTo>
                  <a:lnTo>
                    <a:pt x="6996" y="916"/>
                  </a:lnTo>
                  <a:lnTo>
                    <a:pt x="6980" y="926"/>
                  </a:lnTo>
                  <a:lnTo>
                    <a:pt x="6964" y="934"/>
                  </a:lnTo>
                  <a:lnTo>
                    <a:pt x="6948" y="939"/>
                  </a:lnTo>
                  <a:lnTo>
                    <a:pt x="6932" y="943"/>
                  </a:lnTo>
                  <a:lnTo>
                    <a:pt x="6917" y="944"/>
                  </a:lnTo>
                  <a:lnTo>
                    <a:pt x="6899" y="942"/>
                  </a:lnTo>
                  <a:lnTo>
                    <a:pt x="6900" y="908"/>
                  </a:lnTo>
                  <a:lnTo>
                    <a:pt x="6899" y="877"/>
                  </a:lnTo>
                  <a:lnTo>
                    <a:pt x="6907" y="871"/>
                  </a:lnTo>
                  <a:lnTo>
                    <a:pt x="6918" y="878"/>
                  </a:lnTo>
                  <a:lnTo>
                    <a:pt x="6930" y="883"/>
                  </a:lnTo>
                  <a:lnTo>
                    <a:pt x="6953" y="886"/>
                  </a:lnTo>
                  <a:lnTo>
                    <a:pt x="6972" y="885"/>
                  </a:lnTo>
                  <a:lnTo>
                    <a:pt x="6988" y="879"/>
                  </a:lnTo>
                  <a:lnTo>
                    <a:pt x="6998" y="870"/>
                  </a:lnTo>
                  <a:lnTo>
                    <a:pt x="7003" y="864"/>
                  </a:lnTo>
                  <a:lnTo>
                    <a:pt x="7006" y="858"/>
                  </a:lnTo>
                  <a:lnTo>
                    <a:pt x="7010" y="838"/>
                  </a:lnTo>
                  <a:lnTo>
                    <a:pt x="7013" y="808"/>
                  </a:lnTo>
                  <a:lnTo>
                    <a:pt x="7014" y="747"/>
                  </a:lnTo>
                  <a:lnTo>
                    <a:pt x="7014" y="376"/>
                  </a:lnTo>
                  <a:lnTo>
                    <a:pt x="7014" y="294"/>
                  </a:lnTo>
                  <a:lnTo>
                    <a:pt x="7013" y="254"/>
                  </a:lnTo>
                  <a:lnTo>
                    <a:pt x="7010" y="231"/>
                  </a:lnTo>
                  <a:lnTo>
                    <a:pt x="7008" y="219"/>
                  </a:lnTo>
                  <a:lnTo>
                    <a:pt x="7004" y="212"/>
                  </a:lnTo>
                  <a:lnTo>
                    <a:pt x="6998" y="208"/>
                  </a:lnTo>
                  <a:lnTo>
                    <a:pt x="6989" y="205"/>
                  </a:lnTo>
                  <a:lnTo>
                    <a:pt x="6970" y="202"/>
                  </a:lnTo>
                  <a:lnTo>
                    <a:pt x="6932" y="200"/>
                  </a:lnTo>
                  <a:lnTo>
                    <a:pt x="6930" y="176"/>
                  </a:lnTo>
                  <a:lnTo>
                    <a:pt x="7055" y="176"/>
                  </a:lnTo>
                  <a:lnTo>
                    <a:pt x="7177" y="172"/>
                  </a:lnTo>
                  <a:lnTo>
                    <a:pt x="7180" y="176"/>
                  </a:lnTo>
                  <a:close/>
                  <a:moveTo>
                    <a:pt x="7206" y="213"/>
                  </a:moveTo>
                  <a:lnTo>
                    <a:pt x="7202" y="208"/>
                  </a:lnTo>
                  <a:lnTo>
                    <a:pt x="7202" y="190"/>
                  </a:lnTo>
                  <a:lnTo>
                    <a:pt x="7206" y="187"/>
                  </a:lnTo>
                  <a:lnTo>
                    <a:pt x="7327" y="168"/>
                  </a:lnTo>
                  <a:lnTo>
                    <a:pt x="7339" y="177"/>
                  </a:lnTo>
                  <a:lnTo>
                    <a:pt x="7352" y="189"/>
                  </a:lnTo>
                  <a:lnTo>
                    <a:pt x="7367" y="210"/>
                  </a:lnTo>
                  <a:lnTo>
                    <a:pt x="7387" y="241"/>
                  </a:lnTo>
                  <a:lnTo>
                    <a:pt x="7447" y="344"/>
                  </a:lnTo>
                  <a:lnTo>
                    <a:pt x="7518" y="478"/>
                  </a:lnTo>
                  <a:lnTo>
                    <a:pt x="7561" y="409"/>
                  </a:lnTo>
                  <a:lnTo>
                    <a:pt x="7610" y="327"/>
                  </a:lnTo>
                  <a:lnTo>
                    <a:pt x="7700" y="172"/>
                  </a:lnTo>
                  <a:lnTo>
                    <a:pt x="7733" y="175"/>
                  </a:lnTo>
                  <a:lnTo>
                    <a:pt x="7763" y="172"/>
                  </a:lnTo>
                  <a:lnTo>
                    <a:pt x="7766" y="184"/>
                  </a:lnTo>
                  <a:lnTo>
                    <a:pt x="7739" y="217"/>
                  </a:lnTo>
                  <a:lnTo>
                    <a:pt x="7700" y="270"/>
                  </a:lnTo>
                  <a:lnTo>
                    <a:pt x="7633" y="366"/>
                  </a:lnTo>
                  <a:lnTo>
                    <a:pt x="7579" y="453"/>
                  </a:lnTo>
                  <a:lnTo>
                    <a:pt x="7555" y="495"/>
                  </a:lnTo>
                  <a:lnTo>
                    <a:pt x="7544" y="516"/>
                  </a:lnTo>
                  <a:lnTo>
                    <a:pt x="7542" y="528"/>
                  </a:lnTo>
                  <a:lnTo>
                    <a:pt x="7542" y="541"/>
                  </a:lnTo>
                  <a:lnTo>
                    <a:pt x="7542" y="604"/>
                  </a:lnTo>
                  <a:lnTo>
                    <a:pt x="7542" y="668"/>
                  </a:lnTo>
                  <a:lnTo>
                    <a:pt x="7544" y="720"/>
                  </a:lnTo>
                  <a:lnTo>
                    <a:pt x="7548" y="732"/>
                  </a:lnTo>
                  <a:lnTo>
                    <a:pt x="7552" y="739"/>
                  </a:lnTo>
                  <a:lnTo>
                    <a:pt x="7556" y="742"/>
                  </a:lnTo>
                  <a:lnTo>
                    <a:pt x="7566" y="746"/>
                  </a:lnTo>
                  <a:lnTo>
                    <a:pt x="7586" y="748"/>
                  </a:lnTo>
                  <a:lnTo>
                    <a:pt x="7622" y="751"/>
                  </a:lnTo>
                  <a:lnTo>
                    <a:pt x="7626" y="775"/>
                  </a:lnTo>
                  <a:lnTo>
                    <a:pt x="7548" y="776"/>
                  </a:lnTo>
                  <a:lnTo>
                    <a:pt x="7500" y="775"/>
                  </a:lnTo>
                  <a:lnTo>
                    <a:pt x="7379" y="778"/>
                  </a:lnTo>
                  <a:lnTo>
                    <a:pt x="7375" y="753"/>
                  </a:lnTo>
                  <a:lnTo>
                    <a:pt x="7412" y="750"/>
                  </a:lnTo>
                  <a:lnTo>
                    <a:pt x="7432" y="747"/>
                  </a:lnTo>
                  <a:lnTo>
                    <a:pt x="7442" y="744"/>
                  </a:lnTo>
                  <a:lnTo>
                    <a:pt x="7450" y="740"/>
                  </a:lnTo>
                  <a:lnTo>
                    <a:pt x="7453" y="734"/>
                  </a:lnTo>
                  <a:lnTo>
                    <a:pt x="7457" y="724"/>
                  </a:lnTo>
                  <a:lnTo>
                    <a:pt x="7459" y="676"/>
                  </a:lnTo>
                  <a:lnTo>
                    <a:pt x="7460" y="603"/>
                  </a:lnTo>
                  <a:lnTo>
                    <a:pt x="7460" y="523"/>
                  </a:lnTo>
                  <a:lnTo>
                    <a:pt x="7440" y="483"/>
                  </a:lnTo>
                  <a:lnTo>
                    <a:pt x="7398" y="412"/>
                  </a:lnTo>
                  <a:lnTo>
                    <a:pt x="7360" y="351"/>
                  </a:lnTo>
                  <a:lnTo>
                    <a:pt x="7315" y="284"/>
                  </a:lnTo>
                  <a:lnTo>
                    <a:pt x="7291" y="252"/>
                  </a:lnTo>
                  <a:lnTo>
                    <a:pt x="7273" y="231"/>
                  </a:lnTo>
                  <a:lnTo>
                    <a:pt x="7260" y="220"/>
                  </a:lnTo>
                  <a:lnTo>
                    <a:pt x="7250" y="214"/>
                  </a:lnTo>
                  <a:lnTo>
                    <a:pt x="7235" y="213"/>
                  </a:lnTo>
                  <a:lnTo>
                    <a:pt x="7206" y="213"/>
                  </a:lnTo>
                  <a:close/>
                  <a:moveTo>
                    <a:pt x="8076" y="782"/>
                  </a:moveTo>
                  <a:lnTo>
                    <a:pt x="8022" y="639"/>
                  </a:lnTo>
                  <a:lnTo>
                    <a:pt x="7877" y="280"/>
                  </a:lnTo>
                  <a:lnTo>
                    <a:pt x="7858" y="232"/>
                  </a:lnTo>
                  <a:lnTo>
                    <a:pt x="7847" y="211"/>
                  </a:lnTo>
                  <a:lnTo>
                    <a:pt x="7830" y="204"/>
                  </a:lnTo>
                  <a:lnTo>
                    <a:pt x="7795" y="200"/>
                  </a:lnTo>
                  <a:lnTo>
                    <a:pt x="7792" y="196"/>
                  </a:lnTo>
                  <a:lnTo>
                    <a:pt x="7792" y="176"/>
                  </a:lnTo>
                  <a:lnTo>
                    <a:pt x="7795" y="172"/>
                  </a:lnTo>
                  <a:lnTo>
                    <a:pt x="7906" y="176"/>
                  </a:lnTo>
                  <a:lnTo>
                    <a:pt x="8018" y="172"/>
                  </a:lnTo>
                  <a:lnTo>
                    <a:pt x="8022" y="200"/>
                  </a:lnTo>
                  <a:lnTo>
                    <a:pt x="7957" y="206"/>
                  </a:lnTo>
                  <a:lnTo>
                    <a:pt x="7950" y="211"/>
                  </a:lnTo>
                  <a:lnTo>
                    <a:pt x="7948" y="218"/>
                  </a:lnTo>
                  <a:lnTo>
                    <a:pt x="7961" y="264"/>
                  </a:lnTo>
                  <a:lnTo>
                    <a:pt x="7985" y="332"/>
                  </a:lnTo>
                  <a:lnTo>
                    <a:pt x="8118" y="669"/>
                  </a:lnTo>
                  <a:lnTo>
                    <a:pt x="8230" y="390"/>
                  </a:lnTo>
                  <a:lnTo>
                    <a:pt x="8263" y="297"/>
                  </a:lnTo>
                  <a:lnTo>
                    <a:pt x="8280" y="247"/>
                  </a:lnTo>
                  <a:lnTo>
                    <a:pt x="8286" y="220"/>
                  </a:lnTo>
                  <a:lnTo>
                    <a:pt x="8284" y="212"/>
                  </a:lnTo>
                  <a:lnTo>
                    <a:pt x="8280" y="210"/>
                  </a:lnTo>
                  <a:lnTo>
                    <a:pt x="8275" y="207"/>
                  </a:lnTo>
                  <a:lnTo>
                    <a:pt x="8255" y="204"/>
                  </a:lnTo>
                  <a:lnTo>
                    <a:pt x="8213" y="200"/>
                  </a:lnTo>
                  <a:lnTo>
                    <a:pt x="8209" y="196"/>
                  </a:lnTo>
                  <a:lnTo>
                    <a:pt x="8209" y="176"/>
                  </a:lnTo>
                  <a:lnTo>
                    <a:pt x="8213" y="172"/>
                  </a:lnTo>
                  <a:lnTo>
                    <a:pt x="8308" y="176"/>
                  </a:lnTo>
                  <a:lnTo>
                    <a:pt x="8394" y="172"/>
                  </a:lnTo>
                  <a:lnTo>
                    <a:pt x="8398" y="196"/>
                  </a:lnTo>
                  <a:lnTo>
                    <a:pt x="8370" y="201"/>
                  </a:lnTo>
                  <a:lnTo>
                    <a:pt x="8357" y="205"/>
                  </a:lnTo>
                  <a:lnTo>
                    <a:pt x="8351" y="210"/>
                  </a:lnTo>
                  <a:lnTo>
                    <a:pt x="8346" y="218"/>
                  </a:lnTo>
                  <a:lnTo>
                    <a:pt x="8315" y="285"/>
                  </a:lnTo>
                  <a:lnTo>
                    <a:pt x="8182" y="613"/>
                  </a:lnTo>
                  <a:lnTo>
                    <a:pt x="8144" y="710"/>
                  </a:lnTo>
                  <a:lnTo>
                    <a:pt x="8118" y="782"/>
                  </a:lnTo>
                  <a:lnTo>
                    <a:pt x="8076" y="782"/>
                  </a:lnTo>
                  <a:close/>
                  <a:moveTo>
                    <a:pt x="8327" y="778"/>
                  </a:moveTo>
                  <a:lnTo>
                    <a:pt x="8323" y="775"/>
                  </a:lnTo>
                  <a:lnTo>
                    <a:pt x="8323" y="753"/>
                  </a:lnTo>
                  <a:lnTo>
                    <a:pt x="8327" y="750"/>
                  </a:lnTo>
                  <a:lnTo>
                    <a:pt x="8352" y="748"/>
                  </a:lnTo>
                  <a:lnTo>
                    <a:pt x="8366" y="746"/>
                  </a:lnTo>
                  <a:lnTo>
                    <a:pt x="8375" y="742"/>
                  </a:lnTo>
                  <a:lnTo>
                    <a:pt x="8383" y="735"/>
                  </a:lnTo>
                  <a:lnTo>
                    <a:pt x="8393" y="717"/>
                  </a:lnTo>
                  <a:lnTo>
                    <a:pt x="8411" y="681"/>
                  </a:lnTo>
                  <a:lnTo>
                    <a:pt x="8455" y="584"/>
                  </a:lnTo>
                  <a:lnTo>
                    <a:pt x="8572" y="321"/>
                  </a:lnTo>
                  <a:lnTo>
                    <a:pt x="8636" y="166"/>
                  </a:lnTo>
                  <a:lnTo>
                    <a:pt x="8665" y="166"/>
                  </a:lnTo>
                  <a:lnTo>
                    <a:pt x="8846" y="595"/>
                  </a:lnTo>
                  <a:lnTo>
                    <a:pt x="8870" y="651"/>
                  </a:lnTo>
                  <a:lnTo>
                    <a:pt x="8896" y="704"/>
                  </a:lnTo>
                  <a:lnTo>
                    <a:pt x="8915" y="738"/>
                  </a:lnTo>
                  <a:lnTo>
                    <a:pt x="8928" y="746"/>
                  </a:lnTo>
                  <a:lnTo>
                    <a:pt x="8940" y="748"/>
                  </a:lnTo>
                  <a:lnTo>
                    <a:pt x="8963" y="750"/>
                  </a:lnTo>
                  <a:lnTo>
                    <a:pt x="8966" y="775"/>
                  </a:lnTo>
                  <a:lnTo>
                    <a:pt x="8881" y="775"/>
                  </a:lnTo>
                  <a:lnTo>
                    <a:pt x="8740" y="778"/>
                  </a:lnTo>
                  <a:lnTo>
                    <a:pt x="8737" y="753"/>
                  </a:lnTo>
                  <a:lnTo>
                    <a:pt x="8778" y="748"/>
                  </a:lnTo>
                  <a:lnTo>
                    <a:pt x="8800" y="745"/>
                  </a:lnTo>
                  <a:lnTo>
                    <a:pt x="8804" y="744"/>
                  </a:lnTo>
                  <a:lnTo>
                    <a:pt x="8809" y="740"/>
                  </a:lnTo>
                  <a:lnTo>
                    <a:pt x="8810" y="735"/>
                  </a:lnTo>
                  <a:lnTo>
                    <a:pt x="8812" y="730"/>
                  </a:lnTo>
                  <a:lnTo>
                    <a:pt x="8810" y="720"/>
                  </a:lnTo>
                  <a:lnTo>
                    <a:pt x="8806" y="705"/>
                  </a:lnTo>
                  <a:lnTo>
                    <a:pt x="8753" y="576"/>
                  </a:lnTo>
                  <a:lnTo>
                    <a:pt x="8507" y="576"/>
                  </a:lnTo>
                  <a:lnTo>
                    <a:pt x="8460" y="685"/>
                  </a:lnTo>
                  <a:lnTo>
                    <a:pt x="8450" y="710"/>
                  </a:lnTo>
                  <a:lnTo>
                    <a:pt x="8448" y="728"/>
                  </a:lnTo>
                  <a:lnTo>
                    <a:pt x="8450" y="738"/>
                  </a:lnTo>
                  <a:lnTo>
                    <a:pt x="8459" y="744"/>
                  </a:lnTo>
                  <a:lnTo>
                    <a:pt x="8467" y="746"/>
                  </a:lnTo>
                  <a:lnTo>
                    <a:pt x="8479" y="747"/>
                  </a:lnTo>
                  <a:lnTo>
                    <a:pt x="8518" y="750"/>
                  </a:lnTo>
                  <a:lnTo>
                    <a:pt x="8521" y="753"/>
                  </a:lnTo>
                  <a:lnTo>
                    <a:pt x="8521" y="775"/>
                  </a:lnTo>
                  <a:lnTo>
                    <a:pt x="8422" y="775"/>
                  </a:lnTo>
                  <a:lnTo>
                    <a:pt x="8327" y="778"/>
                  </a:lnTo>
                  <a:close/>
                  <a:moveTo>
                    <a:pt x="8521" y="540"/>
                  </a:moveTo>
                  <a:lnTo>
                    <a:pt x="8737" y="540"/>
                  </a:lnTo>
                  <a:lnTo>
                    <a:pt x="8629" y="282"/>
                  </a:lnTo>
                  <a:lnTo>
                    <a:pt x="8521" y="540"/>
                  </a:lnTo>
                  <a:close/>
                  <a:moveTo>
                    <a:pt x="8540" y="96"/>
                  </a:moveTo>
                  <a:lnTo>
                    <a:pt x="8531" y="94"/>
                  </a:lnTo>
                  <a:lnTo>
                    <a:pt x="8521" y="92"/>
                  </a:lnTo>
                  <a:lnTo>
                    <a:pt x="8514" y="87"/>
                  </a:lnTo>
                  <a:lnTo>
                    <a:pt x="8506" y="81"/>
                  </a:lnTo>
                  <a:lnTo>
                    <a:pt x="8500" y="74"/>
                  </a:lnTo>
                  <a:lnTo>
                    <a:pt x="8496" y="67"/>
                  </a:lnTo>
                  <a:lnTo>
                    <a:pt x="8492" y="48"/>
                  </a:lnTo>
                  <a:lnTo>
                    <a:pt x="8492" y="38"/>
                  </a:lnTo>
                  <a:lnTo>
                    <a:pt x="8496" y="30"/>
                  </a:lnTo>
                  <a:lnTo>
                    <a:pt x="8500" y="21"/>
                  </a:lnTo>
                  <a:lnTo>
                    <a:pt x="8506" y="14"/>
                  </a:lnTo>
                  <a:lnTo>
                    <a:pt x="8514" y="8"/>
                  </a:lnTo>
                  <a:lnTo>
                    <a:pt x="8521" y="3"/>
                  </a:lnTo>
                  <a:lnTo>
                    <a:pt x="8540" y="0"/>
                  </a:lnTo>
                  <a:lnTo>
                    <a:pt x="8550" y="1"/>
                  </a:lnTo>
                  <a:lnTo>
                    <a:pt x="8558" y="3"/>
                  </a:lnTo>
                  <a:lnTo>
                    <a:pt x="8567" y="8"/>
                  </a:lnTo>
                  <a:lnTo>
                    <a:pt x="8574" y="14"/>
                  </a:lnTo>
                  <a:lnTo>
                    <a:pt x="8580" y="21"/>
                  </a:lnTo>
                  <a:lnTo>
                    <a:pt x="8585" y="30"/>
                  </a:lnTo>
                  <a:lnTo>
                    <a:pt x="8588" y="48"/>
                  </a:lnTo>
                  <a:lnTo>
                    <a:pt x="8587" y="57"/>
                  </a:lnTo>
                  <a:lnTo>
                    <a:pt x="8585" y="67"/>
                  </a:lnTo>
                  <a:lnTo>
                    <a:pt x="8580" y="74"/>
                  </a:lnTo>
                  <a:lnTo>
                    <a:pt x="8574" y="81"/>
                  </a:lnTo>
                  <a:lnTo>
                    <a:pt x="8567" y="87"/>
                  </a:lnTo>
                  <a:lnTo>
                    <a:pt x="8558" y="92"/>
                  </a:lnTo>
                  <a:lnTo>
                    <a:pt x="8540" y="96"/>
                  </a:lnTo>
                  <a:close/>
                  <a:moveTo>
                    <a:pt x="8750" y="96"/>
                  </a:moveTo>
                  <a:lnTo>
                    <a:pt x="8741" y="94"/>
                  </a:lnTo>
                  <a:lnTo>
                    <a:pt x="8731" y="92"/>
                  </a:lnTo>
                  <a:lnTo>
                    <a:pt x="8724" y="87"/>
                  </a:lnTo>
                  <a:lnTo>
                    <a:pt x="8716" y="81"/>
                  </a:lnTo>
                  <a:lnTo>
                    <a:pt x="8710" y="74"/>
                  </a:lnTo>
                  <a:lnTo>
                    <a:pt x="8706" y="67"/>
                  </a:lnTo>
                  <a:lnTo>
                    <a:pt x="8702" y="48"/>
                  </a:lnTo>
                  <a:lnTo>
                    <a:pt x="8702" y="38"/>
                  </a:lnTo>
                  <a:lnTo>
                    <a:pt x="8706" y="30"/>
                  </a:lnTo>
                  <a:lnTo>
                    <a:pt x="8710" y="21"/>
                  </a:lnTo>
                  <a:lnTo>
                    <a:pt x="8716" y="14"/>
                  </a:lnTo>
                  <a:lnTo>
                    <a:pt x="8724" y="8"/>
                  </a:lnTo>
                  <a:lnTo>
                    <a:pt x="8731" y="3"/>
                  </a:lnTo>
                  <a:lnTo>
                    <a:pt x="8750" y="0"/>
                  </a:lnTo>
                  <a:lnTo>
                    <a:pt x="8760" y="1"/>
                  </a:lnTo>
                  <a:lnTo>
                    <a:pt x="8768" y="3"/>
                  </a:lnTo>
                  <a:lnTo>
                    <a:pt x="8777" y="8"/>
                  </a:lnTo>
                  <a:lnTo>
                    <a:pt x="8784" y="14"/>
                  </a:lnTo>
                  <a:lnTo>
                    <a:pt x="8790" y="21"/>
                  </a:lnTo>
                  <a:lnTo>
                    <a:pt x="8795" y="30"/>
                  </a:lnTo>
                  <a:lnTo>
                    <a:pt x="8798" y="48"/>
                  </a:lnTo>
                  <a:lnTo>
                    <a:pt x="8797" y="57"/>
                  </a:lnTo>
                  <a:lnTo>
                    <a:pt x="8795" y="67"/>
                  </a:lnTo>
                  <a:lnTo>
                    <a:pt x="8790" y="74"/>
                  </a:lnTo>
                  <a:lnTo>
                    <a:pt x="8784" y="81"/>
                  </a:lnTo>
                  <a:lnTo>
                    <a:pt x="8777" y="87"/>
                  </a:lnTo>
                  <a:lnTo>
                    <a:pt x="8768" y="92"/>
                  </a:lnTo>
                  <a:lnTo>
                    <a:pt x="8750" y="96"/>
                  </a:lnTo>
                  <a:close/>
                  <a:moveTo>
                    <a:pt x="9020" y="628"/>
                  </a:moveTo>
                  <a:lnTo>
                    <a:pt x="9044" y="625"/>
                  </a:lnTo>
                  <a:lnTo>
                    <a:pt x="9050" y="672"/>
                  </a:lnTo>
                  <a:lnTo>
                    <a:pt x="9054" y="694"/>
                  </a:lnTo>
                  <a:lnTo>
                    <a:pt x="9061" y="708"/>
                  </a:lnTo>
                  <a:lnTo>
                    <a:pt x="9077" y="721"/>
                  </a:lnTo>
                  <a:lnTo>
                    <a:pt x="9088" y="727"/>
                  </a:lnTo>
                  <a:lnTo>
                    <a:pt x="9100" y="733"/>
                  </a:lnTo>
                  <a:lnTo>
                    <a:pt x="9128" y="742"/>
                  </a:lnTo>
                  <a:lnTo>
                    <a:pt x="9161" y="748"/>
                  </a:lnTo>
                  <a:lnTo>
                    <a:pt x="9193" y="751"/>
                  </a:lnTo>
                  <a:lnTo>
                    <a:pt x="9216" y="750"/>
                  </a:lnTo>
                  <a:lnTo>
                    <a:pt x="9236" y="747"/>
                  </a:lnTo>
                  <a:lnTo>
                    <a:pt x="9256" y="741"/>
                  </a:lnTo>
                  <a:lnTo>
                    <a:pt x="9275" y="734"/>
                  </a:lnTo>
                  <a:lnTo>
                    <a:pt x="9292" y="726"/>
                  </a:lnTo>
                  <a:lnTo>
                    <a:pt x="9307" y="714"/>
                  </a:lnTo>
                  <a:lnTo>
                    <a:pt x="9319" y="700"/>
                  </a:lnTo>
                  <a:lnTo>
                    <a:pt x="9331" y="686"/>
                  </a:lnTo>
                  <a:lnTo>
                    <a:pt x="9340" y="669"/>
                  </a:lnTo>
                  <a:lnTo>
                    <a:pt x="9346" y="651"/>
                  </a:lnTo>
                  <a:lnTo>
                    <a:pt x="9349" y="633"/>
                  </a:lnTo>
                  <a:lnTo>
                    <a:pt x="9350" y="613"/>
                  </a:lnTo>
                  <a:lnTo>
                    <a:pt x="9348" y="586"/>
                  </a:lnTo>
                  <a:lnTo>
                    <a:pt x="9346" y="576"/>
                  </a:lnTo>
                  <a:lnTo>
                    <a:pt x="9341" y="565"/>
                  </a:lnTo>
                  <a:lnTo>
                    <a:pt x="9330" y="546"/>
                  </a:lnTo>
                  <a:lnTo>
                    <a:pt x="9323" y="537"/>
                  </a:lnTo>
                  <a:lnTo>
                    <a:pt x="9314" y="531"/>
                  </a:lnTo>
                  <a:lnTo>
                    <a:pt x="9296" y="520"/>
                  </a:lnTo>
                  <a:lnTo>
                    <a:pt x="9286" y="516"/>
                  </a:lnTo>
                  <a:lnTo>
                    <a:pt x="9275" y="512"/>
                  </a:lnTo>
                  <a:lnTo>
                    <a:pt x="9209" y="499"/>
                  </a:lnTo>
                  <a:lnTo>
                    <a:pt x="9142" y="487"/>
                  </a:lnTo>
                  <a:lnTo>
                    <a:pt x="9118" y="480"/>
                  </a:lnTo>
                  <a:lnTo>
                    <a:pt x="9095" y="469"/>
                  </a:lnTo>
                  <a:lnTo>
                    <a:pt x="9072" y="456"/>
                  </a:lnTo>
                  <a:lnTo>
                    <a:pt x="9054" y="440"/>
                  </a:lnTo>
                  <a:lnTo>
                    <a:pt x="9040" y="421"/>
                  </a:lnTo>
                  <a:lnTo>
                    <a:pt x="9034" y="409"/>
                  </a:lnTo>
                  <a:lnTo>
                    <a:pt x="9029" y="397"/>
                  </a:lnTo>
                  <a:lnTo>
                    <a:pt x="9022" y="370"/>
                  </a:lnTo>
                  <a:lnTo>
                    <a:pt x="9019" y="342"/>
                  </a:lnTo>
                  <a:lnTo>
                    <a:pt x="9020" y="322"/>
                  </a:lnTo>
                  <a:lnTo>
                    <a:pt x="9023" y="303"/>
                  </a:lnTo>
                  <a:lnTo>
                    <a:pt x="9028" y="285"/>
                  </a:lnTo>
                  <a:lnTo>
                    <a:pt x="9034" y="268"/>
                  </a:lnTo>
                  <a:lnTo>
                    <a:pt x="9050" y="238"/>
                  </a:lnTo>
                  <a:lnTo>
                    <a:pt x="9074" y="211"/>
                  </a:lnTo>
                  <a:lnTo>
                    <a:pt x="9104" y="188"/>
                  </a:lnTo>
                  <a:lnTo>
                    <a:pt x="9121" y="180"/>
                  </a:lnTo>
                  <a:lnTo>
                    <a:pt x="9139" y="172"/>
                  </a:lnTo>
                  <a:lnTo>
                    <a:pt x="9158" y="166"/>
                  </a:lnTo>
                  <a:lnTo>
                    <a:pt x="9179" y="163"/>
                  </a:lnTo>
                  <a:lnTo>
                    <a:pt x="9223" y="160"/>
                  </a:lnTo>
                  <a:lnTo>
                    <a:pt x="9262" y="162"/>
                  </a:lnTo>
                  <a:lnTo>
                    <a:pt x="9304" y="169"/>
                  </a:lnTo>
                  <a:lnTo>
                    <a:pt x="9346" y="181"/>
                  </a:lnTo>
                  <a:lnTo>
                    <a:pt x="9384" y="196"/>
                  </a:lnTo>
                  <a:lnTo>
                    <a:pt x="9386" y="201"/>
                  </a:lnTo>
                  <a:lnTo>
                    <a:pt x="9383" y="223"/>
                  </a:lnTo>
                  <a:lnTo>
                    <a:pt x="9379" y="249"/>
                  </a:lnTo>
                  <a:lnTo>
                    <a:pt x="9377" y="279"/>
                  </a:lnTo>
                  <a:lnTo>
                    <a:pt x="9376" y="313"/>
                  </a:lnTo>
                  <a:lnTo>
                    <a:pt x="9371" y="316"/>
                  </a:lnTo>
                  <a:lnTo>
                    <a:pt x="9349" y="316"/>
                  </a:lnTo>
                  <a:lnTo>
                    <a:pt x="9343" y="249"/>
                  </a:lnTo>
                  <a:lnTo>
                    <a:pt x="9340" y="242"/>
                  </a:lnTo>
                  <a:lnTo>
                    <a:pt x="9332" y="234"/>
                  </a:lnTo>
                  <a:lnTo>
                    <a:pt x="9320" y="225"/>
                  </a:lnTo>
                  <a:lnTo>
                    <a:pt x="9305" y="216"/>
                  </a:lnTo>
                  <a:lnTo>
                    <a:pt x="9286" y="207"/>
                  </a:lnTo>
                  <a:lnTo>
                    <a:pt x="9265" y="201"/>
                  </a:lnTo>
                  <a:lnTo>
                    <a:pt x="9245" y="198"/>
                  </a:lnTo>
                  <a:lnTo>
                    <a:pt x="9223" y="196"/>
                  </a:lnTo>
                  <a:lnTo>
                    <a:pt x="9188" y="200"/>
                  </a:lnTo>
                  <a:lnTo>
                    <a:pt x="9156" y="211"/>
                  </a:lnTo>
                  <a:lnTo>
                    <a:pt x="9142" y="219"/>
                  </a:lnTo>
                  <a:lnTo>
                    <a:pt x="9128" y="230"/>
                  </a:lnTo>
                  <a:lnTo>
                    <a:pt x="9118" y="242"/>
                  </a:lnTo>
                  <a:lnTo>
                    <a:pt x="9108" y="256"/>
                  </a:lnTo>
                  <a:lnTo>
                    <a:pt x="9101" y="272"/>
                  </a:lnTo>
                  <a:lnTo>
                    <a:pt x="9096" y="288"/>
                  </a:lnTo>
                  <a:lnTo>
                    <a:pt x="9092" y="320"/>
                  </a:lnTo>
                  <a:lnTo>
                    <a:pt x="9095" y="344"/>
                  </a:lnTo>
                  <a:lnTo>
                    <a:pt x="9097" y="355"/>
                  </a:lnTo>
                  <a:lnTo>
                    <a:pt x="9102" y="364"/>
                  </a:lnTo>
                  <a:lnTo>
                    <a:pt x="9113" y="382"/>
                  </a:lnTo>
                  <a:lnTo>
                    <a:pt x="9120" y="390"/>
                  </a:lnTo>
                  <a:lnTo>
                    <a:pt x="9127" y="396"/>
                  </a:lnTo>
                  <a:lnTo>
                    <a:pt x="9144" y="405"/>
                  </a:lnTo>
                  <a:lnTo>
                    <a:pt x="9163" y="412"/>
                  </a:lnTo>
                  <a:lnTo>
                    <a:pt x="9193" y="418"/>
                  </a:lnTo>
                  <a:lnTo>
                    <a:pt x="9239" y="426"/>
                  </a:lnTo>
                  <a:lnTo>
                    <a:pt x="9275" y="432"/>
                  </a:lnTo>
                  <a:lnTo>
                    <a:pt x="9305" y="438"/>
                  </a:lnTo>
                  <a:lnTo>
                    <a:pt x="9329" y="445"/>
                  </a:lnTo>
                  <a:lnTo>
                    <a:pt x="9349" y="452"/>
                  </a:lnTo>
                  <a:lnTo>
                    <a:pt x="9365" y="460"/>
                  </a:lnTo>
                  <a:lnTo>
                    <a:pt x="9379" y="471"/>
                  </a:lnTo>
                  <a:lnTo>
                    <a:pt x="9392" y="484"/>
                  </a:lnTo>
                  <a:lnTo>
                    <a:pt x="9404" y="500"/>
                  </a:lnTo>
                  <a:lnTo>
                    <a:pt x="9413" y="517"/>
                  </a:lnTo>
                  <a:lnTo>
                    <a:pt x="9419" y="536"/>
                  </a:lnTo>
                  <a:lnTo>
                    <a:pt x="9424" y="556"/>
                  </a:lnTo>
                  <a:lnTo>
                    <a:pt x="9425" y="579"/>
                  </a:lnTo>
                  <a:lnTo>
                    <a:pt x="9424" y="601"/>
                  </a:lnTo>
                  <a:lnTo>
                    <a:pt x="9420" y="622"/>
                  </a:lnTo>
                  <a:lnTo>
                    <a:pt x="9414" y="643"/>
                  </a:lnTo>
                  <a:lnTo>
                    <a:pt x="9406" y="662"/>
                  </a:lnTo>
                  <a:lnTo>
                    <a:pt x="9396" y="680"/>
                  </a:lnTo>
                  <a:lnTo>
                    <a:pt x="9383" y="698"/>
                  </a:lnTo>
                  <a:lnTo>
                    <a:pt x="9350" y="730"/>
                  </a:lnTo>
                  <a:lnTo>
                    <a:pt x="9331" y="745"/>
                  </a:lnTo>
                  <a:lnTo>
                    <a:pt x="9312" y="757"/>
                  </a:lnTo>
                  <a:lnTo>
                    <a:pt x="9290" y="766"/>
                  </a:lnTo>
                  <a:lnTo>
                    <a:pt x="9269" y="776"/>
                  </a:lnTo>
                  <a:lnTo>
                    <a:pt x="9246" y="782"/>
                  </a:lnTo>
                  <a:lnTo>
                    <a:pt x="9222" y="787"/>
                  </a:lnTo>
                  <a:lnTo>
                    <a:pt x="9172" y="790"/>
                  </a:lnTo>
                  <a:lnTo>
                    <a:pt x="9128" y="788"/>
                  </a:lnTo>
                  <a:lnTo>
                    <a:pt x="9089" y="783"/>
                  </a:lnTo>
                  <a:lnTo>
                    <a:pt x="9052" y="772"/>
                  </a:lnTo>
                  <a:lnTo>
                    <a:pt x="9017" y="759"/>
                  </a:lnTo>
                  <a:lnTo>
                    <a:pt x="9014" y="753"/>
                  </a:lnTo>
                  <a:lnTo>
                    <a:pt x="9018" y="709"/>
                  </a:lnTo>
                  <a:lnTo>
                    <a:pt x="9020" y="628"/>
                  </a:lnTo>
                  <a:close/>
                  <a:moveTo>
                    <a:pt x="9632" y="466"/>
                  </a:moveTo>
                  <a:lnTo>
                    <a:pt x="9787" y="322"/>
                  </a:lnTo>
                  <a:lnTo>
                    <a:pt x="9866" y="243"/>
                  </a:lnTo>
                  <a:lnTo>
                    <a:pt x="9902" y="204"/>
                  </a:lnTo>
                  <a:lnTo>
                    <a:pt x="9902" y="176"/>
                  </a:lnTo>
                  <a:lnTo>
                    <a:pt x="9907" y="172"/>
                  </a:lnTo>
                  <a:lnTo>
                    <a:pt x="9978" y="175"/>
                  </a:lnTo>
                  <a:lnTo>
                    <a:pt x="10045" y="174"/>
                  </a:lnTo>
                  <a:lnTo>
                    <a:pt x="10049" y="177"/>
                  </a:lnTo>
                  <a:lnTo>
                    <a:pt x="10049" y="196"/>
                  </a:lnTo>
                  <a:lnTo>
                    <a:pt x="10013" y="201"/>
                  </a:lnTo>
                  <a:lnTo>
                    <a:pt x="9991" y="205"/>
                  </a:lnTo>
                  <a:lnTo>
                    <a:pt x="9974" y="214"/>
                  </a:lnTo>
                  <a:lnTo>
                    <a:pt x="9949" y="232"/>
                  </a:lnTo>
                  <a:lnTo>
                    <a:pt x="9886" y="288"/>
                  </a:lnTo>
                  <a:lnTo>
                    <a:pt x="9713" y="446"/>
                  </a:lnTo>
                  <a:lnTo>
                    <a:pt x="9970" y="684"/>
                  </a:lnTo>
                  <a:lnTo>
                    <a:pt x="10018" y="728"/>
                  </a:lnTo>
                  <a:lnTo>
                    <a:pt x="10031" y="740"/>
                  </a:lnTo>
                  <a:lnTo>
                    <a:pt x="10038" y="746"/>
                  </a:lnTo>
                  <a:lnTo>
                    <a:pt x="10043" y="748"/>
                  </a:lnTo>
                  <a:lnTo>
                    <a:pt x="10050" y="750"/>
                  </a:lnTo>
                  <a:lnTo>
                    <a:pt x="10069" y="752"/>
                  </a:lnTo>
                  <a:lnTo>
                    <a:pt x="10073" y="774"/>
                  </a:lnTo>
                  <a:lnTo>
                    <a:pt x="10044" y="775"/>
                  </a:lnTo>
                  <a:lnTo>
                    <a:pt x="10019" y="775"/>
                  </a:lnTo>
                  <a:lnTo>
                    <a:pt x="9949" y="776"/>
                  </a:lnTo>
                  <a:lnTo>
                    <a:pt x="9881" y="711"/>
                  </a:lnTo>
                  <a:lnTo>
                    <a:pt x="9632" y="483"/>
                  </a:lnTo>
                  <a:lnTo>
                    <a:pt x="9632" y="574"/>
                  </a:lnTo>
                  <a:lnTo>
                    <a:pt x="9634" y="657"/>
                  </a:lnTo>
                  <a:lnTo>
                    <a:pt x="9635" y="697"/>
                  </a:lnTo>
                  <a:lnTo>
                    <a:pt x="9636" y="720"/>
                  </a:lnTo>
                  <a:lnTo>
                    <a:pt x="9638" y="732"/>
                  </a:lnTo>
                  <a:lnTo>
                    <a:pt x="9642" y="738"/>
                  </a:lnTo>
                  <a:lnTo>
                    <a:pt x="9648" y="742"/>
                  </a:lnTo>
                  <a:lnTo>
                    <a:pt x="9658" y="746"/>
                  </a:lnTo>
                  <a:lnTo>
                    <a:pt x="9678" y="748"/>
                  </a:lnTo>
                  <a:lnTo>
                    <a:pt x="9714" y="751"/>
                  </a:lnTo>
                  <a:lnTo>
                    <a:pt x="9718" y="775"/>
                  </a:lnTo>
                  <a:lnTo>
                    <a:pt x="9640" y="776"/>
                  </a:lnTo>
                  <a:lnTo>
                    <a:pt x="9592" y="775"/>
                  </a:lnTo>
                  <a:lnTo>
                    <a:pt x="9470" y="778"/>
                  </a:lnTo>
                  <a:lnTo>
                    <a:pt x="9467" y="753"/>
                  </a:lnTo>
                  <a:lnTo>
                    <a:pt x="9503" y="750"/>
                  </a:lnTo>
                  <a:lnTo>
                    <a:pt x="9523" y="747"/>
                  </a:lnTo>
                  <a:lnTo>
                    <a:pt x="9534" y="744"/>
                  </a:lnTo>
                  <a:lnTo>
                    <a:pt x="9541" y="740"/>
                  </a:lnTo>
                  <a:lnTo>
                    <a:pt x="9545" y="734"/>
                  </a:lnTo>
                  <a:lnTo>
                    <a:pt x="9548" y="723"/>
                  </a:lnTo>
                  <a:lnTo>
                    <a:pt x="9550" y="702"/>
                  </a:lnTo>
                  <a:lnTo>
                    <a:pt x="9551" y="664"/>
                  </a:lnTo>
                  <a:lnTo>
                    <a:pt x="9552" y="574"/>
                  </a:lnTo>
                  <a:lnTo>
                    <a:pt x="9552" y="376"/>
                  </a:lnTo>
                  <a:lnTo>
                    <a:pt x="9551" y="294"/>
                  </a:lnTo>
                  <a:lnTo>
                    <a:pt x="9550" y="254"/>
                  </a:lnTo>
                  <a:lnTo>
                    <a:pt x="9548" y="231"/>
                  </a:lnTo>
                  <a:lnTo>
                    <a:pt x="9546" y="219"/>
                  </a:lnTo>
                  <a:lnTo>
                    <a:pt x="9542" y="212"/>
                  </a:lnTo>
                  <a:lnTo>
                    <a:pt x="9536" y="208"/>
                  </a:lnTo>
                  <a:lnTo>
                    <a:pt x="9527" y="205"/>
                  </a:lnTo>
                  <a:lnTo>
                    <a:pt x="9506" y="202"/>
                  </a:lnTo>
                  <a:lnTo>
                    <a:pt x="9470" y="200"/>
                  </a:lnTo>
                  <a:lnTo>
                    <a:pt x="9467" y="176"/>
                  </a:lnTo>
                  <a:lnTo>
                    <a:pt x="9523" y="175"/>
                  </a:lnTo>
                  <a:lnTo>
                    <a:pt x="9592" y="176"/>
                  </a:lnTo>
                  <a:lnTo>
                    <a:pt x="9714" y="172"/>
                  </a:lnTo>
                  <a:lnTo>
                    <a:pt x="9718" y="196"/>
                  </a:lnTo>
                  <a:lnTo>
                    <a:pt x="9668" y="202"/>
                  </a:lnTo>
                  <a:lnTo>
                    <a:pt x="9655" y="205"/>
                  </a:lnTo>
                  <a:lnTo>
                    <a:pt x="9646" y="208"/>
                  </a:lnTo>
                  <a:lnTo>
                    <a:pt x="9642" y="212"/>
                  </a:lnTo>
                  <a:lnTo>
                    <a:pt x="9640" y="217"/>
                  </a:lnTo>
                  <a:lnTo>
                    <a:pt x="9636" y="231"/>
                  </a:lnTo>
                  <a:lnTo>
                    <a:pt x="9634" y="279"/>
                  </a:lnTo>
                  <a:lnTo>
                    <a:pt x="9632" y="376"/>
                  </a:lnTo>
                  <a:lnTo>
                    <a:pt x="9632" y="466"/>
                  </a:lnTo>
                  <a:close/>
                  <a:moveTo>
                    <a:pt x="10085" y="213"/>
                  </a:moveTo>
                  <a:lnTo>
                    <a:pt x="10081" y="208"/>
                  </a:lnTo>
                  <a:lnTo>
                    <a:pt x="10081" y="190"/>
                  </a:lnTo>
                  <a:lnTo>
                    <a:pt x="10085" y="187"/>
                  </a:lnTo>
                  <a:lnTo>
                    <a:pt x="10206" y="168"/>
                  </a:lnTo>
                  <a:lnTo>
                    <a:pt x="10218" y="177"/>
                  </a:lnTo>
                  <a:lnTo>
                    <a:pt x="10231" y="189"/>
                  </a:lnTo>
                  <a:lnTo>
                    <a:pt x="10246" y="210"/>
                  </a:lnTo>
                  <a:lnTo>
                    <a:pt x="10266" y="241"/>
                  </a:lnTo>
                  <a:lnTo>
                    <a:pt x="10326" y="344"/>
                  </a:lnTo>
                  <a:lnTo>
                    <a:pt x="10397" y="478"/>
                  </a:lnTo>
                  <a:lnTo>
                    <a:pt x="10440" y="409"/>
                  </a:lnTo>
                  <a:lnTo>
                    <a:pt x="10489" y="327"/>
                  </a:lnTo>
                  <a:lnTo>
                    <a:pt x="10579" y="172"/>
                  </a:lnTo>
                  <a:lnTo>
                    <a:pt x="10612" y="175"/>
                  </a:lnTo>
                  <a:lnTo>
                    <a:pt x="10642" y="172"/>
                  </a:lnTo>
                  <a:lnTo>
                    <a:pt x="10645" y="184"/>
                  </a:lnTo>
                  <a:lnTo>
                    <a:pt x="10618" y="217"/>
                  </a:lnTo>
                  <a:lnTo>
                    <a:pt x="10579" y="270"/>
                  </a:lnTo>
                  <a:lnTo>
                    <a:pt x="10512" y="366"/>
                  </a:lnTo>
                  <a:lnTo>
                    <a:pt x="10458" y="453"/>
                  </a:lnTo>
                  <a:lnTo>
                    <a:pt x="10433" y="495"/>
                  </a:lnTo>
                  <a:lnTo>
                    <a:pt x="10423" y="516"/>
                  </a:lnTo>
                  <a:lnTo>
                    <a:pt x="10421" y="528"/>
                  </a:lnTo>
                  <a:lnTo>
                    <a:pt x="10420" y="541"/>
                  </a:lnTo>
                  <a:lnTo>
                    <a:pt x="10420" y="604"/>
                  </a:lnTo>
                  <a:lnTo>
                    <a:pt x="10421" y="668"/>
                  </a:lnTo>
                  <a:lnTo>
                    <a:pt x="10423" y="720"/>
                  </a:lnTo>
                  <a:lnTo>
                    <a:pt x="10426" y="732"/>
                  </a:lnTo>
                  <a:lnTo>
                    <a:pt x="10429" y="739"/>
                  </a:lnTo>
                  <a:lnTo>
                    <a:pt x="10435" y="742"/>
                  </a:lnTo>
                  <a:lnTo>
                    <a:pt x="10445" y="746"/>
                  </a:lnTo>
                  <a:lnTo>
                    <a:pt x="10465" y="748"/>
                  </a:lnTo>
                  <a:lnTo>
                    <a:pt x="10501" y="751"/>
                  </a:lnTo>
                  <a:lnTo>
                    <a:pt x="10505" y="775"/>
                  </a:lnTo>
                  <a:lnTo>
                    <a:pt x="10427" y="776"/>
                  </a:lnTo>
                  <a:lnTo>
                    <a:pt x="10379" y="775"/>
                  </a:lnTo>
                  <a:lnTo>
                    <a:pt x="10258" y="778"/>
                  </a:lnTo>
                  <a:lnTo>
                    <a:pt x="10254" y="753"/>
                  </a:lnTo>
                  <a:lnTo>
                    <a:pt x="10290" y="750"/>
                  </a:lnTo>
                  <a:lnTo>
                    <a:pt x="10310" y="747"/>
                  </a:lnTo>
                  <a:lnTo>
                    <a:pt x="10321" y="744"/>
                  </a:lnTo>
                  <a:lnTo>
                    <a:pt x="10328" y="740"/>
                  </a:lnTo>
                  <a:lnTo>
                    <a:pt x="10332" y="734"/>
                  </a:lnTo>
                  <a:lnTo>
                    <a:pt x="10334" y="724"/>
                  </a:lnTo>
                  <a:lnTo>
                    <a:pt x="10338" y="676"/>
                  </a:lnTo>
                  <a:lnTo>
                    <a:pt x="10339" y="603"/>
                  </a:lnTo>
                  <a:lnTo>
                    <a:pt x="10339" y="523"/>
                  </a:lnTo>
                  <a:lnTo>
                    <a:pt x="10319" y="483"/>
                  </a:lnTo>
                  <a:lnTo>
                    <a:pt x="10276" y="412"/>
                  </a:lnTo>
                  <a:lnTo>
                    <a:pt x="10238" y="351"/>
                  </a:lnTo>
                  <a:lnTo>
                    <a:pt x="10194" y="284"/>
                  </a:lnTo>
                  <a:lnTo>
                    <a:pt x="10170" y="252"/>
                  </a:lnTo>
                  <a:lnTo>
                    <a:pt x="10152" y="231"/>
                  </a:lnTo>
                  <a:lnTo>
                    <a:pt x="10139" y="220"/>
                  </a:lnTo>
                  <a:lnTo>
                    <a:pt x="10129" y="214"/>
                  </a:lnTo>
                  <a:lnTo>
                    <a:pt x="10114" y="213"/>
                  </a:lnTo>
                  <a:lnTo>
                    <a:pt x="10085" y="213"/>
                  </a:lnTo>
                  <a:close/>
                  <a:moveTo>
                    <a:pt x="10676" y="176"/>
                  </a:moveTo>
                  <a:lnTo>
                    <a:pt x="10802" y="176"/>
                  </a:lnTo>
                  <a:lnTo>
                    <a:pt x="10925" y="172"/>
                  </a:lnTo>
                  <a:lnTo>
                    <a:pt x="10927" y="196"/>
                  </a:lnTo>
                  <a:lnTo>
                    <a:pt x="10879" y="202"/>
                  </a:lnTo>
                  <a:lnTo>
                    <a:pt x="10865" y="205"/>
                  </a:lnTo>
                  <a:lnTo>
                    <a:pt x="10855" y="208"/>
                  </a:lnTo>
                  <a:lnTo>
                    <a:pt x="10853" y="212"/>
                  </a:lnTo>
                  <a:lnTo>
                    <a:pt x="10849" y="217"/>
                  </a:lnTo>
                  <a:lnTo>
                    <a:pt x="10846" y="231"/>
                  </a:lnTo>
                  <a:lnTo>
                    <a:pt x="10843" y="279"/>
                  </a:lnTo>
                  <a:lnTo>
                    <a:pt x="10843" y="376"/>
                  </a:lnTo>
                  <a:lnTo>
                    <a:pt x="10843" y="565"/>
                  </a:lnTo>
                  <a:lnTo>
                    <a:pt x="10843" y="664"/>
                  </a:lnTo>
                  <a:lnTo>
                    <a:pt x="10846" y="738"/>
                  </a:lnTo>
                  <a:lnTo>
                    <a:pt x="10933" y="738"/>
                  </a:lnTo>
                  <a:lnTo>
                    <a:pt x="11017" y="738"/>
                  </a:lnTo>
                  <a:lnTo>
                    <a:pt x="11063" y="735"/>
                  </a:lnTo>
                  <a:lnTo>
                    <a:pt x="11088" y="730"/>
                  </a:lnTo>
                  <a:lnTo>
                    <a:pt x="11112" y="723"/>
                  </a:lnTo>
                  <a:lnTo>
                    <a:pt x="11118" y="705"/>
                  </a:lnTo>
                  <a:lnTo>
                    <a:pt x="11125" y="674"/>
                  </a:lnTo>
                  <a:lnTo>
                    <a:pt x="11135" y="630"/>
                  </a:lnTo>
                  <a:lnTo>
                    <a:pt x="11138" y="626"/>
                  </a:lnTo>
                  <a:lnTo>
                    <a:pt x="11160" y="626"/>
                  </a:lnTo>
                  <a:lnTo>
                    <a:pt x="11159" y="654"/>
                  </a:lnTo>
                  <a:lnTo>
                    <a:pt x="11155" y="696"/>
                  </a:lnTo>
                  <a:lnTo>
                    <a:pt x="11152" y="775"/>
                  </a:lnTo>
                  <a:lnTo>
                    <a:pt x="10936" y="776"/>
                  </a:lnTo>
                  <a:lnTo>
                    <a:pt x="10811" y="775"/>
                  </a:lnTo>
                  <a:lnTo>
                    <a:pt x="10724" y="778"/>
                  </a:lnTo>
                  <a:lnTo>
                    <a:pt x="10721" y="760"/>
                  </a:lnTo>
                  <a:lnTo>
                    <a:pt x="10724" y="757"/>
                  </a:lnTo>
                  <a:lnTo>
                    <a:pt x="10745" y="746"/>
                  </a:lnTo>
                  <a:lnTo>
                    <a:pt x="10753" y="740"/>
                  </a:lnTo>
                  <a:lnTo>
                    <a:pt x="10756" y="724"/>
                  </a:lnTo>
                  <a:lnTo>
                    <a:pt x="10759" y="685"/>
                  </a:lnTo>
                  <a:lnTo>
                    <a:pt x="10760" y="627"/>
                  </a:lnTo>
                  <a:lnTo>
                    <a:pt x="10762" y="560"/>
                  </a:lnTo>
                  <a:lnTo>
                    <a:pt x="10762" y="376"/>
                  </a:lnTo>
                  <a:lnTo>
                    <a:pt x="10760" y="294"/>
                  </a:lnTo>
                  <a:lnTo>
                    <a:pt x="10760" y="254"/>
                  </a:lnTo>
                  <a:lnTo>
                    <a:pt x="10758" y="231"/>
                  </a:lnTo>
                  <a:lnTo>
                    <a:pt x="10756" y="219"/>
                  </a:lnTo>
                  <a:lnTo>
                    <a:pt x="10752" y="212"/>
                  </a:lnTo>
                  <a:lnTo>
                    <a:pt x="10746" y="208"/>
                  </a:lnTo>
                  <a:lnTo>
                    <a:pt x="10736" y="205"/>
                  </a:lnTo>
                  <a:lnTo>
                    <a:pt x="10717" y="202"/>
                  </a:lnTo>
                  <a:lnTo>
                    <a:pt x="10680" y="200"/>
                  </a:lnTo>
                  <a:lnTo>
                    <a:pt x="10676" y="1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6669360"/>
            <a:ext cx="12192000" cy="188639"/>
            <a:chOff x="2207568" y="692696"/>
            <a:chExt cx="2304256" cy="576064"/>
          </a:xfrm>
        </p:grpSpPr>
        <p:sp>
          <p:nvSpPr>
            <p:cNvPr id="13" name="Rectangle 12"/>
            <p:cNvSpPr/>
            <p:nvPr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</p:grpSp>
      <p:sp>
        <p:nvSpPr>
          <p:cNvPr id="17" name="Freeform 16">
            <a:hlinkClick r:id="rId2" tooltip="Twitter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312024" y="5013176"/>
            <a:ext cx="288000" cy="288000"/>
          </a:xfrm>
          <a:custGeom>
            <a:avLst/>
            <a:gdLst>
              <a:gd name="T0" fmla="*/ 1215 w 2806"/>
              <a:gd name="T1" fmla="*/ 2154 h 2806"/>
              <a:gd name="T2" fmla="*/ 1391 w 2806"/>
              <a:gd name="T3" fmla="*/ 2115 h 2806"/>
              <a:gd name="T4" fmla="*/ 1549 w 2806"/>
              <a:gd name="T5" fmla="*/ 2052 h 2806"/>
              <a:gd name="T6" fmla="*/ 1690 w 2806"/>
              <a:gd name="T7" fmla="*/ 1968 h 2806"/>
              <a:gd name="T8" fmla="*/ 1813 w 2806"/>
              <a:gd name="T9" fmla="*/ 1866 h 2806"/>
              <a:gd name="T10" fmla="*/ 1917 w 2806"/>
              <a:gd name="T11" fmla="*/ 1747 h 2806"/>
              <a:gd name="T12" fmla="*/ 2002 w 2806"/>
              <a:gd name="T13" fmla="*/ 1618 h 2806"/>
              <a:gd name="T14" fmla="*/ 2069 w 2806"/>
              <a:gd name="T15" fmla="*/ 1479 h 2806"/>
              <a:gd name="T16" fmla="*/ 2115 w 2806"/>
              <a:gd name="T17" fmla="*/ 1336 h 2806"/>
              <a:gd name="T18" fmla="*/ 2144 w 2806"/>
              <a:gd name="T19" fmla="*/ 1166 h 2806"/>
              <a:gd name="T20" fmla="*/ 2148 w 2806"/>
              <a:gd name="T21" fmla="*/ 1022 h 2806"/>
              <a:gd name="T22" fmla="*/ 2264 w 2806"/>
              <a:gd name="T23" fmla="*/ 918 h 2806"/>
              <a:gd name="T24" fmla="*/ 2340 w 2806"/>
              <a:gd name="T25" fmla="*/ 822 h 2806"/>
              <a:gd name="T26" fmla="*/ 2176 w 2806"/>
              <a:gd name="T27" fmla="*/ 873 h 2806"/>
              <a:gd name="T28" fmla="*/ 2175 w 2806"/>
              <a:gd name="T29" fmla="*/ 842 h 2806"/>
              <a:gd name="T30" fmla="*/ 2242 w 2806"/>
              <a:gd name="T31" fmla="*/ 764 h 2806"/>
              <a:gd name="T32" fmla="*/ 2288 w 2806"/>
              <a:gd name="T33" fmla="*/ 670 h 2806"/>
              <a:gd name="T34" fmla="*/ 2139 w 2806"/>
              <a:gd name="T35" fmla="*/ 738 h 2806"/>
              <a:gd name="T36" fmla="*/ 2016 w 2806"/>
              <a:gd name="T37" fmla="*/ 737 h 2806"/>
              <a:gd name="T38" fmla="*/ 1919 w 2806"/>
              <a:gd name="T39" fmla="*/ 674 h 2806"/>
              <a:gd name="T40" fmla="*/ 1804 w 2806"/>
              <a:gd name="T41" fmla="*/ 644 h 2806"/>
              <a:gd name="T42" fmla="*/ 1685 w 2806"/>
              <a:gd name="T43" fmla="*/ 649 h 2806"/>
              <a:gd name="T44" fmla="*/ 1580 w 2806"/>
              <a:gd name="T45" fmla="*/ 689 h 2806"/>
              <a:gd name="T46" fmla="*/ 1491 w 2806"/>
              <a:gd name="T47" fmla="*/ 754 h 2806"/>
              <a:gd name="T48" fmla="*/ 1425 w 2806"/>
              <a:gd name="T49" fmla="*/ 844 h 2806"/>
              <a:gd name="T50" fmla="*/ 1391 w 2806"/>
              <a:gd name="T51" fmla="*/ 930 h 2806"/>
              <a:gd name="T52" fmla="*/ 1380 w 2806"/>
              <a:gd name="T53" fmla="*/ 1049 h 2806"/>
              <a:gd name="T54" fmla="*/ 1329 w 2806"/>
              <a:gd name="T55" fmla="*/ 1110 h 2806"/>
              <a:gd name="T56" fmla="*/ 1157 w 2806"/>
              <a:gd name="T57" fmla="*/ 1077 h 2806"/>
              <a:gd name="T58" fmla="*/ 995 w 2806"/>
              <a:gd name="T59" fmla="*/ 1019 h 2806"/>
              <a:gd name="T60" fmla="*/ 846 w 2806"/>
              <a:gd name="T61" fmla="*/ 938 h 2806"/>
              <a:gd name="T62" fmla="*/ 713 w 2806"/>
              <a:gd name="T63" fmla="*/ 835 h 2806"/>
              <a:gd name="T64" fmla="*/ 596 w 2806"/>
              <a:gd name="T65" fmla="*/ 712 h 2806"/>
              <a:gd name="T66" fmla="*/ 558 w 2806"/>
              <a:gd name="T67" fmla="*/ 804 h 2806"/>
              <a:gd name="T68" fmla="*/ 544 w 2806"/>
              <a:gd name="T69" fmla="*/ 892 h 2806"/>
              <a:gd name="T70" fmla="*/ 549 w 2806"/>
              <a:gd name="T71" fmla="*/ 967 h 2806"/>
              <a:gd name="T72" fmla="*/ 577 w 2806"/>
              <a:gd name="T73" fmla="*/ 1058 h 2806"/>
              <a:gd name="T74" fmla="*/ 630 w 2806"/>
              <a:gd name="T75" fmla="*/ 1148 h 2806"/>
              <a:gd name="T76" fmla="*/ 704 w 2806"/>
              <a:gd name="T77" fmla="*/ 1225 h 2806"/>
              <a:gd name="T78" fmla="*/ 603 w 2806"/>
              <a:gd name="T79" fmla="*/ 1205 h 2806"/>
              <a:gd name="T80" fmla="*/ 542 w 2806"/>
              <a:gd name="T81" fmla="*/ 1200 h 2806"/>
              <a:gd name="T82" fmla="*/ 559 w 2806"/>
              <a:gd name="T83" fmla="*/ 1299 h 2806"/>
              <a:gd name="T84" fmla="*/ 601 w 2806"/>
              <a:gd name="T85" fmla="*/ 1388 h 2806"/>
              <a:gd name="T86" fmla="*/ 652 w 2806"/>
              <a:gd name="T87" fmla="*/ 1451 h 2806"/>
              <a:gd name="T88" fmla="*/ 728 w 2806"/>
              <a:gd name="T89" fmla="*/ 1512 h 2806"/>
              <a:gd name="T90" fmla="*/ 818 w 2806"/>
              <a:gd name="T91" fmla="*/ 1551 h 2806"/>
              <a:gd name="T92" fmla="*/ 775 w 2806"/>
              <a:gd name="T93" fmla="*/ 1571 h 2806"/>
              <a:gd name="T94" fmla="*/ 682 w 2806"/>
              <a:gd name="T95" fmla="*/ 1580 h 2806"/>
              <a:gd name="T96" fmla="*/ 721 w 2806"/>
              <a:gd name="T97" fmla="*/ 1659 h 2806"/>
              <a:gd name="T98" fmla="*/ 777 w 2806"/>
              <a:gd name="T99" fmla="*/ 1727 h 2806"/>
              <a:gd name="T100" fmla="*/ 848 w 2806"/>
              <a:gd name="T101" fmla="*/ 1779 h 2806"/>
              <a:gd name="T102" fmla="*/ 929 w 2806"/>
              <a:gd name="T103" fmla="*/ 1816 h 2806"/>
              <a:gd name="T104" fmla="*/ 1036 w 2806"/>
              <a:gd name="T105" fmla="*/ 1832 h 2806"/>
              <a:gd name="T106" fmla="*/ 930 w 2806"/>
              <a:gd name="T107" fmla="*/ 1901 h 2806"/>
              <a:gd name="T108" fmla="*/ 770 w 2806"/>
              <a:gd name="T109" fmla="*/ 1968 h 2806"/>
              <a:gd name="T110" fmla="*/ 625 w 2806"/>
              <a:gd name="T111" fmla="*/ 1994 h 2806"/>
              <a:gd name="T112" fmla="*/ 489 w 2806"/>
              <a:gd name="T113" fmla="*/ 1994 h 2806"/>
              <a:gd name="T114" fmla="*/ 600 w 2806"/>
              <a:gd name="T115" fmla="*/ 2065 h 2806"/>
              <a:gd name="T116" fmla="*/ 819 w 2806"/>
              <a:gd name="T117" fmla="*/ 2138 h 2806"/>
              <a:gd name="T118" fmla="*/ 935 w 2806"/>
              <a:gd name="T119" fmla="*/ 2158 h 2806"/>
              <a:gd name="T120" fmla="*/ 0 w 2806"/>
              <a:gd name="T121" fmla="*/ 0 h 2806"/>
              <a:gd name="T122" fmla="*/ 2806 w 2806"/>
              <a:gd name="T123" fmla="*/ 1403 h 2806"/>
              <a:gd name="T124" fmla="*/ 0 w 2806"/>
              <a:gd name="T125" fmla="*/ 2806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806" h="2806">
                <a:moveTo>
                  <a:pt x="1055" y="2164"/>
                </a:moveTo>
                <a:lnTo>
                  <a:pt x="1089" y="2164"/>
                </a:lnTo>
                <a:lnTo>
                  <a:pt x="1121" y="2162"/>
                </a:lnTo>
                <a:lnTo>
                  <a:pt x="1153" y="2160"/>
                </a:lnTo>
                <a:lnTo>
                  <a:pt x="1184" y="2158"/>
                </a:lnTo>
                <a:lnTo>
                  <a:pt x="1215" y="2154"/>
                </a:lnTo>
                <a:lnTo>
                  <a:pt x="1246" y="2149"/>
                </a:lnTo>
                <a:lnTo>
                  <a:pt x="1276" y="2144"/>
                </a:lnTo>
                <a:lnTo>
                  <a:pt x="1305" y="2138"/>
                </a:lnTo>
                <a:lnTo>
                  <a:pt x="1335" y="2132"/>
                </a:lnTo>
                <a:lnTo>
                  <a:pt x="1364" y="2124"/>
                </a:lnTo>
                <a:lnTo>
                  <a:pt x="1391" y="2115"/>
                </a:lnTo>
                <a:lnTo>
                  <a:pt x="1419" y="2107"/>
                </a:lnTo>
                <a:lnTo>
                  <a:pt x="1446" y="2097"/>
                </a:lnTo>
                <a:lnTo>
                  <a:pt x="1472" y="2087"/>
                </a:lnTo>
                <a:lnTo>
                  <a:pt x="1498" y="2076"/>
                </a:lnTo>
                <a:lnTo>
                  <a:pt x="1524" y="2065"/>
                </a:lnTo>
                <a:lnTo>
                  <a:pt x="1549" y="2052"/>
                </a:lnTo>
                <a:lnTo>
                  <a:pt x="1574" y="2040"/>
                </a:lnTo>
                <a:lnTo>
                  <a:pt x="1599" y="2026"/>
                </a:lnTo>
                <a:lnTo>
                  <a:pt x="1622" y="2013"/>
                </a:lnTo>
                <a:lnTo>
                  <a:pt x="1646" y="1998"/>
                </a:lnTo>
                <a:lnTo>
                  <a:pt x="1668" y="1983"/>
                </a:lnTo>
                <a:lnTo>
                  <a:pt x="1690" y="1968"/>
                </a:lnTo>
                <a:lnTo>
                  <a:pt x="1712" y="1952"/>
                </a:lnTo>
                <a:lnTo>
                  <a:pt x="1733" y="1936"/>
                </a:lnTo>
                <a:lnTo>
                  <a:pt x="1753" y="1919"/>
                </a:lnTo>
                <a:lnTo>
                  <a:pt x="1774" y="1901"/>
                </a:lnTo>
                <a:lnTo>
                  <a:pt x="1794" y="1883"/>
                </a:lnTo>
                <a:lnTo>
                  <a:pt x="1813" y="1866"/>
                </a:lnTo>
                <a:lnTo>
                  <a:pt x="1831" y="1847"/>
                </a:lnTo>
                <a:lnTo>
                  <a:pt x="1850" y="1827"/>
                </a:lnTo>
                <a:lnTo>
                  <a:pt x="1867" y="1807"/>
                </a:lnTo>
                <a:lnTo>
                  <a:pt x="1884" y="1788"/>
                </a:lnTo>
                <a:lnTo>
                  <a:pt x="1900" y="1768"/>
                </a:lnTo>
                <a:lnTo>
                  <a:pt x="1917" y="1747"/>
                </a:lnTo>
                <a:lnTo>
                  <a:pt x="1933" y="1727"/>
                </a:lnTo>
                <a:lnTo>
                  <a:pt x="1947" y="1705"/>
                </a:lnTo>
                <a:lnTo>
                  <a:pt x="1962" y="1684"/>
                </a:lnTo>
                <a:lnTo>
                  <a:pt x="1976" y="1661"/>
                </a:lnTo>
                <a:lnTo>
                  <a:pt x="1990" y="1640"/>
                </a:lnTo>
                <a:lnTo>
                  <a:pt x="2002" y="1618"/>
                </a:lnTo>
                <a:lnTo>
                  <a:pt x="2014" y="1595"/>
                </a:lnTo>
                <a:lnTo>
                  <a:pt x="2027" y="1572"/>
                </a:lnTo>
                <a:lnTo>
                  <a:pt x="2038" y="1549"/>
                </a:lnTo>
                <a:lnTo>
                  <a:pt x="2048" y="1526"/>
                </a:lnTo>
                <a:lnTo>
                  <a:pt x="2059" y="1503"/>
                </a:lnTo>
                <a:lnTo>
                  <a:pt x="2069" y="1479"/>
                </a:lnTo>
                <a:lnTo>
                  <a:pt x="2077" y="1456"/>
                </a:lnTo>
                <a:lnTo>
                  <a:pt x="2086" y="1432"/>
                </a:lnTo>
                <a:lnTo>
                  <a:pt x="2093" y="1408"/>
                </a:lnTo>
                <a:lnTo>
                  <a:pt x="2101" y="1384"/>
                </a:lnTo>
                <a:lnTo>
                  <a:pt x="2108" y="1361"/>
                </a:lnTo>
                <a:lnTo>
                  <a:pt x="2115" y="1336"/>
                </a:lnTo>
                <a:lnTo>
                  <a:pt x="2121" y="1312"/>
                </a:lnTo>
                <a:lnTo>
                  <a:pt x="2126" y="1288"/>
                </a:lnTo>
                <a:lnTo>
                  <a:pt x="2131" y="1263"/>
                </a:lnTo>
                <a:lnTo>
                  <a:pt x="2136" y="1239"/>
                </a:lnTo>
                <a:lnTo>
                  <a:pt x="2138" y="1215"/>
                </a:lnTo>
                <a:lnTo>
                  <a:pt x="2144" y="1166"/>
                </a:lnTo>
                <a:lnTo>
                  <a:pt x="2147" y="1143"/>
                </a:lnTo>
                <a:lnTo>
                  <a:pt x="2148" y="1118"/>
                </a:lnTo>
                <a:lnTo>
                  <a:pt x="2148" y="1095"/>
                </a:lnTo>
                <a:lnTo>
                  <a:pt x="2149" y="1071"/>
                </a:lnTo>
                <a:lnTo>
                  <a:pt x="2148" y="1046"/>
                </a:lnTo>
                <a:lnTo>
                  <a:pt x="2148" y="1022"/>
                </a:lnTo>
                <a:lnTo>
                  <a:pt x="2175" y="1001"/>
                </a:lnTo>
                <a:lnTo>
                  <a:pt x="2189" y="990"/>
                </a:lnTo>
                <a:lnTo>
                  <a:pt x="2202" y="978"/>
                </a:lnTo>
                <a:lnTo>
                  <a:pt x="2228" y="955"/>
                </a:lnTo>
                <a:lnTo>
                  <a:pt x="2252" y="930"/>
                </a:lnTo>
                <a:lnTo>
                  <a:pt x="2264" y="918"/>
                </a:lnTo>
                <a:lnTo>
                  <a:pt x="2275" y="904"/>
                </a:lnTo>
                <a:lnTo>
                  <a:pt x="2288" y="892"/>
                </a:lnTo>
                <a:lnTo>
                  <a:pt x="2299" y="878"/>
                </a:lnTo>
                <a:lnTo>
                  <a:pt x="2320" y="851"/>
                </a:lnTo>
                <a:lnTo>
                  <a:pt x="2330" y="836"/>
                </a:lnTo>
                <a:lnTo>
                  <a:pt x="2340" y="822"/>
                </a:lnTo>
                <a:lnTo>
                  <a:pt x="2314" y="834"/>
                </a:lnTo>
                <a:lnTo>
                  <a:pt x="2286" y="844"/>
                </a:lnTo>
                <a:lnTo>
                  <a:pt x="2259" y="852"/>
                </a:lnTo>
                <a:lnTo>
                  <a:pt x="2232" y="861"/>
                </a:lnTo>
                <a:lnTo>
                  <a:pt x="2205" y="867"/>
                </a:lnTo>
                <a:lnTo>
                  <a:pt x="2176" y="873"/>
                </a:lnTo>
                <a:lnTo>
                  <a:pt x="2148" y="878"/>
                </a:lnTo>
                <a:lnTo>
                  <a:pt x="2118" y="883"/>
                </a:lnTo>
                <a:lnTo>
                  <a:pt x="2133" y="873"/>
                </a:lnTo>
                <a:lnTo>
                  <a:pt x="2148" y="863"/>
                </a:lnTo>
                <a:lnTo>
                  <a:pt x="2162" y="853"/>
                </a:lnTo>
                <a:lnTo>
                  <a:pt x="2175" y="842"/>
                </a:lnTo>
                <a:lnTo>
                  <a:pt x="2188" y="830"/>
                </a:lnTo>
                <a:lnTo>
                  <a:pt x="2200" y="818"/>
                </a:lnTo>
                <a:lnTo>
                  <a:pt x="2211" y="805"/>
                </a:lnTo>
                <a:lnTo>
                  <a:pt x="2222" y="792"/>
                </a:lnTo>
                <a:lnTo>
                  <a:pt x="2232" y="778"/>
                </a:lnTo>
                <a:lnTo>
                  <a:pt x="2242" y="764"/>
                </a:lnTo>
                <a:lnTo>
                  <a:pt x="2252" y="749"/>
                </a:lnTo>
                <a:lnTo>
                  <a:pt x="2261" y="735"/>
                </a:lnTo>
                <a:lnTo>
                  <a:pt x="2268" y="719"/>
                </a:lnTo>
                <a:lnTo>
                  <a:pt x="2275" y="702"/>
                </a:lnTo>
                <a:lnTo>
                  <a:pt x="2282" y="686"/>
                </a:lnTo>
                <a:lnTo>
                  <a:pt x="2288" y="670"/>
                </a:lnTo>
                <a:lnTo>
                  <a:pt x="2259" y="686"/>
                </a:lnTo>
                <a:lnTo>
                  <a:pt x="2231" y="701"/>
                </a:lnTo>
                <a:lnTo>
                  <a:pt x="2201" y="715"/>
                </a:lnTo>
                <a:lnTo>
                  <a:pt x="2170" y="727"/>
                </a:lnTo>
                <a:lnTo>
                  <a:pt x="2155" y="732"/>
                </a:lnTo>
                <a:lnTo>
                  <a:pt x="2139" y="738"/>
                </a:lnTo>
                <a:lnTo>
                  <a:pt x="2108" y="748"/>
                </a:lnTo>
                <a:lnTo>
                  <a:pt x="2092" y="752"/>
                </a:lnTo>
                <a:lnTo>
                  <a:pt x="2076" y="756"/>
                </a:lnTo>
                <a:lnTo>
                  <a:pt x="2044" y="763"/>
                </a:lnTo>
                <a:lnTo>
                  <a:pt x="2030" y="749"/>
                </a:lnTo>
                <a:lnTo>
                  <a:pt x="2016" y="737"/>
                </a:lnTo>
                <a:lnTo>
                  <a:pt x="2001" y="725"/>
                </a:lnTo>
                <a:lnTo>
                  <a:pt x="1986" y="712"/>
                </a:lnTo>
                <a:lnTo>
                  <a:pt x="1970" y="702"/>
                </a:lnTo>
                <a:lnTo>
                  <a:pt x="1954" y="693"/>
                </a:lnTo>
                <a:lnTo>
                  <a:pt x="1936" y="683"/>
                </a:lnTo>
                <a:lnTo>
                  <a:pt x="1919" y="674"/>
                </a:lnTo>
                <a:lnTo>
                  <a:pt x="1900" y="667"/>
                </a:lnTo>
                <a:lnTo>
                  <a:pt x="1882" y="660"/>
                </a:lnTo>
                <a:lnTo>
                  <a:pt x="1863" y="655"/>
                </a:lnTo>
                <a:lnTo>
                  <a:pt x="1844" y="650"/>
                </a:lnTo>
                <a:lnTo>
                  <a:pt x="1824" y="647"/>
                </a:lnTo>
                <a:lnTo>
                  <a:pt x="1804" y="644"/>
                </a:lnTo>
                <a:lnTo>
                  <a:pt x="1784" y="643"/>
                </a:lnTo>
                <a:lnTo>
                  <a:pt x="1763" y="642"/>
                </a:lnTo>
                <a:lnTo>
                  <a:pt x="1743" y="642"/>
                </a:lnTo>
                <a:lnTo>
                  <a:pt x="1724" y="644"/>
                </a:lnTo>
                <a:lnTo>
                  <a:pt x="1705" y="647"/>
                </a:lnTo>
                <a:lnTo>
                  <a:pt x="1685" y="649"/>
                </a:lnTo>
                <a:lnTo>
                  <a:pt x="1667" y="654"/>
                </a:lnTo>
                <a:lnTo>
                  <a:pt x="1649" y="659"/>
                </a:lnTo>
                <a:lnTo>
                  <a:pt x="1631" y="665"/>
                </a:lnTo>
                <a:lnTo>
                  <a:pt x="1613" y="672"/>
                </a:lnTo>
                <a:lnTo>
                  <a:pt x="1596" y="680"/>
                </a:lnTo>
                <a:lnTo>
                  <a:pt x="1580" y="689"/>
                </a:lnTo>
                <a:lnTo>
                  <a:pt x="1564" y="698"/>
                </a:lnTo>
                <a:lnTo>
                  <a:pt x="1548" y="707"/>
                </a:lnTo>
                <a:lnTo>
                  <a:pt x="1533" y="719"/>
                </a:lnTo>
                <a:lnTo>
                  <a:pt x="1518" y="730"/>
                </a:lnTo>
                <a:lnTo>
                  <a:pt x="1505" y="742"/>
                </a:lnTo>
                <a:lnTo>
                  <a:pt x="1491" y="754"/>
                </a:lnTo>
                <a:lnTo>
                  <a:pt x="1479" y="768"/>
                </a:lnTo>
                <a:lnTo>
                  <a:pt x="1466" y="782"/>
                </a:lnTo>
                <a:lnTo>
                  <a:pt x="1455" y="796"/>
                </a:lnTo>
                <a:lnTo>
                  <a:pt x="1444" y="811"/>
                </a:lnTo>
                <a:lnTo>
                  <a:pt x="1434" y="827"/>
                </a:lnTo>
                <a:lnTo>
                  <a:pt x="1425" y="844"/>
                </a:lnTo>
                <a:lnTo>
                  <a:pt x="1420" y="851"/>
                </a:lnTo>
                <a:lnTo>
                  <a:pt x="1417" y="860"/>
                </a:lnTo>
                <a:lnTo>
                  <a:pt x="1409" y="877"/>
                </a:lnTo>
                <a:lnTo>
                  <a:pt x="1402" y="894"/>
                </a:lnTo>
                <a:lnTo>
                  <a:pt x="1396" y="912"/>
                </a:lnTo>
                <a:lnTo>
                  <a:pt x="1391" y="930"/>
                </a:lnTo>
                <a:lnTo>
                  <a:pt x="1387" y="949"/>
                </a:lnTo>
                <a:lnTo>
                  <a:pt x="1383" y="967"/>
                </a:lnTo>
                <a:lnTo>
                  <a:pt x="1381" y="987"/>
                </a:lnTo>
                <a:lnTo>
                  <a:pt x="1380" y="1007"/>
                </a:lnTo>
                <a:lnTo>
                  <a:pt x="1378" y="1027"/>
                </a:lnTo>
                <a:lnTo>
                  <a:pt x="1380" y="1049"/>
                </a:lnTo>
                <a:lnTo>
                  <a:pt x="1381" y="1060"/>
                </a:lnTo>
                <a:lnTo>
                  <a:pt x="1381" y="1071"/>
                </a:lnTo>
                <a:lnTo>
                  <a:pt x="1385" y="1092"/>
                </a:lnTo>
                <a:lnTo>
                  <a:pt x="1388" y="1113"/>
                </a:lnTo>
                <a:lnTo>
                  <a:pt x="1359" y="1112"/>
                </a:lnTo>
                <a:lnTo>
                  <a:pt x="1329" y="1110"/>
                </a:lnTo>
                <a:lnTo>
                  <a:pt x="1300" y="1106"/>
                </a:lnTo>
                <a:lnTo>
                  <a:pt x="1271" y="1101"/>
                </a:lnTo>
                <a:lnTo>
                  <a:pt x="1242" y="1096"/>
                </a:lnTo>
                <a:lnTo>
                  <a:pt x="1214" y="1091"/>
                </a:lnTo>
                <a:lnTo>
                  <a:pt x="1185" y="1085"/>
                </a:lnTo>
                <a:lnTo>
                  <a:pt x="1157" y="1077"/>
                </a:lnTo>
                <a:lnTo>
                  <a:pt x="1130" y="1069"/>
                </a:lnTo>
                <a:lnTo>
                  <a:pt x="1101" y="1060"/>
                </a:lnTo>
                <a:lnTo>
                  <a:pt x="1075" y="1051"/>
                </a:lnTo>
                <a:lnTo>
                  <a:pt x="1048" y="1041"/>
                </a:lnTo>
                <a:lnTo>
                  <a:pt x="1021" y="1030"/>
                </a:lnTo>
                <a:lnTo>
                  <a:pt x="995" y="1019"/>
                </a:lnTo>
                <a:lnTo>
                  <a:pt x="970" y="1007"/>
                </a:lnTo>
                <a:lnTo>
                  <a:pt x="944" y="994"/>
                </a:lnTo>
                <a:lnTo>
                  <a:pt x="919" y="981"/>
                </a:lnTo>
                <a:lnTo>
                  <a:pt x="895" y="967"/>
                </a:lnTo>
                <a:lnTo>
                  <a:pt x="870" y="952"/>
                </a:lnTo>
                <a:lnTo>
                  <a:pt x="846" y="938"/>
                </a:lnTo>
                <a:lnTo>
                  <a:pt x="823" y="921"/>
                </a:lnTo>
                <a:lnTo>
                  <a:pt x="801" y="905"/>
                </a:lnTo>
                <a:lnTo>
                  <a:pt x="777" y="888"/>
                </a:lnTo>
                <a:lnTo>
                  <a:pt x="756" y="871"/>
                </a:lnTo>
                <a:lnTo>
                  <a:pt x="734" y="853"/>
                </a:lnTo>
                <a:lnTo>
                  <a:pt x="713" y="835"/>
                </a:lnTo>
                <a:lnTo>
                  <a:pt x="692" y="815"/>
                </a:lnTo>
                <a:lnTo>
                  <a:pt x="672" y="795"/>
                </a:lnTo>
                <a:lnTo>
                  <a:pt x="652" y="775"/>
                </a:lnTo>
                <a:lnTo>
                  <a:pt x="634" y="754"/>
                </a:lnTo>
                <a:lnTo>
                  <a:pt x="615" y="733"/>
                </a:lnTo>
                <a:lnTo>
                  <a:pt x="596" y="712"/>
                </a:lnTo>
                <a:lnTo>
                  <a:pt x="585" y="735"/>
                </a:lnTo>
                <a:lnTo>
                  <a:pt x="580" y="746"/>
                </a:lnTo>
                <a:lnTo>
                  <a:pt x="574" y="757"/>
                </a:lnTo>
                <a:lnTo>
                  <a:pt x="565" y="780"/>
                </a:lnTo>
                <a:lnTo>
                  <a:pt x="562" y="792"/>
                </a:lnTo>
                <a:lnTo>
                  <a:pt x="558" y="804"/>
                </a:lnTo>
                <a:lnTo>
                  <a:pt x="556" y="816"/>
                </a:lnTo>
                <a:lnTo>
                  <a:pt x="553" y="829"/>
                </a:lnTo>
                <a:lnTo>
                  <a:pt x="548" y="853"/>
                </a:lnTo>
                <a:lnTo>
                  <a:pt x="547" y="866"/>
                </a:lnTo>
                <a:lnTo>
                  <a:pt x="546" y="879"/>
                </a:lnTo>
                <a:lnTo>
                  <a:pt x="544" y="892"/>
                </a:lnTo>
                <a:lnTo>
                  <a:pt x="544" y="905"/>
                </a:lnTo>
                <a:lnTo>
                  <a:pt x="544" y="918"/>
                </a:lnTo>
                <a:lnTo>
                  <a:pt x="546" y="930"/>
                </a:lnTo>
                <a:lnTo>
                  <a:pt x="547" y="942"/>
                </a:lnTo>
                <a:lnTo>
                  <a:pt x="548" y="955"/>
                </a:lnTo>
                <a:lnTo>
                  <a:pt x="549" y="967"/>
                </a:lnTo>
                <a:lnTo>
                  <a:pt x="552" y="978"/>
                </a:lnTo>
                <a:lnTo>
                  <a:pt x="557" y="1002"/>
                </a:lnTo>
                <a:lnTo>
                  <a:pt x="561" y="1013"/>
                </a:lnTo>
                <a:lnTo>
                  <a:pt x="564" y="1025"/>
                </a:lnTo>
                <a:lnTo>
                  <a:pt x="572" y="1048"/>
                </a:lnTo>
                <a:lnTo>
                  <a:pt x="577" y="1058"/>
                </a:lnTo>
                <a:lnTo>
                  <a:pt x="582" y="1069"/>
                </a:lnTo>
                <a:lnTo>
                  <a:pt x="591" y="1090"/>
                </a:lnTo>
                <a:lnTo>
                  <a:pt x="604" y="1110"/>
                </a:lnTo>
                <a:lnTo>
                  <a:pt x="610" y="1119"/>
                </a:lnTo>
                <a:lnTo>
                  <a:pt x="616" y="1129"/>
                </a:lnTo>
                <a:lnTo>
                  <a:pt x="630" y="1148"/>
                </a:lnTo>
                <a:lnTo>
                  <a:pt x="646" y="1165"/>
                </a:lnTo>
                <a:lnTo>
                  <a:pt x="662" y="1181"/>
                </a:lnTo>
                <a:lnTo>
                  <a:pt x="679" y="1197"/>
                </a:lnTo>
                <a:lnTo>
                  <a:pt x="697" y="1212"/>
                </a:lnTo>
                <a:lnTo>
                  <a:pt x="715" y="1226"/>
                </a:lnTo>
                <a:lnTo>
                  <a:pt x="704" y="1225"/>
                </a:lnTo>
                <a:lnTo>
                  <a:pt x="692" y="1223"/>
                </a:lnTo>
                <a:lnTo>
                  <a:pt x="669" y="1221"/>
                </a:lnTo>
                <a:lnTo>
                  <a:pt x="658" y="1220"/>
                </a:lnTo>
                <a:lnTo>
                  <a:pt x="647" y="1217"/>
                </a:lnTo>
                <a:lnTo>
                  <a:pt x="625" y="1211"/>
                </a:lnTo>
                <a:lnTo>
                  <a:pt x="603" y="1205"/>
                </a:lnTo>
                <a:lnTo>
                  <a:pt x="582" y="1196"/>
                </a:lnTo>
                <a:lnTo>
                  <a:pt x="562" y="1187"/>
                </a:lnTo>
                <a:lnTo>
                  <a:pt x="552" y="1183"/>
                </a:lnTo>
                <a:lnTo>
                  <a:pt x="542" y="1178"/>
                </a:lnTo>
                <a:lnTo>
                  <a:pt x="542" y="1183"/>
                </a:lnTo>
                <a:lnTo>
                  <a:pt x="542" y="1200"/>
                </a:lnTo>
                <a:lnTo>
                  <a:pt x="543" y="1217"/>
                </a:lnTo>
                <a:lnTo>
                  <a:pt x="544" y="1233"/>
                </a:lnTo>
                <a:lnTo>
                  <a:pt x="548" y="1251"/>
                </a:lnTo>
                <a:lnTo>
                  <a:pt x="551" y="1267"/>
                </a:lnTo>
                <a:lnTo>
                  <a:pt x="556" y="1283"/>
                </a:lnTo>
                <a:lnTo>
                  <a:pt x="559" y="1299"/>
                </a:lnTo>
                <a:lnTo>
                  <a:pt x="565" y="1315"/>
                </a:lnTo>
                <a:lnTo>
                  <a:pt x="572" y="1330"/>
                </a:lnTo>
                <a:lnTo>
                  <a:pt x="578" y="1345"/>
                </a:lnTo>
                <a:lnTo>
                  <a:pt x="585" y="1359"/>
                </a:lnTo>
                <a:lnTo>
                  <a:pt x="593" y="1374"/>
                </a:lnTo>
                <a:lnTo>
                  <a:pt x="601" y="1388"/>
                </a:lnTo>
                <a:lnTo>
                  <a:pt x="610" y="1402"/>
                </a:lnTo>
                <a:lnTo>
                  <a:pt x="620" y="1414"/>
                </a:lnTo>
                <a:lnTo>
                  <a:pt x="625" y="1421"/>
                </a:lnTo>
                <a:lnTo>
                  <a:pt x="630" y="1428"/>
                </a:lnTo>
                <a:lnTo>
                  <a:pt x="641" y="1440"/>
                </a:lnTo>
                <a:lnTo>
                  <a:pt x="652" y="1451"/>
                </a:lnTo>
                <a:lnTo>
                  <a:pt x="663" y="1462"/>
                </a:lnTo>
                <a:lnTo>
                  <a:pt x="676" y="1473"/>
                </a:lnTo>
                <a:lnTo>
                  <a:pt x="688" y="1483"/>
                </a:lnTo>
                <a:lnTo>
                  <a:pt x="700" y="1493"/>
                </a:lnTo>
                <a:lnTo>
                  <a:pt x="714" y="1503"/>
                </a:lnTo>
                <a:lnTo>
                  <a:pt x="728" y="1512"/>
                </a:lnTo>
                <a:lnTo>
                  <a:pt x="741" y="1519"/>
                </a:lnTo>
                <a:lnTo>
                  <a:pt x="756" y="1526"/>
                </a:lnTo>
                <a:lnTo>
                  <a:pt x="771" y="1534"/>
                </a:lnTo>
                <a:lnTo>
                  <a:pt x="786" y="1540"/>
                </a:lnTo>
                <a:lnTo>
                  <a:pt x="802" y="1546"/>
                </a:lnTo>
                <a:lnTo>
                  <a:pt x="818" y="1551"/>
                </a:lnTo>
                <a:lnTo>
                  <a:pt x="834" y="1555"/>
                </a:lnTo>
                <a:lnTo>
                  <a:pt x="850" y="1559"/>
                </a:lnTo>
                <a:lnTo>
                  <a:pt x="825" y="1565"/>
                </a:lnTo>
                <a:lnTo>
                  <a:pt x="801" y="1569"/>
                </a:lnTo>
                <a:lnTo>
                  <a:pt x="787" y="1570"/>
                </a:lnTo>
                <a:lnTo>
                  <a:pt x="775" y="1571"/>
                </a:lnTo>
                <a:lnTo>
                  <a:pt x="749" y="1572"/>
                </a:lnTo>
                <a:lnTo>
                  <a:pt x="730" y="1572"/>
                </a:lnTo>
                <a:lnTo>
                  <a:pt x="711" y="1571"/>
                </a:lnTo>
                <a:lnTo>
                  <a:pt x="694" y="1569"/>
                </a:lnTo>
                <a:lnTo>
                  <a:pt x="677" y="1565"/>
                </a:lnTo>
                <a:lnTo>
                  <a:pt x="682" y="1580"/>
                </a:lnTo>
                <a:lnTo>
                  <a:pt x="687" y="1593"/>
                </a:lnTo>
                <a:lnTo>
                  <a:pt x="693" y="1607"/>
                </a:lnTo>
                <a:lnTo>
                  <a:pt x="699" y="1621"/>
                </a:lnTo>
                <a:lnTo>
                  <a:pt x="705" y="1634"/>
                </a:lnTo>
                <a:lnTo>
                  <a:pt x="713" y="1647"/>
                </a:lnTo>
                <a:lnTo>
                  <a:pt x="721" y="1659"/>
                </a:lnTo>
                <a:lnTo>
                  <a:pt x="730" y="1671"/>
                </a:lnTo>
                <a:lnTo>
                  <a:pt x="739" y="1682"/>
                </a:lnTo>
                <a:lnTo>
                  <a:pt x="747" y="1695"/>
                </a:lnTo>
                <a:lnTo>
                  <a:pt x="757" y="1706"/>
                </a:lnTo>
                <a:lnTo>
                  <a:pt x="767" y="1716"/>
                </a:lnTo>
                <a:lnTo>
                  <a:pt x="777" y="1727"/>
                </a:lnTo>
                <a:lnTo>
                  <a:pt x="788" y="1737"/>
                </a:lnTo>
                <a:lnTo>
                  <a:pt x="799" y="1745"/>
                </a:lnTo>
                <a:lnTo>
                  <a:pt x="812" y="1755"/>
                </a:lnTo>
                <a:lnTo>
                  <a:pt x="823" y="1764"/>
                </a:lnTo>
                <a:lnTo>
                  <a:pt x="835" y="1771"/>
                </a:lnTo>
                <a:lnTo>
                  <a:pt x="848" y="1779"/>
                </a:lnTo>
                <a:lnTo>
                  <a:pt x="861" y="1786"/>
                </a:lnTo>
                <a:lnTo>
                  <a:pt x="874" y="1794"/>
                </a:lnTo>
                <a:lnTo>
                  <a:pt x="887" y="1800"/>
                </a:lnTo>
                <a:lnTo>
                  <a:pt x="901" y="1806"/>
                </a:lnTo>
                <a:lnTo>
                  <a:pt x="916" y="1811"/>
                </a:lnTo>
                <a:lnTo>
                  <a:pt x="929" y="1816"/>
                </a:lnTo>
                <a:lnTo>
                  <a:pt x="944" y="1820"/>
                </a:lnTo>
                <a:lnTo>
                  <a:pt x="974" y="1826"/>
                </a:lnTo>
                <a:lnTo>
                  <a:pt x="989" y="1828"/>
                </a:lnTo>
                <a:lnTo>
                  <a:pt x="1005" y="1831"/>
                </a:lnTo>
                <a:lnTo>
                  <a:pt x="1020" y="1832"/>
                </a:lnTo>
                <a:lnTo>
                  <a:pt x="1036" y="1832"/>
                </a:lnTo>
                <a:lnTo>
                  <a:pt x="1011" y="1851"/>
                </a:lnTo>
                <a:lnTo>
                  <a:pt x="997" y="1861"/>
                </a:lnTo>
                <a:lnTo>
                  <a:pt x="985" y="1869"/>
                </a:lnTo>
                <a:lnTo>
                  <a:pt x="971" y="1878"/>
                </a:lnTo>
                <a:lnTo>
                  <a:pt x="958" y="1885"/>
                </a:lnTo>
                <a:lnTo>
                  <a:pt x="930" y="1901"/>
                </a:lnTo>
                <a:lnTo>
                  <a:pt x="903" y="1916"/>
                </a:lnTo>
                <a:lnTo>
                  <a:pt x="874" y="1930"/>
                </a:lnTo>
                <a:lnTo>
                  <a:pt x="845" y="1942"/>
                </a:lnTo>
                <a:lnTo>
                  <a:pt x="815" y="1953"/>
                </a:lnTo>
                <a:lnTo>
                  <a:pt x="784" y="1963"/>
                </a:lnTo>
                <a:lnTo>
                  <a:pt x="770" y="1968"/>
                </a:lnTo>
                <a:lnTo>
                  <a:pt x="754" y="1972"/>
                </a:lnTo>
                <a:lnTo>
                  <a:pt x="723" y="1979"/>
                </a:lnTo>
                <a:lnTo>
                  <a:pt x="690" y="1986"/>
                </a:lnTo>
                <a:lnTo>
                  <a:pt x="658" y="1990"/>
                </a:lnTo>
                <a:lnTo>
                  <a:pt x="641" y="1993"/>
                </a:lnTo>
                <a:lnTo>
                  <a:pt x="625" y="1994"/>
                </a:lnTo>
                <a:lnTo>
                  <a:pt x="591" y="1997"/>
                </a:lnTo>
                <a:lnTo>
                  <a:pt x="575" y="1997"/>
                </a:lnTo>
                <a:lnTo>
                  <a:pt x="558" y="1997"/>
                </a:lnTo>
                <a:lnTo>
                  <a:pt x="535" y="1997"/>
                </a:lnTo>
                <a:lnTo>
                  <a:pt x="512" y="1995"/>
                </a:lnTo>
                <a:lnTo>
                  <a:pt x="489" y="1994"/>
                </a:lnTo>
                <a:lnTo>
                  <a:pt x="466" y="1992"/>
                </a:lnTo>
                <a:lnTo>
                  <a:pt x="499" y="2012"/>
                </a:lnTo>
                <a:lnTo>
                  <a:pt x="532" y="2030"/>
                </a:lnTo>
                <a:lnTo>
                  <a:pt x="548" y="2039"/>
                </a:lnTo>
                <a:lnTo>
                  <a:pt x="565" y="2047"/>
                </a:lnTo>
                <a:lnTo>
                  <a:pt x="600" y="2065"/>
                </a:lnTo>
                <a:lnTo>
                  <a:pt x="635" y="2080"/>
                </a:lnTo>
                <a:lnTo>
                  <a:pt x="671" y="2094"/>
                </a:lnTo>
                <a:lnTo>
                  <a:pt x="707" y="2107"/>
                </a:lnTo>
                <a:lnTo>
                  <a:pt x="744" y="2119"/>
                </a:lnTo>
                <a:lnTo>
                  <a:pt x="781" y="2129"/>
                </a:lnTo>
                <a:lnTo>
                  <a:pt x="819" y="2138"/>
                </a:lnTo>
                <a:lnTo>
                  <a:pt x="838" y="2143"/>
                </a:lnTo>
                <a:lnTo>
                  <a:pt x="857" y="2146"/>
                </a:lnTo>
                <a:lnTo>
                  <a:pt x="876" y="2149"/>
                </a:lnTo>
                <a:lnTo>
                  <a:pt x="896" y="2153"/>
                </a:lnTo>
                <a:lnTo>
                  <a:pt x="916" y="2155"/>
                </a:lnTo>
                <a:lnTo>
                  <a:pt x="935" y="2158"/>
                </a:lnTo>
                <a:lnTo>
                  <a:pt x="975" y="2161"/>
                </a:lnTo>
                <a:lnTo>
                  <a:pt x="995" y="2162"/>
                </a:lnTo>
                <a:lnTo>
                  <a:pt x="1015" y="2164"/>
                </a:lnTo>
                <a:lnTo>
                  <a:pt x="1036" y="2164"/>
                </a:lnTo>
                <a:lnTo>
                  <a:pt x="1055" y="2164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6" y="0"/>
                </a:lnTo>
                <a:lnTo>
                  <a:pt x="2806" y="701"/>
                </a:lnTo>
                <a:lnTo>
                  <a:pt x="2806" y="1403"/>
                </a:lnTo>
                <a:lnTo>
                  <a:pt x="2806" y="2104"/>
                </a:lnTo>
                <a:lnTo>
                  <a:pt x="2806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8" name="Freeform 17">
            <a:hlinkClick r:id="rId3" tooltip="Facebook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231422" y="5012630"/>
            <a:ext cx="288514" cy="288000"/>
          </a:xfrm>
          <a:custGeom>
            <a:avLst/>
            <a:gdLst>
              <a:gd name="T0" fmla="*/ 1541 w 2807"/>
              <a:gd name="T1" fmla="*/ 2287 h 2806"/>
              <a:gd name="T2" fmla="*/ 1541 w 2807"/>
              <a:gd name="T3" fmla="*/ 1481 h 2806"/>
              <a:gd name="T4" fmla="*/ 1812 w 2807"/>
              <a:gd name="T5" fmla="*/ 1481 h 2806"/>
              <a:gd name="T6" fmla="*/ 1853 w 2807"/>
              <a:gd name="T7" fmla="*/ 1166 h 2806"/>
              <a:gd name="T8" fmla="*/ 1541 w 2807"/>
              <a:gd name="T9" fmla="*/ 1166 h 2806"/>
              <a:gd name="T10" fmla="*/ 1541 w 2807"/>
              <a:gd name="T11" fmla="*/ 965 h 2806"/>
              <a:gd name="T12" fmla="*/ 1542 w 2807"/>
              <a:gd name="T13" fmla="*/ 933 h 2806"/>
              <a:gd name="T14" fmla="*/ 1547 w 2807"/>
              <a:gd name="T15" fmla="*/ 903 h 2806"/>
              <a:gd name="T16" fmla="*/ 1556 w 2807"/>
              <a:gd name="T17" fmla="*/ 877 h 2806"/>
              <a:gd name="T18" fmla="*/ 1569 w 2807"/>
              <a:gd name="T19" fmla="*/ 855 h 2806"/>
              <a:gd name="T20" fmla="*/ 1590 w 2807"/>
              <a:gd name="T21" fmla="*/ 837 h 2806"/>
              <a:gd name="T22" fmla="*/ 1618 w 2807"/>
              <a:gd name="T23" fmla="*/ 824 h 2806"/>
              <a:gd name="T24" fmla="*/ 1652 w 2807"/>
              <a:gd name="T25" fmla="*/ 815 h 2806"/>
              <a:gd name="T26" fmla="*/ 1673 w 2807"/>
              <a:gd name="T27" fmla="*/ 813 h 2806"/>
              <a:gd name="T28" fmla="*/ 1697 w 2807"/>
              <a:gd name="T29" fmla="*/ 813 h 2806"/>
              <a:gd name="T30" fmla="*/ 1862 w 2807"/>
              <a:gd name="T31" fmla="*/ 813 h 2806"/>
              <a:gd name="T32" fmla="*/ 1862 w 2807"/>
              <a:gd name="T33" fmla="*/ 530 h 2806"/>
              <a:gd name="T34" fmla="*/ 1773 w 2807"/>
              <a:gd name="T35" fmla="*/ 523 h 2806"/>
              <a:gd name="T36" fmla="*/ 1703 w 2807"/>
              <a:gd name="T37" fmla="*/ 521 h 2806"/>
              <a:gd name="T38" fmla="*/ 1620 w 2807"/>
              <a:gd name="T39" fmla="*/ 518 h 2806"/>
              <a:gd name="T40" fmla="*/ 1577 w 2807"/>
              <a:gd name="T41" fmla="*/ 521 h 2806"/>
              <a:gd name="T42" fmla="*/ 1535 w 2807"/>
              <a:gd name="T43" fmla="*/ 526 h 2806"/>
              <a:gd name="T44" fmla="*/ 1494 w 2807"/>
              <a:gd name="T45" fmla="*/ 534 h 2806"/>
              <a:gd name="T46" fmla="*/ 1455 w 2807"/>
              <a:gd name="T47" fmla="*/ 545 h 2806"/>
              <a:gd name="T48" fmla="*/ 1420 w 2807"/>
              <a:gd name="T49" fmla="*/ 560 h 2806"/>
              <a:gd name="T50" fmla="*/ 1387 w 2807"/>
              <a:gd name="T51" fmla="*/ 579 h 2806"/>
              <a:gd name="T52" fmla="*/ 1356 w 2807"/>
              <a:gd name="T53" fmla="*/ 601 h 2806"/>
              <a:gd name="T54" fmla="*/ 1328 w 2807"/>
              <a:gd name="T55" fmla="*/ 626 h 2806"/>
              <a:gd name="T56" fmla="*/ 1303 w 2807"/>
              <a:gd name="T57" fmla="*/ 653 h 2806"/>
              <a:gd name="T58" fmla="*/ 1281 w 2807"/>
              <a:gd name="T59" fmla="*/ 684 h 2806"/>
              <a:gd name="T60" fmla="*/ 1261 w 2807"/>
              <a:gd name="T61" fmla="*/ 719 h 2806"/>
              <a:gd name="T62" fmla="*/ 1245 w 2807"/>
              <a:gd name="T63" fmla="*/ 756 h 2806"/>
              <a:gd name="T64" fmla="*/ 1233 w 2807"/>
              <a:gd name="T65" fmla="*/ 796 h 2806"/>
              <a:gd name="T66" fmla="*/ 1224 w 2807"/>
              <a:gd name="T67" fmla="*/ 839 h 2806"/>
              <a:gd name="T68" fmla="*/ 1218 w 2807"/>
              <a:gd name="T69" fmla="*/ 886 h 2806"/>
              <a:gd name="T70" fmla="*/ 1215 w 2807"/>
              <a:gd name="T71" fmla="*/ 934 h 2806"/>
              <a:gd name="T72" fmla="*/ 1215 w 2807"/>
              <a:gd name="T73" fmla="*/ 1166 h 2806"/>
              <a:gd name="T74" fmla="*/ 944 w 2807"/>
              <a:gd name="T75" fmla="*/ 1166 h 2806"/>
              <a:gd name="T76" fmla="*/ 944 w 2807"/>
              <a:gd name="T77" fmla="*/ 1481 h 2806"/>
              <a:gd name="T78" fmla="*/ 1215 w 2807"/>
              <a:gd name="T79" fmla="*/ 1481 h 2806"/>
              <a:gd name="T80" fmla="*/ 1215 w 2807"/>
              <a:gd name="T81" fmla="*/ 2287 h 2806"/>
              <a:gd name="T82" fmla="*/ 1541 w 2807"/>
              <a:gd name="T83" fmla="*/ 2287 h 2806"/>
              <a:gd name="T84" fmla="*/ 0 w 2807"/>
              <a:gd name="T85" fmla="*/ 0 h 2806"/>
              <a:gd name="T86" fmla="*/ 702 w 2807"/>
              <a:gd name="T87" fmla="*/ 0 h 2806"/>
              <a:gd name="T88" fmla="*/ 1403 w 2807"/>
              <a:gd name="T89" fmla="*/ 0 h 2806"/>
              <a:gd name="T90" fmla="*/ 2105 w 2807"/>
              <a:gd name="T91" fmla="*/ 0 h 2806"/>
              <a:gd name="T92" fmla="*/ 2807 w 2807"/>
              <a:gd name="T93" fmla="*/ 0 h 2806"/>
              <a:gd name="T94" fmla="*/ 2807 w 2807"/>
              <a:gd name="T95" fmla="*/ 701 h 2806"/>
              <a:gd name="T96" fmla="*/ 2807 w 2807"/>
              <a:gd name="T97" fmla="*/ 1403 h 2806"/>
              <a:gd name="T98" fmla="*/ 2807 w 2807"/>
              <a:gd name="T99" fmla="*/ 2104 h 2806"/>
              <a:gd name="T100" fmla="*/ 2807 w 2807"/>
              <a:gd name="T101" fmla="*/ 2806 h 2806"/>
              <a:gd name="T102" fmla="*/ 2105 w 2807"/>
              <a:gd name="T103" fmla="*/ 2806 h 2806"/>
              <a:gd name="T104" fmla="*/ 1403 w 2807"/>
              <a:gd name="T105" fmla="*/ 2806 h 2806"/>
              <a:gd name="T106" fmla="*/ 702 w 2807"/>
              <a:gd name="T107" fmla="*/ 2806 h 2806"/>
              <a:gd name="T108" fmla="*/ 0 w 2807"/>
              <a:gd name="T109" fmla="*/ 2806 h 2806"/>
              <a:gd name="T110" fmla="*/ 0 w 2807"/>
              <a:gd name="T111" fmla="*/ 2104 h 2806"/>
              <a:gd name="T112" fmla="*/ 0 w 2807"/>
              <a:gd name="T113" fmla="*/ 1403 h 2806"/>
              <a:gd name="T114" fmla="*/ 0 w 2807"/>
              <a:gd name="T115" fmla="*/ 701 h 2806"/>
              <a:gd name="T116" fmla="*/ 0 w 2807"/>
              <a:gd name="T117" fmla="*/ 0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807" h="2806">
                <a:moveTo>
                  <a:pt x="1541" y="2287"/>
                </a:moveTo>
                <a:lnTo>
                  <a:pt x="1541" y="1481"/>
                </a:lnTo>
                <a:lnTo>
                  <a:pt x="1812" y="1481"/>
                </a:lnTo>
                <a:lnTo>
                  <a:pt x="1853" y="1166"/>
                </a:lnTo>
                <a:lnTo>
                  <a:pt x="1541" y="1166"/>
                </a:lnTo>
                <a:lnTo>
                  <a:pt x="1541" y="965"/>
                </a:lnTo>
                <a:lnTo>
                  <a:pt x="1542" y="933"/>
                </a:lnTo>
                <a:lnTo>
                  <a:pt x="1547" y="903"/>
                </a:lnTo>
                <a:lnTo>
                  <a:pt x="1556" y="877"/>
                </a:lnTo>
                <a:lnTo>
                  <a:pt x="1569" y="855"/>
                </a:lnTo>
                <a:lnTo>
                  <a:pt x="1590" y="837"/>
                </a:lnTo>
                <a:lnTo>
                  <a:pt x="1618" y="824"/>
                </a:lnTo>
                <a:lnTo>
                  <a:pt x="1652" y="815"/>
                </a:lnTo>
                <a:lnTo>
                  <a:pt x="1673" y="813"/>
                </a:lnTo>
                <a:lnTo>
                  <a:pt x="1697" y="813"/>
                </a:lnTo>
                <a:lnTo>
                  <a:pt x="1862" y="813"/>
                </a:lnTo>
                <a:lnTo>
                  <a:pt x="1862" y="530"/>
                </a:lnTo>
                <a:lnTo>
                  <a:pt x="1773" y="523"/>
                </a:lnTo>
                <a:lnTo>
                  <a:pt x="1703" y="521"/>
                </a:lnTo>
                <a:lnTo>
                  <a:pt x="1620" y="518"/>
                </a:lnTo>
                <a:lnTo>
                  <a:pt x="1577" y="521"/>
                </a:lnTo>
                <a:lnTo>
                  <a:pt x="1535" y="526"/>
                </a:lnTo>
                <a:lnTo>
                  <a:pt x="1494" y="534"/>
                </a:lnTo>
                <a:lnTo>
                  <a:pt x="1455" y="545"/>
                </a:lnTo>
                <a:lnTo>
                  <a:pt x="1420" y="560"/>
                </a:lnTo>
                <a:lnTo>
                  <a:pt x="1387" y="579"/>
                </a:lnTo>
                <a:lnTo>
                  <a:pt x="1356" y="601"/>
                </a:lnTo>
                <a:lnTo>
                  <a:pt x="1328" y="626"/>
                </a:lnTo>
                <a:lnTo>
                  <a:pt x="1303" y="653"/>
                </a:lnTo>
                <a:lnTo>
                  <a:pt x="1281" y="684"/>
                </a:lnTo>
                <a:lnTo>
                  <a:pt x="1261" y="719"/>
                </a:lnTo>
                <a:lnTo>
                  <a:pt x="1245" y="756"/>
                </a:lnTo>
                <a:lnTo>
                  <a:pt x="1233" y="796"/>
                </a:lnTo>
                <a:lnTo>
                  <a:pt x="1224" y="839"/>
                </a:lnTo>
                <a:lnTo>
                  <a:pt x="1218" y="886"/>
                </a:lnTo>
                <a:lnTo>
                  <a:pt x="1215" y="934"/>
                </a:lnTo>
                <a:lnTo>
                  <a:pt x="1215" y="1166"/>
                </a:lnTo>
                <a:lnTo>
                  <a:pt x="944" y="1166"/>
                </a:lnTo>
                <a:lnTo>
                  <a:pt x="944" y="1481"/>
                </a:lnTo>
                <a:lnTo>
                  <a:pt x="1215" y="1481"/>
                </a:lnTo>
                <a:lnTo>
                  <a:pt x="1215" y="2287"/>
                </a:lnTo>
                <a:lnTo>
                  <a:pt x="1541" y="2287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7" y="0"/>
                </a:lnTo>
                <a:lnTo>
                  <a:pt x="2807" y="701"/>
                </a:lnTo>
                <a:lnTo>
                  <a:pt x="2807" y="1403"/>
                </a:lnTo>
                <a:lnTo>
                  <a:pt x="2807" y="2104"/>
                </a:lnTo>
                <a:lnTo>
                  <a:pt x="2807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9" name="Freeform 18">
            <a:hlinkClick r:id="rId4" tooltip="LinkedIn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952016" y="5012630"/>
            <a:ext cx="288000" cy="288000"/>
          </a:xfrm>
          <a:custGeom>
            <a:avLst/>
            <a:gdLst>
              <a:gd name="T0" fmla="*/ 962 w 2804"/>
              <a:gd name="T1" fmla="*/ 2198 h 2806"/>
              <a:gd name="T2" fmla="*/ 798 w 2804"/>
              <a:gd name="T3" fmla="*/ 609 h 2806"/>
              <a:gd name="T4" fmla="*/ 845 w 2804"/>
              <a:gd name="T5" fmla="*/ 615 h 2806"/>
              <a:gd name="T6" fmla="*/ 904 w 2804"/>
              <a:gd name="T7" fmla="*/ 641 h 2806"/>
              <a:gd name="T8" fmla="*/ 950 w 2804"/>
              <a:gd name="T9" fmla="*/ 685 h 2806"/>
              <a:gd name="T10" fmla="*/ 973 w 2804"/>
              <a:gd name="T11" fmla="*/ 725 h 2806"/>
              <a:gd name="T12" fmla="*/ 984 w 2804"/>
              <a:gd name="T13" fmla="*/ 761 h 2806"/>
              <a:gd name="T14" fmla="*/ 986 w 2804"/>
              <a:gd name="T15" fmla="*/ 829 h 2806"/>
              <a:gd name="T16" fmla="*/ 973 w 2804"/>
              <a:gd name="T17" fmla="*/ 875 h 2806"/>
              <a:gd name="T18" fmla="*/ 933 w 2804"/>
              <a:gd name="T19" fmla="*/ 935 h 2806"/>
              <a:gd name="T20" fmla="*/ 888 w 2804"/>
              <a:gd name="T21" fmla="*/ 969 h 2806"/>
              <a:gd name="T22" fmla="*/ 855 w 2804"/>
              <a:gd name="T23" fmla="*/ 982 h 2806"/>
              <a:gd name="T24" fmla="*/ 798 w 2804"/>
              <a:gd name="T25" fmla="*/ 991 h 2806"/>
              <a:gd name="T26" fmla="*/ 749 w 2804"/>
              <a:gd name="T27" fmla="*/ 985 h 2806"/>
              <a:gd name="T28" fmla="*/ 690 w 2804"/>
              <a:gd name="T29" fmla="*/ 959 h 2806"/>
              <a:gd name="T30" fmla="*/ 644 w 2804"/>
              <a:gd name="T31" fmla="*/ 914 h 2806"/>
              <a:gd name="T32" fmla="*/ 621 w 2804"/>
              <a:gd name="T33" fmla="*/ 875 h 2806"/>
              <a:gd name="T34" fmla="*/ 610 w 2804"/>
              <a:gd name="T35" fmla="*/ 839 h 2806"/>
              <a:gd name="T36" fmla="*/ 608 w 2804"/>
              <a:gd name="T37" fmla="*/ 771 h 2806"/>
              <a:gd name="T38" fmla="*/ 621 w 2804"/>
              <a:gd name="T39" fmla="*/ 725 h 2806"/>
              <a:gd name="T40" fmla="*/ 662 w 2804"/>
              <a:gd name="T41" fmla="*/ 664 h 2806"/>
              <a:gd name="T42" fmla="*/ 706 w 2804"/>
              <a:gd name="T43" fmla="*/ 632 h 2806"/>
              <a:gd name="T44" fmla="*/ 749 w 2804"/>
              <a:gd name="T45" fmla="*/ 615 h 2806"/>
              <a:gd name="T46" fmla="*/ 798 w 2804"/>
              <a:gd name="T47" fmla="*/ 609 h 2806"/>
              <a:gd name="T48" fmla="*/ 1491 w 2804"/>
              <a:gd name="T49" fmla="*/ 1282 h 2806"/>
              <a:gd name="T50" fmla="*/ 1521 w 2804"/>
              <a:gd name="T51" fmla="*/ 1235 h 2806"/>
              <a:gd name="T52" fmla="*/ 1583 w 2804"/>
              <a:gd name="T53" fmla="*/ 1176 h 2806"/>
              <a:gd name="T54" fmla="*/ 1656 w 2804"/>
              <a:gd name="T55" fmla="*/ 1137 h 2806"/>
              <a:gd name="T56" fmla="*/ 1718 w 2804"/>
              <a:gd name="T57" fmla="*/ 1118 h 2806"/>
              <a:gd name="T58" fmla="*/ 1773 w 2804"/>
              <a:gd name="T59" fmla="*/ 1111 h 2806"/>
              <a:gd name="T60" fmla="*/ 1862 w 2804"/>
              <a:gd name="T61" fmla="*/ 1112 h 2806"/>
              <a:gd name="T62" fmla="*/ 1940 w 2804"/>
              <a:gd name="T63" fmla="*/ 1126 h 2806"/>
              <a:gd name="T64" fmla="*/ 2024 w 2804"/>
              <a:gd name="T65" fmla="*/ 1159 h 2806"/>
              <a:gd name="T66" fmla="*/ 2067 w 2804"/>
              <a:gd name="T67" fmla="*/ 1188 h 2806"/>
              <a:gd name="T68" fmla="*/ 2096 w 2804"/>
              <a:gd name="T69" fmla="*/ 1216 h 2806"/>
              <a:gd name="T70" fmla="*/ 2120 w 2804"/>
              <a:gd name="T71" fmla="*/ 1247 h 2806"/>
              <a:gd name="T72" fmla="*/ 2140 w 2804"/>
              <a:gd name="T73" fmla="*/ 1282 h 2806"/>
              <a:gd name="T74" fmla="*/ 2161 w 2804"/>
              <a:gd name="T75" fmla="*/ 1330 h 2806"/>
              <a:gd name="T76" fmla="*/ 2183 w 2804"/>
              <a:gd name="T77" fmla="*/ 1417 h 2806"/>
              <a:gd name="T78" fmla="*/ 2193 w 2804"/>
              <a:gd name="T79" fmla="*/ 1487 h 2806"/>
              <a:gd name="T80" fmla="*/ 2198 w 2804"/>
              <a:gd name="T81" fmla="*/ 1588 h 2806"/>
              <a:gd name="T82" fmla="*/ 1868 w 2804"/>
              <a:gd name="T83" fmla="*/ 1681 h 2806"/>
              <a:gd name="T84" fmla="*/ 1864 w 2804"/>
              <a:gd name="T85" fmla="*/ 1574 h 2806"/>
              <a:gd name="T86" fmla="*/ 1853 w 2804"/>
              <a:gd name="T87" fmla="*/ 1515 h 2806"/>
              <a:gd name="T88" fmla="*/ 1837 w 2804"/>
              <a:gd name="T89" fmla="*/ 1475 h 2806"/>
              <a:gd name="T90" fmla="*/ 1811 w 2804"/>
              <a:gd name="T91" fmla="*/ 1441 h 2806"/>
              <a:gd name="T92" fmla="*/ 1785 w 2804"/>
              <a:gd name="T93" fmla="*/ 1421 h 2806"/>
              <a:gd name="T94" fmla="*/ 1753 w 2804"/>
              <a:gd name="T95" fmla="*/ 1407 h 2806"/>
              <a:gd name="T96" fmla="*/ 1697 w 2804"/>
              <a:gd name="T97" fmla="*/ 1400 h 2806"/>
              <a:gd name="T98" fmla="*/ 1639 w 2804"/>
              <a:gd name="T99" fmla="*/ 1407 h 2806"/>
              <a:gd name="T100" fmla="*/ 1593 w 2804"/>
              <a:gd name="T101" fmla="*/ 1423 h 2806"/>
              <a:gd name="T102" fmla="*/ 1566 w 2804"/>
              <a:gd name="T103" fmla="*/ 1442 h 2806"/>
              <a:gd name="T104" fmla="*/ 1539 w 2804"/>
              <a:gd name="T105" fmla="*/ 1475 h 2806"/>
              <a:gd name="T106" fmla="*/ 1520 w 2804"/>
              <a:gd name="T107" fmla="*/ 1515 h 2806"/>
              <a:gd name="T108" fmla="*/ 1508 w 2804"/>
              <a:gd name="T109" fmla="*/ 1560 h 2806"/>
              <a:gd name="T110" fmla="*/ 1500 w 2804"/>
              <a:gd name="T111" fmla="*/ 1622 h 2806"/>
              <a:gd name="T112" fmla="*/ 1169 w 2804"/>
              <a:gd name="T113" fmla="*/ 2198 h 2806"/>
              <a:gd name="T114" fmla="*/ 700 w 2804"/>
              <a:gd name="T115" fmla="*/ 0 h 2806"/>
              <a:gd name="T116" fmla="*/ 2804 w 2804"/>
              <a:gd name="T117" fmla="*/ 701 h 2806"/>
              <a:gd name="T118" fmla="*/ 2103 w 2804"/>
              <a:gd name="T119" fmla="*/ 2806 h 2806"/>
              <a:gd name="T120" fmla="*/ 0 w 2804"/>
              <a:gd name="T121" fmla="*/ 2104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04" h="2806">
                <a:moveTo>
                  <a:pt x="632" y="1136"/>
                </a:moveTo>
                <a:lnTo>
                  <a:pt x="962" y="1136"/>
                </a:lnTo>
                <a:lnTo>
                  <a:pt x="962" y="1666"/>
                </a:lnTo>
                <a:lnTo>
                  <a:pt x="962" y="2198"/>
                </a:lnTo>
                <a:lnTo>
                  <a:pt x="632" y="2198"/>
                </a:lnTo>
                <a:lnTo>
                  <a:pt x="632" y="1666"/>
                </a:lnTo>
                <a:lnTo>
                  <a:pt x="632" y="1136"/>
                </a:lnTo>
                <a:close/>
                <a:moveTo>
                  <a:pt x="798" y="609"/>
                </a:moveTo>
                <a:lnTo>
                  <a:pt x="816" y="610"/>
                </a:lnTo>
                <a:lnTo>
                  <a:pt x="826" y="611"/>
                </a:lnTo>
                <a:lnTo>
                  <a:pt x="836" y="612"/>
                </a:lnTo>
                <a:lnTo>
                  <a:pt x="845" y="615"/>
                </a:lnTo>
                <a:lnTo>
                  <a:pt x="855" y="617"/>
                </a:lnTo>
                <a:lnTo>
                  <a:pt x="872" y="623"/>
                </a:lnTo>
                <a:lnTo>
                  <a:pt x="888" y="632"/>
                </a:lnTo>
                <a:lnTo>
                  <a:pt x="904" y="641"/>
                </a:lnTo>
                <a:lnTo>
                  <a:pt x="919" y="652"/>
                </a:lnTo>
                <a:lnTo>
                  <a:pt x="933" y="664"/>
                </a:lnTo>
                <a:lnTo>
                  <a:pt x="945" y="678"/>
                </a:lnTo>
                <a:lnTo>
                  <a:pt x="950" y="685"/>
                </a:lnTo>
                <a:lnTo>
                  <a:pt x="956" y="693"/>
                </a:lnTo>
                <a:lnTo>
                  <a:pt x="965" y="709"/>
                </a:lnTo>
                <a:lnTo>
                  <a:pt x="970" y="717"/>
                </a:lnTo>
                <a:lnTo>
                  <a:pt x="973" y="725"/>
                </a:lnTo>
                <a:lnTo>
                  <a:pt x="977" y="734"/>
                </a:lnTo>
                <a:lnTo>
                  <a:pt x="980" y="743"/>
                </a:lnTo>
                <a:lnTo>
                  <a:pt x="982" y="752"/>
                </a:lnTo>
                <a:lnTo>
                  <a:pt x="984" y="761"/>
                </a:lnTo>
                <a:lnTo>
                  <a:pt x="987" y="781"/>
                </a:lnTo>
                <a:lnTo>
                  <a:pt x="988" y="800"/>
                </a:lnTo>
                <a:lnTo>
                  <a:pt x="987" y="819"/>
                </a:lnTo>
                <a:lnTo>
                  <a:pt x="986" y="829"/>
                </a:lnTo>
                <a:lnTo>
                  <a:pt x="984" y="839"/>
                </a:lnTo>
                <a:lnTo>
                  <a:pt x="982" y="847"/>
                </a:lnTo>
                <a:lnTo>
                  <a:pt x="980" y="857"/>
                </a:lnTo>
                <a:lnTo>
                  <a:pt x="973" y="875"/>
                </a:lnTo>
                <a:lnTo>
                  <a:pt x="965" y="891"/>
                </a:lnTo>
                <a:lnTo>
                  <a:pt x="956" y="907"/>
                </a:lnTo>
                <a:lnTo>
                  <a:pt x="945" y="922"/>
                </a:lnTo>
                <a:lnTo>
                  <a:pt x="933" y="935"/>
                </a:lnTo>
                <a:lnTo>
                  <a:pt x="919" y="948"/>
                </a:lnTo>
                <a:lnTo>
                  <a:pt x="911" y="954"/>
                </a:lnTo>
                <a:lnTo>
                  <a:pt x="904" y="959"/>
                </a:lnTo>
                <a:lnTo>
                  <a:pt x="888" y="969"/>
                </a:lnTo>
                <a:lnTo>
                  <a:pt x="881" y="972"/>
                </a:lnTo>
                <a:lnTo>
                  <a:pt x="872" y="976"/>
                </a:lnTo>
                <a:lnTo>
                  <a:pt x="863" y="980"/>
                </a:lnTo>
                <a:lnTo>
                  <a:pt x="855" y="982"/>
                </a:lnTo>
                <a:lnTo>
                  <a:pt x="845" y="985"/>
                </a:lnTo>
                <a:lnTo>
                  <a:pt x="836" y="987"/>
                </a:lnTo>
                <a:lnTo>
                  <a:pt x="816" y="990"/>
                </a:lnTo>
                <a:lnTo>
                  <a:pt x="798" y="991"/>
                </a:lnTo>
                <a:lnTo>
                  <a:pt x="788" y="991"/>
                </a:lnTo>
                <a:lnTo>
                  <a:pt x="778" y="990"/>
                </a:lnTo>
                <a:lnTo>
                  <a:pt x="758" y="987"/>
                </a:lnTo>
                <a:lnTo>
                  <a:pt x="749" y="985"/>
                </a:lnTo>
                <a:lnTo>
                  <a:pt x="740" y="982"/>
                </a:lnTo>
                <a:lnTo>
                  <a:pt x="722" y="976"/>
                </a:lnTo>
                <a:lnTo>
                  <a:pt x="706" y="969"/>
                </a:lnTo>
                <a:lnTo>
                  <a:pt x="690" y="959"/>
                </a:lnTo>
                <a:lnTo>
                  <a:pt x="675" y="948"/>
                </a:lnTo>
                <a:lnTo>
                  <a:pt x="662" y="935"/>
                </a:lnTo>
                <a:lnTo>
                  <a:pt x="649" y="922"/>
                </a:lnTo>
                <a:lnTo>
                  <a:pt x="644" y="914"/>
                </a:lnTo>
                <a:lnTo>
                  <a:pt x="638" y="907"/>
                </a:lnTo>
                <a:lnTo>
                  <a:pt x="628" y="891"/>
                </a:lnTo>
                <a:lnTo>
                  <a:pt x="624" y="883"/>
                </a:lnTo>
                <a:lnTo>
                  <a:pt x="621" y="875"/>
                </a:lnTo>
                <a:lnTo>
                  <a:pt x="617" y="866"/>
                </a:lnTo>
                <a:lnTo>
                  <a:pt x="615" y="857"/>
                </a:lnTo>
                <a:lnTo>
                  <a:pt x="612" y="847"/>
                </a:lnTo>
                <a:lnTo>
                  <a:pt x="610" y="839"/>
                </a:lnTo>
                <a:lnTo>
                  <a:pt x="607" y="819"/>
                </a:lnTo>
                <a:lnTo>
                  <a:pt x="606" y="800"/>
                </a:lnTo>
                <a:lnTo>
                  <a:pt x="607" y="781"/>
                </a:lnTo>
                <a:lnTo>
                  <a:pt x="608" y="771"/>
                </a:lnTo>
                <a:lnTo>
                  <a:pt x="610" y="761"/>
                </a:lnTo>
                <a:lnTo>
                  <a:pt x="612" y="752"/>
                </a:lnTo>
                <a:lnTo>
                  <a:pt x="615" y="743"/>
                </a:lnTo>
                <a:lnTo>
                  <a:pt x="621" y="725"/>
                </a:lnTo>
                <a:lnTo>
                  <a:pt x="628" y="709"/>
                </a:lnTo>
                <a:lnTo>
                  <a:pt x="638" y="693"/>
                </a:lnTo>
                <a:lnTo>
                  <a:pt x="649" y="678"/>
                </a:lnTo>
                <a:lnTo>
                  <a:pt x="662" y="664"/>
                </a:lnTo>
                <a:lnTo>
                  <a:pt x="675" y="652"/>
                </a:lnTo>
                <a:lnTo>
                  <a:pt x="683" y="647"/>
                </a:lnTo>
                <a:lnTo>
                  <a:pt x="690" y="641"/>
                </a:lnTo>
                <a:lnTo>
                  <a:pt x="706" y="632"/>
                </a:lnTo>
                <a:lnTo>
                  <a:pt x="714" y="627"/>
                </a:lnTo>
                <a:lnTo>
                  <a:pt x="722" y="623"/>
                </a:lnTo>
                <a:lnTo>
                  <a:pt x="740" y="617"/>
                </a:lnTo>
                <a:lnTo>
                  <a:pt x="749" y="615"/>
                </a:lnTo>
                <a:lnTo>
                  <a:pt x="758" y="612"/>
                </a:lnTo>
                <a:lnTo>
                  <a:pt x="768" y="611"/>
                </a:lnTo>
                <a:lnTo>
                  <a:pt x="778" y="610"/>
                </a:lnTo>
                <a:lnTo>
                  <a:pt x="798" y="609"/>
                </a:lnTo>
                <a:close/>
                <a:moveTo>
                  <a:pt x="1169" y="1136"/>
                </a:moveTo>
                <a:lnTo>
                  <a:pt x="1486" y="1136"/>
                </a:lnTo>
                <a:lnTo>
                  <a:pt x="1486" y="1282"/>
                </a:lnTo>
                <a:lnTo>
                  <a:pt x="1491" y="1282"/>
                </a:lnTo>
                <a:lnTo>
                  <a:pt x="1499" y="1266"/>
                </a:lnTo>
                <a:lnTo>
                  <a:pt x="1509" y="1249"/>
                </a:lnTo>
                <a:lnTo>
                  <a:pt x="1515" y="1242"/>
                </a:lnTo>
                <a:lnTo>
                  <a:pt x="1521" y="1235"/>
                </a:lnTo>
                <a:lnTo>
                  <a:pt x="1535" y="1220"/>
                </a:lnTo>
                <a:lnTo>
                  <a:pt x="1550" y="1205"/>
                </a:lnTo>
                <a:lnTo>
                  <a:pt x="1566" y="1190"/>
                </a:lnTo>
                <a:lnTo>
                  <a:pt x="1583" y="1176"/>
                </a:lnTo>
                <a:lnTo>
                  <a:pt x="1602" y="1164"/>
                </a:lnTo>
                <a:lnTo>
                  <a:pt x="1623" y="1153"/>
                </a:lnTo>
                <a:lnTo>
                  <a:pt x="1644" y="1142"/>
                </a:lnTo>
                <a:lnTo>
                  <a:pt x="1656" y="1137"/>
                </a:lnTo>
                <a:lnTo>
                  <a:pt x="1667" y="1133"/>
                </a:lnTo>
                <a:lnTo>
                  <a:pt x="1692" y="1125"/>
                </a:lnTo>
                <a:lnTo>
                  <a:pt x="1705" y="1122"/>
                </a:lnTo>
                <a:lnTo>
                  <a:pt x="1718" y="1118"/>
                </a:lnTo>
                <a:lnTo>
                  <a:pt x="1731" y="1116"/>
                </a:lnTo>
                <a:lnTo>
                  <a:pt x="1744" y="1113"/>
                </a:lnTo>
                <a:lnTo>
                  <a:pt x="1759" y="1112"/>
                </a:lnTo>
                <a:lnTo>
                  <a:pt x="1773" y="1111"/>
                </a:lnTo>
                <a:lnTo>
                  <a:pt x="1802" y="1110"/>
                </a:lnTo>
                <a:lnTo>
                  <a:pt x="1833" y="1111"/>
                </a:lnTo>
                <a:lnTo>
                  <a:pt x="1848" y="1111"/>
                </a:lnTo>
                <a:lnTo>
                  <a:pt x="1862" y="1112"/>
                </a:lnTo>
                <a:lnTo>
                  <a:pt x="1889" y="1116"/>
                </a:lnTo>
                <a:lnTo>
                  <a:pt x="1915" y="1120"/>
                </a:lnTo>
                <a:lnTo>
                  <a:pt x="1927" y="1122"/>
                </a:lnTo>
                <a:lnTo>
                  <a:pt x="1940" y="1126"/>
                </a:lnTo>
                <a:lnTo>
                  <a:pt x="1963" y="1132"/>
                </a:lnTo>
                <a:lnTo>
                  <a:pt x="1984" y="1139"/>
                </a:lnTo>
                <a:lnTo>
                  <a:pt x="2005" y="1149"/>
                </a:lnTo>
                <a:lnTo>
                  <a:pt x="2024" y="1159"/>
                </a:lnTo>
                <a:lnTo>
                  <a:pt x="2042" y="1169"/>
                </a:lnTo>
                <a:lnTo>
                  <a:pt x="2051" y="1175"/>
                </a:lnTo>
                <a:lnTo>
                  <a:pt x="2058" y="1181"/>
                </a:lnTo>
                <a:lnTo>
                  <a:pt x="2067" y="1188"/>
                </a:lnTo>
                <a:lnTo>
                  <a:pt x="2075" y="1195"/>
                </a:lnTo>
                <a:lnTo>
                  <a:pt x="2082" y="1201"/>
                </a:lnTo>
                <a:lnTo>
                  <a:pt x="2088" y="1209"/>
                </a:lnTo>
                <a:lnTo>
                  <a:pt x="2096" y="1216"/>
                </a:lnTo>
                <a:lnTo>
                  <a:pt x="2102" y="1223"/>
                </a:lnTo>
                <a:lnTo>
                  <a:pt x="2108" y="1231"/>
                </a:lnTo>
                <a:lnTo>
                  <a:pt x="2114" y="1240"/>
                </a:lnTo>
                <a:lnTo>
                  <a:pt x="2120" y="1247"/>
                </a:lnTo>
                <a:lnTo>
                  <a:pt x="2125" y="1256"/>
                </a:lnTo>
                <a:lnTo>
                  <a:pt x="2130" y="1264"/>
                </a:lnTo>
                <a:lnTo>
                  <a:pt x="2135" y="1273"/>
                </a:lnTo>
                <a:lnTo>
                  <a:pt x="2140" y="1282"/>
                </a:lnTo>
                <a:lnTo>
                  <a:pt x="2145" y="1292"/>
                </a:lnTo>
                <a:lnTo>
                  <a:pt x="2154" y="1310"/>
                </a:lnTo>
                <a:lnTo>
                  <a:pt x="2157" y="1320"/>
                </a:lnTo>
                <a:lnTo>
                  <a:pt x="2161" y="1330"/>
                </a:lnTo>
                <a:lnTo>
                  <a:pt x="2167" y="1351"/>
                </a:lnTo>
                <a:lnTo>
                  <a:pt x="2173" y="1372"/>
                </a:lnTo>
                <a:lnTo>
                  <a:pt x="2178" y="1393"/>
                </a:lnTo>
                <a:lnTo>
                  <a:pt x="2183" y="1417"/>
                </a:lnTo>
                <a:lnTo>
                  <a:pt x="2185" y="1428"/>
                </a:lnTo>
                <a:lnTo>
                  <a:pt x="2187" y="1439"/>
                </a:lnTo>
                <a:lnTo>
                  <a:pt x="2190" y="1462"/>
                </a:lnTo>
                <a:lnTo>
                  <a:pt x="2193" y="1487"/>
                </a:lnTo>
                <a:lnTo>
                  <a:pt x="2195" y="1512"/>
                </a:lnTo>
                <a:lnTo>
                  <a:pt x="2196" y="1538"/>
                </a:lnTo>
                <a:lnTo>
                  <a:pt x="2197" y="1563"/>
                </a:lnTo>
                <a:lnTo>
                  <a:pt x="2198" y="1588"/>
                </a:lnTo>
                <a:lnTo>
                  <a:pt x="2198" y="1616"/>
                </a:lnTo>
                <a:lnTo>
                  <a:pt x="2198" y="2198"/>
                </a:lnTo>
                <a:lnTo>
                  <a:pt x="1868" y="2198"/>
                </a:lnTo>
                <a:lnTo>
                  <a:pt x="1868" y="1681"/>
                </a:lnTo>
                <a:lnTo>
                  <a:pt x="1868" y="1634"/>
                </a:lnTo>
                <a:lnTo>
                  <a:pt x="1867" y="1610"/>
                </a:lnTo>
                <a:lnTo>
                  <a:pt x="1865" y="1586"/>
                </a:lnTo>
                <a:lnTo>
                  <a:pt x="1864" y="1574"/>
                </a:lnTo>
                <a:lnTo>
                  <a:pt x="1863" y="1561"/>
                </a:lnTo>
                <a:lnTo>
                  <a:pt x="1858" y="1539"/>
                </a:lnTo>
                <a:lnTo>
                  <a:pt x="1856" y="1527"/>
                </a:lnTo>
                <a:lnTo>
                  <a:pt x="1853" y="1515"/>
                </a:lnTo>
                <a:lnTo>
                  <a:pt x="1849" y="1506"/>
                </a:lnTo>
                <a:lnTo>
                  <a:pt x="1846" y="1494"/>
                </a:lnTo>
                <a:lnTo>
                  <a:pt x="1842" y="1485"/>
                </a:lnTo>
                <a:lnTo>
                  <a:pt x="1837" y="1475"/>
                </a:lnTo>
                <a:lnTo>
                  <a:pt x="1831" y="1466"/>
                </a:lnTo>
                <a:lnTo>
                  <a:pt x="1826" y="1457"/>
                </a:lnTo>
                <a:lnTo>
                  <a:pt x="1818" y="1449"/>
                </a:lnTo>
                <a:lnTo>
                  <a:pt x="1811" y="1441"/>
                </a:lnTo>
                <a:lnTo>
                  <a:pt x="1804" y="1434"/>
                </a:lnTo>
                <a:lnTo>
                  <a:pt x="1800" y="1430"/>
                </a:lnTo>
                <a:lnTo>
                  <a:pt x="1795" y="1426"/>
                </a:lnTo>
                <a:lnTo>
                  <a:pt x="1785" y="1421"/>
                </a:lnTo>
                <a:lnTo>
                  <a:pt x="1775" y="1415"/>
                </a:lnTo>
                <a:lnTo>
                  <a:pt x="1764" y="1412"/>
                </a:lnTo>
                <a:lnTo>
                  <a:pt x="1759" y="1409"/>
                </a:lnTo>
                <a:lnTo>
                  <a:pt x="1753" y="1407"/>
                </a:lnTo>
                <a:lnTo>
                  <a:pt x="1740" y="1404"/>
                </a:lnTo>
                <a:lnTo>
                  <a:pt x="1727" y="1402"/>
                </a:lnTo>
                <a:lnTo>
                  <a:pt x="1712" y="1400"/>
                </a:lnTo>
                <a:lnTo>
                  <a:pt x="1697" y="1400"/>
                </a:lnTo>
                <a:lnTo>
                  <a:pt x="1681" y="1400"/>
                </a:lnTo>
                <a:lnTo>
                  <a:pt x="1666" y="1402"/>
                </a:lnTo>
                <a:lnTo>
                  <a:pt x="1653" y="1404"/>
                </a:lnTo>
                <a:lnTo>
                  <a:pt x="1639" y="1407"/>
                </a:lnTo>
                <a:lnTo>
                  <a:pt x="1627" y="1409"/>
                </a:lnTo>
                <a:lnTo>
                  <a:pt x="1614" y="1414"/>
                </a:lnTo>
                <a:lnTo>
                  <a:pt x="1603" y="1418"/>
                </a:lnTo>
                <a:lnTo>
                  <a:pt x="1593" y="1423"/>
                </a:lnTo>
                <a:lnTo>
                  <a:pt x="1583" y="1429"/>
                </a:lnTo>
                <a:lnTo>
                  <a:pt x="1580" y="1433"/>
                </a:lnTo>
                <a:lnTo>
                  <a:pt x="1575" y="1435"/>
                </a:lnTo>
                <a:lnTo>
                  <a:pt x="1566" y="1442"/>
                </a:lnTo>
                <a:lnTo>
                  <a:pt x="1559" y="1450"/>
                </a:lnTo>
                <a:lnTo>
                  <a:pt x="1551" y="1457"/>
                </a:lnTo>
                <a:lnTo>
                  <a:pt x="1545" y="1466"/>
                </a:lnTo>
                <a:lnTo>
                  <a:pt x="1539" y="1475"/>
                </a:lnTo>
                <a:lnTo>
                  <a:pt x="1534" y="1485"/>
                </a:lnTo>
                <a:lnTo>
                  <a:pt x="1529" y="1494"/>
                </a:lnTo>
                <a:lnTo>
                  <a:pt x="1524" y="1504"/>
                </a:lnTo>
                <a:lnTo>
                  <a:pt x="1520" y="1515"/>
                </a:lnTo>
                <a:lnTo>
                  <a:pt x="1517" y="1525"/>
                </a:lnTo>
                <a:lnTo>
                  <a:pt x="1513" y="1537"/>
                </a:lnTo>
                <a:lnTo>
                  <a:pt x="1510" y="1548"/>
                </a:lnTo>
                <a:lnTo>
                  <a:pt x="1508" y="1560"/>
                </a:lnTo>
                <a:lnTo>
                  <a:pt x="1505" y="1572"/>
                </a:lnTo>
                <a:lnTo>
                  <a:pt x="1504" y="1584"/>
                </a:lnTo>
                <a:lnTo>
                  <a:pt x="1503" y="1596"/>
                </a:lnTo>
                <a:lnTo>
                  <a:pt x="1500" y="1622"/>
                </a:lnTo>
                <a:lnTo>
                  <a:pt x="1499" y="1647"/>
                </a:lnTo>
                <a:lnTo>
                  <a:pt x="1499" y="1673"/>
                </a:lnTo>
                <a:lnTo>
                  <a:pt x="1499" y="2198"/>
                </a:lnTo>
                <a:lnTo>
                  <a:pt x="1169" y="2198"/>
                </a:lnTo>
                <a:lnTo>
                  <a:pt x="1169" y="1666"/>
                </a:lnTo>
                <a:lnTo>
                  <a:pt x="1169" y="1136"/>
                </a:lnTo>
                <a:close/>
                <a:moveTo>
                  <a:pt x="0" y="0"/>
                </a:moveTo>
                <a:lnTo>
                  <a:pt x="700" y="0"/>
                </a:lnTo>
                <a:lnTo>
                  <a:pt x="1401" y="0"/>
                </a:lnTo>
                <a:lnTo>
                  <a:pt x="2103" y="0"/>
                </a:lnTo>
                <a:lnTo>
                  <a:pt x="2804" y="0"/>
                </a:lnTo>
                <a:lnTo>
                  <a:pt x="2804" y="701"/>
                </a:lnTo>
                <a:lnTo>
                  <a:pt x="2804" y="1403"/>
                </a:lnTo>
                <a:lnTo>
                  <a:pt x="2804" y="2104"/>
                </a:lnTo>
                <a:lnTo>
                  <a:pt x="2804" y="2806"/>
                </a:lnTo>
                <a:lnTo>
                  <a:pt x="2103" y="2806"/>
                </a:lnTo>
                <a:lnTo>
                  <a:pt x="1401" y="2806"/>
                </a:lnTo>
                <a:lnTo>
                  <a:pt x="700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0" name="Freeform 19">
            <a:hlinkClick r:id="rId5" tooltip="YouTube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672064" y="5013176"/>
            <a:ext cx="287622" cy="288000"/>
          </a:xfrm>
          <a:custGeom>
            <a:avLst/>
            <a:gdLst>
              <a:gd name="T0" fmla="*/ 1892 w 2281"/>
              <a:gd name="T1" fmla="*/ 717 h 2282"/>
              <a:gd name="T2" fmla="*/ 1867 w 2281"/>
              <a:gd name="T3" fmla="*/ 679 h 2282"/>
              <a:gd name="T4" fmla="*/ 1834 w 2281"/>
              <a:gd name="T5" fmla="*/ 647 h 2282"/>
              <a:gd name="T6" fmla="*/ 1789 w 2281"/>
              <a:gd name="T7" fmla="*/ 621 h 2282"/>
              <a:gd name="T8" fmla="*/ 1751 w 2281"/>
              <a:gd name="T9" fmla="*/ 609 h 2282"/>
              <a:gd name="T10" fmla="*/ 1638 w 2281"/>
              <a:gd name="T11" fmla="*/ 595 h 2282"/>
              <a:gd name="T12" fmla="*/ 1459 w 2281"/>
              <a:gd name="T13" fmla="*/ 585 h 2282"/>
              <a:gd name="T14" fmla="*/ 1141 w 2281"/>
              <a:gd name="T15" fmla="*/ 579 h 2282"/>
              <a:gd name="T16" fmla="*/ 875 w 2281"/>
              <a:gd name="T17" fmla="*/ 583 h 2282"/>
              <a:gd name="T18" fmla="*/ 667 w 2281"/>
              <a:gd name="T19" fmla="*/ 593 h 2282"/>
              <a:gd name="T20" fmla="*/ 561 w 2281"/>
              <a:gd name="T21" fmla="*/ 604 h 2282"/>
              <a:gd name="T22" fmla="*/ 504 w 2281"/>
              <a:gd name="T23" fmla="*/ 616 h 2282"/>
              <a:gd name="T24" fmla="*/ 458 w 2281"/>
              <a:gd name="T25" fmla="*/ 640 h 2282"/>
              <a:gd name="T26" fmla="*/ 418 w 2281"/>
              <a:gd name="T27" fmla="*/ 674 h 2282"/>
              <a:gd name="T28" fmla="*/ 395 w 2281"/>
              <a:gd name="T29" fmla="*/ 705 h 2282"/>
              <a:gd name="T30" fmla="*/ 375 w 2281"/>
              <a:gd name="T31" fmla="*/ 755 h 2282"/>
              <a:gd name="T32" fmla="*/ 360 w 2281"/>
              <a:gd name="T33" fmla="*/ 836 h 2282"/>
              <a:gd name="T34" fmla="*/ 350 w 2281"/>
              <a:gd name="T35" fmla="*/ 932 h 2282"/>
              <a:gd name="T36" fmla="*/ 343 w 2281"/>
              <a:gd name="T37" fmla="*/ 1099 h 2282"/>
              <a:gd name="T38" fmla="*/ 345 w 2281"/>
              <a:gd name="T39" fmla="*/ 1258 h 2282"/>
              <a:gd name="T40" fmla="*/ 353 w 2281"/>
              <a:gd name="T41" fmla="*/ 1382 h 2282"/>
              <a:gd name="T42" fmla="*/ 365 w 2281"/>
              <a:gd name="T43" fmla="*/ 1476 h 2282"/>
              <a:gd name="T44" fmla="*/ 379 w 2281"/>
              <a:gd name="T45" fmla="*/ 1541 h 2282"/>
              <a:gd name="T46" fmla="*/ 402 w 2281"/>
              <a:gd name="T47" fmla="*/ 1588 h 2282"/>
              <a:gd name="T48" fmla="*/ 427 w 2281"/>
              <a:gd name="T49" fmla="*/ 1618 h 2282"/>
              <a:gd name="T50" fmla="*/ 469 w 2281"/>
              <a:gd name="T51" fmla="*/ 1650 h 2282"/>
              <a:gd name="T52" fmla="*/ 510 w 2281"/>
              <a:gd name="T53" fmla="*/ 1668 h 2282"/>
              <a:gd name="T54" fmla="*/ 579 w 2281"/>
              <a:gd name="T55" fmla="*/ 1681 h 2282"/>
              <a:gd name="T56" fmla="*/ 716 w 2281"/>
              <a:gd name="T57" fmla="*/ 1693 h 2282"/>
              <a:gd name="T58" fmla="*/ 976 w 2281"/>
              <a:gd name="T59" fmla="*/ 1702 h 2282"/>
              <a:gd name="T60" fmla="*/ 1305 w 2281"/>
              <a:gd name="T61" fmla="*/ 1702 h 2282"/>
              <a:gd name="T62" fmla="*/ 1513 w 2281"/>
              <a:gd name="T63" fmla="*/ 1695 h 2282"/>
              <a:gd name="T64" fmla="*/ 1682 w 2281"/>
              <a:gd name="T65" fmla="*/ 1683 h 2282"/>
              <a:gd name="T66" fmla="*/ 1751 w 2281"/>
              <a:gd name="T67" fmla="*/ 1673 h 2282"/>
              <a:gd name="T68" fmla="*/ 1801 w 2281"/>
              <a:gd name="T69" fmla="*/ 1656 h 2282"/>
              <a:gd name="T70" fmla="*/ 1845 w 2281"/>
              <a:gd name="T71" fmla="*/ 1627 h 2282"/>
              <a:gd name="T72" fmla="*/ 1879 w 2281"/>
              <a:gd name="T73" fmla="*/ 1588 h 2282"/>
              <a:gd name="T74" fmla="*/ 1897 w 2281"/>
              <a:gd name="T75" fmla="*/ 1554 h 2282"/>
              <a:gd name="T76" fmla="*/ 1911 w 2281"/>
              <a:gd name="T77" fmla="*/ 1503 h 2282"/>
              <a:gd name="T78" fmla="*/ 1925 w 2281"/>
              <a:gd name="T79" fmla="*/ 1415 h 2282"/>
              <a:gd name="T80" fmla="*/ 1935 w 2281"/>
              <a:gd name="T81" fmla="*/ 1288 h 2282"/>
              <a:gd name="T82" fmla="*/ 1938 w 2281"/>
              <a:gd name="T83" fmla="*/ 1099 h 2282"/>
              <a:gd name="T84" fmla="*/ 1933 w 2281"/>
              <a:gd name="T85" fmla="*/ 964 h 2282"/>
              <a:gd name="T86" fmla="*/ 1921 w 2281"/>
              <a:gd name="T87" fmla="*/ 836 h 2282"/>
              <a:gd name="T88" fmla="*/ 1909 w 2281"/>
              <a:gd name="T89" fmla="*/ 767 h 2282"/>
              <a:gd name="T90" fmla="*/ 978 w 2281"/>
              <a:gd name="T91" fmla="*/ 904 h 2282"/>
              <a:gd name="T92" fmla="*/ 1141 w 2281"/>
              <a:gd name="T93" fmla="*/ 0 h 2282"/>
              <a:gd name="T94" fmla="*/ 2281 w 2281"/>
              <a:gd name="T95" fmla="*/ 1141 h 2282"/>
              <a:gd name="T96" fmla="*/ 1141 w 2281"/>
              <a:gd name="T97" fmla="*/ 2282 h 2282"/>
              <a:gd name="T98" fmla="*/ 0 w 2281"/>
              <a:gd name="T99" fmla="*/ 1141 h 2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281" h="2282">
                <a:moveTo>
                  <a:pt x="1906" y="755"/>
                </a:moveTo>
                <a:lnTo>
                  <a:pt x="1902" y="742"/>
                </a:lnTo>
                <a:lnTo>
                  <a:pt x="1897" y="729"/>
                </a:lnTo>
                <a:lnTo>
                  <a:pt x="1892" y="717"/>
                </a:lnTo>
                <a:lnTo>
                  <a:pt x="1885" y="705"/>
                </a:lnTo>
                <a:lnTo>
                  <a:pt x="1879" y="694"/>
                </a:lnTo>
                <a:lnTo>
                  <a:pt x="1871" y="684"/>
                </a:lnTo>
                <a:lnTo>
                  <a:pt x="1867" y="679"/>
                </a:lnTo>
                <a:lnTo>
                  <a:pt x="1863" y="674"/>
                </a:lnTo>
                <a:lnTo>
                  <a:pt x="1854" y="664"/>
                </a:lnTo>
                <a:lnTo>
                  <a:pt x="1845" y="655"/>
                </a:lnTo>
                <a:lnTo>
                  <a:pt x="1834" y="647"/>
                </a:lnTo>
                <a:lnTo>
                  <a:pt x="1823" y="640"/>
                </a:lnTo>
                <a:lnTo>
                  <a:pt x="1812" y="633"/>
                </a:lnTo>
                <a:lnTo>
                  <a:pt x="1801" y="626"/>
                </a:lnTo>
                <a:lnTo>
                  <a:pt x="1789" y="621"/>
                </a:lnTo>
                <a:lnTo>
                  <a:pt x="1777" y="616"/>
                </a:lnTo>
                <a:lnTo>
                  <a:pt x="1771" y="614"/>
                </a:lnTo>
                <a:lnTo>
                  <a:pt x="1764" y="612"/>
                </a:lnTo>
                <a:lnTo>
                  <a:pt x="1751" y="609"/>
                </a:lnTo>
                <a:lnTo>
                  <a:pt x="1737" y="607"/>
                </a:lnTo>
                <a:lnTo>
                  <a:pt x="1702" y="601"/>
                </a:lnTo>
                <a:lnTo>
                  <a:pt x="1660" y="597"/>
                </a:lnTo>
                <a:lnTo>
                  <a:pt x="1638" y="595"/>
                </a:lnTo>
                <a:lnTo>
                  <a:pt x="1614" y="593"/>
                </a:lnTo>
                <a:lnTo>
                  <a:pt x="1564" y="590"/>
                </a:lnTo>
                <a:lnTo>
                  <a:pt x="1513" y="587"/>
                </a:lnTo>
                <a:lnTo>
                  <a:pt x="1459" y="585"/>
                </a:lnTo>
                <a:lnTo>
                  <a:pt x="1406" y="583"/>
                </a:lnTo>
                <a:lnTo>
                  <a:pt x="1305" y="581"/>
                </a:lnTo>
                <a:lnTo>
                  <a:pt x="1220" y="580"/>
                </a:lnTo>
                <a:lnTo>
                  <a:pt x="1141" y="579"/>
                </a:lnTo>
                <a:lnTo>
                  <a:pt x="1060" y="580"/>
                </a:lnTo>
                <a:lnTo>
                  <a:pt x="976" y="581"/>
                </a:lnTo>
                <a:lnTo>
                  <a:pt x="927" y="582"/>
                </a:lnTo>
                <a:lnTo>
                  <a:pt x="875" y="583"/>
                </a:lnTo>
                <a:lnTo>
                  <a:pt x="822" y="585"/>
                </a:lnTo>
                <a:lnTo>
                  <a:pt x="768" y="587"/>
                </a:lnTo>
                <a:lnTo>
                  <a:pt x="716" y="590"/>
                </a:lnTo>
                <a:lnTo>
                  <a:pt x="667" y="593"/>
                </a:lnTo>
                <a:lnTo>
                  <a:pt x="621" y="597"/>
                </a:lnTo>
                <a:lnTo>
                  <a:pt x="599" y="599"/>
                </a:lnTo>
                <a:lnTo>
                  <a:pt x="579" y="601"/>
                </a:lnTo>
                <a:lnTo>
                  <a:pt x="561" y="604"/>
                </a:lnTo>
                <a:lnTo>
                  <a:pt x="544" y="607"/>
                </a:lnTo>
                <a:lnTo>
                  <a:pt x="529" y="609"/>
                </a:lnTo>
                <a:lnTo>
                  <a:pt x="517" y="612"/>
                </a:lnTo>
                <a:lnTo>
                  <a:pt x="504" y="616"/>
                </a:lnTo>
                <a:lnTo>
                  <a:pt x="492" y="621"/>
                </a:lnTo>
                <a:lnTo>
                  <a:pt x="480" y="626"/>
                </a:lnTo>
                <a:lnTo>
                  <a:pt x="469" y="633"/>
                </a:lnTo>
                <a:lnTo>
                  <a:pt x="458" y="640"/>
                </a:lnTo>
                <a:lnTo>
                  <a:pt x="447" y="647"/>
                </a:lnTo>
                <a:lnTo>
                  <a:pt x="436" y="655"/>
                </a:lnTo>
                <a:lnTo>
                  <a:pt x="427" y="664"/>
                </a:lnTo>
                <a:lnTo>
                  <a:pt x="418" y="674"/>
                </a:lnTo>
                <a:lnTo>
                  <a:pt x="410" y="684"/>
                </a:lnTo>
                <a:lnTo>
                  <a:pt x="402" y="694"/>
                </a:lnTo>
                <a:lnTo>
                  <a:pt x="399" y="700"/>
                </a:lnTo>
                <a:lnTo>
                  <a:pt x="395" y="705"/>
                </a:lnTo>
                <a:lnTo>
                  <a:pt x="389" y="717"/>
                </a:lnTo>
                <a:lnTo>
                  <a:pt x="384" y="729"/>
                </a:lnTo>
                <a:lnTo>
                  <a:pt x="379" y="742"/>
                </a:lnTo>
                <a:lnTo>
                  <a:pt x="375" y="755"/>
                </a:lnTo>
                <a:lnTo>
                  <a:pt x="372" y="767"/>
                </a:lnTo>
                <a:lnTo>
                  <a:pt x="370" y="780"/>
                </a:lnTo>
                <a:lnTo>
                  <a:pt x="365" y="807"/>
                </a:lnTo>
                <a:lnTo>
                  <a:pt x="360" y="836"/>
                </a:lnTo>
                <a:lnTo>
                  <a:pt x="358" y="852"/>
                </a:lnTo>
                <a:lnTo>
                  <a:pt x="356" y="867"/>
                </a:lnTo>
                <a:lnTo>
                  <a:pt x="353" y="900"/>
                </a:lnTo>
                <a:lnTo>
                  <a:pt x="350" y="932"/>
                </a:lnTo>
                <a:lnTo>
                  <a:pt x="348" y="964"/>
                </a:lnTo>
                <a:lnTo>
                  <a:pt x="346" y="995"/>
                </a:lnTo>
                <a:lnTo>
                  <a:pt x="344" y="1051"/>
                </a:lnTo>
                <a:lnTo>
                  <a:pt x="343" y="1099"/>
                </a:lnTo>
                <a:lnTo>
                  <a:pt x="342" y="1141"/>
                </a:lnTo>
                <a:lnTo>
                  <a:pt x="343" y="1184"/>
                </a:lnTo>
                <a:lnTo>
                  <a:pt x="344" y="1231"/>
                </a:lnTo>
                <a:lnTo>
                  <a:pt x="345" y="1258"/>
                </a:lnTo>
                <a:lnTo>
                  <a:pt x="346" y="1288"/>
                </a:lnTo>
                <a:lnTo>
                  <a:pt x="348" y="1319"/>
                </a:lnTo>
                <a:lnTo>
                  <a:pt x="350" y="1350"/>
                </a:lnTo>
                <a:lnTo>
                  <a:pt x="353" y="1382"/>
                </a:lnTo>
                <a:lnTo>
                  <a:pt x="356" y="1415"/>
                </a:lnTo>
                <a:lnTo>
                  <a:pt x="360" y="1446"/>
                </a:lnTo>
                <a:lnTo>
                  <a:pt x="362" y="1461"/>
                </a:lnTo>
                <a:lnTo>
                  <a:pt x="365" y="1476"/>
                </a:lnTo>
                <a:lnTo>
                  <a:pt x="370" y="1503"/>
                </a:lnTo>
                <a:lnTo>
                  <a:pt x="372" y="1516"/>
                </a:lnTo>
                <a:lnTo>
                  <a:pt x="375" y="1528"/>
                </a:lnTo>
                <a:lnTo>
                  <a:pt x="379" y="1541"/>
                </a:lnTo>
                <a:lnTo>
                  <a:pt x="384" y="1554"/>
                </a:lnTo>
                <a:lnTo>
                  <a:pt x="389" y="1566"/>
                </a:lnTo>
                <a:lnTo>
                  <a:pt x="395" y="1577"/>
                </a:lnTo>
                <a:lnTo>
                  <a:pt x="402" y="1588"/>
                </a:lnTo>
                <a:lnTo>
                  <a:pt x="410" y="1599"/>
                </a:lnTo>
                <a:lnTo>
                  <a:pt x="414" y="1604"/>
                </a:lnTo>
                <a:lnTo>
                  <a:pt x="418" y="1609"/>
                </a:lnTo>
                <a:lnTo>
                  <a:pt x="427" y="1618"/>
                </a:lnTo>
                <a:lnTo>
                  <a:pt x="436" y="1627"/>
                </a:lnTo>
                <a:lnTo>
                  <a:pt x="447" y="1635"/>
                </a:lnTo>
                <a:lnTo>
                  <a:pt x="458" y="1643"/>
                </a:lnTo>
                <a:lnTo>
                  <a:pt x="469" y="1650"/>
                </a:lnTo>
                <a:lnTo>
                  <a:pt x="480" y="1656"/>
                </a:lnTo>
                <a:lnTo>
                  <a:pt x="492" y="1662"/>
                </a:lnTo>
                <a:lnTo>
                  <a:pt x="504" y="1666"/>
                </a:lnTo>
                <a:lnTo>
                  <a:pt x="510" y="1668"/>
                </a:lnTo>
                <a:lnTo>
                  <a:pt x="517" y="1670"/>
                </a:lnTo>
                <a:lnTo>
                  <a:pt x="529" y="1673"/>
                </a:lnTo>
                <a:lnTo>
                  <a:pt x="544" y="1676"/>
                </a:lnTo>
                <a:lnTo>
                  <a:pt x="579" y="1681"/>
                </a:lnTo>
                <a:lnTo>
                  <a:pt x="621" y="1686"/>
                </a:lnTo>
                <a:lnTo>
                  <a:pt x="643" y="1688"/>
                </a:lnTo>
                <a:lnTo>
                  <a:pt x="667" y="1689"/>
                </a:lnTo>
                <a:lnTo>
                  <a:pt x="716" y="1693"/>
                </a:lnTo>
                <a:lnTo>
                  <a:pt x="768" y="1695"/>
                </a:lnTo>
                <a:lnTo>
                  <a:pt x="822" y="1698"/>
                </a:lnTo>
                <a:lnTo>
                  <a:pt x="875" y="1699"/>
                </a:lnTo>
                <a:lnTo>
                  <a:pt x="976" y="1702"/>
                </a:lnTo>
                <a:lnTo>
                  <a:pt x="1060" y="1703"/>
                </a:lnTo>
                <a:lnTo>
                  <a:pt x="1141" y="1703"/>
                </a:lnTo>
                <a:lnTo>
                  <a:pt x="1220" y="1703"/>
                </a:lnTo>
                <a:lnTo>
                  <a:pt x="1305" y="1702"/>
                </a:lnTo>
                <a:lnTo>
                  <a:pt x="1354" y="1701"/>
                </a:lnTo>
                <a:lnTo>
                  <a:pt x="1406" y="1699"/>
                </a:lnTo>
                <a:lnTo>
                  <a:pt x="1459" y="1698"/>
                </a:lnTo>
                <a:lnTo>
                  <a:pt x="1513" y="1695"/>
                </a:lnTo>
                <a:lnTo>
                  <a:pt x="1564" y="1693"/>
                </a:lnTo>
                <a:lnTo>
                  <a:pt x="1614" y="1689"/>
                </a:lnTo>
                <a:lnTo>
                  <a:pt x="1660" y="1686"/>
                </a:lnTo>
                <a:lnTo>
                  <a:pt x="1682" y="1683"/>
                </a:lnTo>
                <a:lnTo>
                  <a:pt x="1702" y="1681"/>
                </a:lnTo>
                <a:lnTo>
                  <a:pt x="1720" y="1679"/>
                </a:lnTo>
                <a:lnTo>
                  <a:pt x="1737" y="1676"/>
                </a:lnTo>
                <a:lnTo>
                  <a:pt x="1751" y="1673"/>
                </a:lnTo>
                <a:lnTo>
                  <a:pt x="1764" y="1670"/>
                </a:lnTo>
                <a:lnTo>
                  <a:pt x="1777" y="1666"/>
                </a:lnTo>
                <a:lnTo>
                  <a:pt x="1789" y="1662"/>
                </a:lnTo>
                <a:lnTo>
                  <a:pt x="1801" y="1656"/>
                </a:lnTo>
                <a:lnTo>
                  <a:pt x="1812" y="1650"/>
                </a:lnTo>
                <a:lnTo>
                  <a:pt x="1823" y="1643"/>
                </a:lnTo>
                <a:lnTo>
                  <a:pt x="1834" y="1635"/>
                </a:lnTo>
                <a:lnTo>
                  <a:pt x="1845" y="1627"/>
                </a:lnTo>
                <a:lnTo>
                  <a:pt x="1854" y="1618"/>
                </a:lnTo>
                <a:lnTo>
                  <a:pt x="1863" y="1609"/>
                </a:lnTo>
                <a:lnTo>
                  <a:pt x="1871" y="1599"/>
                </a:lnTo>
                <a:lnTo>
                  <a:pt x="1879" y="1588"/>
                </a:lnTo>
                <a:lnTo>
                  <a:pt x="1882" y="1583"/>
                </a:lnTo>
                <a:lnTo>
                  <a:pt x="1885" y="1577"/>
                </a:lnTo>
                <a:lnTo>
                  <a:pt x="1892" y="1566"/>
                </a:lnTo>
                <a:lnTo>
                  <a:pt x="1897" y="1554"/>
                </a:lnTo>
                <a:lnTo>
                  <a:pt x="1902" y="1541"/>
                </a:lnTo>
                <a:lnTo>
                  <a:pt x="1906" y="1528"/>
                </a:lnTo>
                <a:lnTo>
                  <a:pt x="1909" y="1516"/>
                </a:lnTo>
                <a:lnTo>
                  <a:pt x="1911" y="1503"/>
                </a:lnTo>
                <a:lnTo>
                  <a:pt x="1916" y="1476"/>
                </a:lnTo>
                <a:lnTo>
                  <a:pt x="1921" y="1446"/>
                </a:lnTo>
                <a:lnTo>
                  <a:pt x="1923" y="1431"/>
                </a:lnTo>
                <a:lnTo>
                  <a:pt x="1925" y="1415"/>
                </a:lnTo>
                <a:lnTo>
                  <a:pt x="1928" y="1382"/>
                </a:lnTo>
                <a:lnTo>
                  <a:pt x="1931" y="1350"/>
                </a:lnTo>
                <a:lnTo>
                  <a:pt x="1933" y="1319"/>
                </a:lnTo>
                <a:lnTo>
                  <a:pt x="1935" y="1288"/>
                </a:lnTo>
                <a:lnTo>
                  <a:pt x="1937" y="1231"/>
                </a:lnTo>
                <a:lnTo>
                  <a:pt x="1938" y="1184"/>
                </a:lnTo>
                <a:lnTo>
                  <a:pt x="1939" y="1141"/>
                </a:lnTo>
                <a:lnTo>
                  <a:pt x="1938" y="1099"/>
                </a:lnTo>
                <a:lnTo>
                  <a:pt x="1937" y="1051"/>
                </a:lnTo>
                <a:lnTo>
                  <a:pt x="1936" y="1024"/>
                </a:lnTo>
                <a:lnTo>
                  <a:pt x="1935" y="995"/>
                </a:lnTo>
                <a:lnTo>
                  <a:pt x="1933" y="964"/>
                </a:lnTo>
                <a:lnTo>
                  <a:pt x="1931" y="932"/>
                </a:lnTo>
                <a:lnTo>
                  <a:pt x="1928" y="900"/>
                </a:lnTo>
                <a:lnTo>
                  <a:pt x="1925" y="867"/>
                </a:lnTo>
                <a:lnTo>
                  <a:pt x="1921" y="836"/>
                </a:lnTo>
                <a:lnTo>
                  <a:pt x="1919" y="822"/>
                </a:lnTo>
                <a:lnTo>
                  <a:pt x="1916" y="807"/>
                </a:lnTo>
                <a:lnTo>
                  <a:pt x="1911" y="780"/>
                </a:lnTo>
                <a:lnTo>
                  <a:pt x="1909" y="767"/>
                </a:lnTo>
                <a:lnTo>
                  <a:pt x="1906" y="755"/>
                </a:lnTo>
                <a:close/>
                <a:moveTo>
                  <a:pt x="978" y="1378"/>
                </a:moveTo>
                <a:lnTo>
                  <a:pt x="1395" y="1141"/>
                </a:lnTo>
                <a:lnTo>
                  <a:pt x="978" y="904"/>
                </a:lnTo>
                <a:lnTo>
                  <a:pt x="978" y="1378"/>
                </a:lnTo>
                <a:close/>
                <a:moveTo>
                  <a:pt x="0" y="0"/>
                </a:moveTo>
                <a:lnTo>
                  <a:pt x="570" y="0"/>
                </a:lnTo>
                <a:lnTo>
                  <a:pt x="1141" y="0"/>
                </a:lnTo>
                <a:lnTo>
                  <a:pt x="1711" y="0"/>
                </a:lnTo>
                <a:lnTo>
                  <a:pt x="2281" y="0"/>
                </a:lnTo>
                <a:lnTo>
                  <a:pt x="2281" y="571"/>
                </a:lnTo>
                <a:lnTo>
                  <a:pt x="2281" y="1141"/>
                </a:lnTo>
                <a:lnTo>
                  <a:pt x="2281" y="1712"/>
                </a:lnTo>
                <a:lnTo>
                  <a:pt x="2281" y="2282"/>
                </a:lnTo>
                <a:lnTo>
                  <a:pt x="1711" y="2282"/>
                </a:lnTo>
                <a:lnTo>
                  <a:pt x="1141" y="2282"/>
                </a:lnTo>
                <a:lnTo>
                  <a:pt x="570" y="2282"/>
                </a:lnTo>
                <a:lnTo>
                  <a:pt x="0" y="2282"/>
                </a:lnTo>
                <a:lnTo>
                  <a:pt x="0" y="1712"/>
                </a:lnTo>
                <a:lnTo>
                  <a:pt x="0" y="1141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1" name="Freeform 6">
            <a:hlinkClick r:id="rId6" tooltip="Instagram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591849" y="5012630"/>
            <a:ext cx="288127" cy="288000"/>
          </a:xfrm>
          <a:custGeom>
            <a:avLst/>
            <a:gdLst>
              <a:gd name="T0" fmla="*/ 1535 w 2270"/>
              <a:gd name="T1" fmla="*/ 570 h 2269"/>
              <a:gd name="T2" fmla="*/ 1648 w 2270"/>
              <a:gd name="T3" fmla="*/ 640 h 2269"/>
              <a:gd name="T4" fmla="*/ 1711 w 2270"/>
              <a:gd name="T5" fmla="*/ 779 h 2269"/>
              <a:gd name="T6" fmla="*/ 1720 w 2270"/>
              <a:gd name="T7" fmla="*/ 1374 h 2269"/>
              <a:gd name="T8" fmla="*/ 1676 w 2270"/>
              <a:gd name="T9" fmla="*/ 1591 h 2269"/>
              <a:gd name="T10" fmla="*/ 1580 w 2270"/>
              <a:gd name="T11" fmla="*/ 1682 h 2269"/>
              <a:gd name="T12" fmla="*/ 1374 w 2270"/>
              <a:gd name="T13" fmla="*/ 1719 h 2269"/>
              <a:gd name="T14" fmla="*/ 763 w 2270"/>
              <a:gd name="T15" fmla="*/ 1707 h 2269"/>
              <a:gd name="T16" fmla="*/ 641 w 2270"/>
              <a:gd name="T17" fmla="*/ 1648 h 2269"/>
              <a:gd name="T18" fmla="*/ 566 w 2270"/>
              <a:gd name="T19" fmla="*/ 1522 h 2269"/>
              <a:gd name="T20" fmla="*/ 548 w 2270"/>
              <a:gd name="T21" fmla="*/ 979 h 2269"/>
              <a:gd name="T22" fmla="*/ 583 w 2270"/>
              <a:gd name="T23" fmla="*/ 701 h 2269"/>
              <a:gd name="T24" fmla="*/ 669 w 2270"/>
              <a:gd name="T25" fmla="*/ 599 h 2269"/>
              <a:gd name="T26" fmla="*/ 833 w 2270"/>
              <a:gd name="T27" fmla="*/ 553 h 2269"/>
              <a:gd name="T28" fmla="*/ 813 w 2270"/>
              <a:gd name="T29" fmla="*/ 425 h 2269"/>
              <a:gd name="T30" fmla="*/ 617 w 2270"/>
              <a:gd name="T31" fmla="*/ 481 h 2269"/>
              <a:gd name="T32" fmla="*/ 480 w 2270"/>
              <a:gd name="T33" fmla="*/ 616 h 2269"/>
              <a:gd name="T34" fmla="*/ 423 w 2270"/>
              <a:gd name="T35" fmla="*/ 840 h 2269"/>
              <a:gd name="T36" fmla="*/ 431 w 2270"/>
              <a:gd name="T37" fmla="*/ 1506 h 2269"/>
              <a:gd name="T38" fmla="*/ 500 w 2270"/>
              <a:gd name="T39" fmla="*/ 1685 h 2269"/>
              <a:gd name="T40" fmla="*/ 633 w 2270"/>
              <a:gd name="T41" fmla="*/ 1798 h 2269"/>
              <a:gd name="T42" fmla="*/ 891 w 2270"/>
              <a:gd name="T43" fmla="*/ 1848 h 2269"/>
              <a:gd name="T44" fmla="*/ 1528 w 2270"/>
              <a:gd name="T45" fmla="*/ 1834 h 2269"/>
              <a:gd name="T46" fmla="*/ 1692 w 2270"/>
              <a:gd name="T47" fmla="*/ 1763 h 2269"/>
              <a:gd name="T48" fmla="*/ 1813 w 2270"/>
              <a:gd name="T49" fmla="*/ 1603 h 2269"/>
              <a:gd name="T50" fmla="*/ 1851 w 2270"/>
              <a:gd name="T51" fmla="*/ 1252 h 2269"/>
              <a:gd name="T52" fmla="*/ 1828 w 2270"/>
              <a:gd name="T53" fmla="*/ 711 h 2269"/>
              <a:gd name="T54" fmla="*/ 1752 w 2270"/>
              <a:gd name="T55" fmla="*/ 562 h 2269"/>
              <a:gd name="T56" fmla="*/ 1586 w 2270"/>
              <a:gd name="T57" fmla="*/ 451 h 2269"/>
              <a:gd name="T58" fmla="*/ 1135 w 2270"/>
              <a:gd name="T59" fmla="*/ 419 h 2269"/>
              <a:gd name="T60" fmla="*/ 945 w 2270"/>
              <a:gd name="T61" fmla="*/ 820 h 2269"/>
              <a:gd name="T62" fmla="*/ 804 w 2270"/>
              <a:gd name="T63" fmla="*/ 975 h 2269"/>
              <a:gd name="T64" fmla="*/ 770 w 2270"/>
              <a:gd name="T65" fmla="*/ 1173 h 2269"/>
              <a:gd name="T66" fmla="*/ 852 w 2270"/>
              <a:gd name="T67" fmla="*/ 1369 h 2269"/>
              <a:gd name="T68" fmla="*/ 1026 w 2270"/>
              <a:gd name="T69" fmla="*/ 1486 h 2269"/>
              <a:gd name="T70" fmla="*/ 1227 w 2270"/>
              <a:gd name="T71" fmla="*/ 1491 h 2269"/>
              <a:gd name="T72" fmla="*/ 1407 w 2270"/>
              <a:gd name="T73" fmla="*/ 1382 h 2269"/>
              <a:gd name="T74" fmla="*/ 1495 w 2270"/>
              <a:gd name="T75" fmla="*/ 1209 h 2269"/>
              <a:gd name="T76" fmla="*/ 1473 w 2270"/>
              <a:gd name="T77" fmla="*/ 991 h 2269"/>
              <a:gd name="T78" fmla="*/ 1340 w 2270"/>
              <a:gd name="T79" fmla="*/ 830 h 2269"/>
              <a:gd name="T80" fmla="*/ 1154 w 2270"/>
              <a:gd name="T81" fmla="*/ 768 h 2269"/>
              <a:gd name="T82" fmla="*/ 1021 w 2270"/>
              <a:gd name="T83" fmla="*/ 1345 h 2269"/>
              <a:gd name="T84" fmla="*/ 925 w 2270"/>
              <a:gd name="T85" fmla="*/ 1249 h 2269"/>
              <a:gd name="T86" fmla="*/ 898 w 2270"/>
              <a:gd name="T87" fmla="*/ 1110 h 2269"/>
              <a:gd name="T88" fmla="*/ 951 w 2270"/>
              <a:gd name="T89" fmla="*/ 983 h 2269"/>
              <a:gd name="T90" fmla="*/ 1064 w 2270"/>
              <a:gd name="T91" fmla="*/ 907 h 2269"/>
              <a:gd name="T92" fmla="*/ 1206 w 2270"/>
              <a:gd name="T93" fmla="*/ 907 h 2269"/>
              <a:gd name="T94" fmla="*/ 1319 w 2270"/>
              <a:gd name="T95" fmla="*/ 983 h 2269"/>
              <a:gd name="T96" fmla="*/ 1372 w 2270"/>
              <a:gd name="T97" fmla="*/ 1110 h 2269"/>
              <a:gd name="T98" fmla="*/ 1344 w 2270"/>
              <a:gd name="T99" fmla="*/ 1249 h 2269"/>
              <a:gd name="T100" fmla="*/ 1249 w 2270"/>
              <a:gd name="T101" fmla="*/ 1345 h 2269"/>
              <a:gd name="T102" fmla="*/ 1431 w 2270"/>
              <a:gd name="T103" fmla="*/ 744 h 2269"/>
              <a:gd name="T104" fmla="*/ 1483 w 2270"/>
              <a:gd name="T105" fmla="*/ 674 h 2269"/>
              <a:gd name="T106" fmla="*/ 1574 w 2270"/>
              <a:gd name="T107" fmla="*/ 689 h 2269"/>
              <a:gd name="T108" fmla="*/ 1598 w 2270"/>
              <a:gd name="T109" fmla="*/ 778 h 2269"/>
              <a:gd name="T110" fmla="*/ 1534 w 2270"/>
              <a:gd name="T111" fmla="*/ 837 h 2269"/>
              <a:gd name="T112" fmla="*/ 1450 w 2270"/>
              <a:gd name="T113" fmla="*/ 807 h 2269"/>
              <a:gd name="T114" fmla="*/ 2270 w 2270"/>
              <a:gd name="T115" fmla="*/ 0 h 2269"/>
              <a:gd name="T116" fmla="*/ 0 w 2270"/>
              <a:gd name="T117" fmla="*/ 0 h 2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70" h="2269">
                <a:moveTo>
                  <a:pt x="1135" y="548"/>
                </a:moveTo>
                <a:lnTo>
                  <a:pt x="1250" y="548"/>
                </a:lnTo>
                <a:lnTo>
                  <a:pt x="1290" y="549"/>
                </a:lnTo>
                <a:lnTo>
                  <a:pt x="1323" y="549"/>
                </a:lnTo>
                <a:lnTo>
                  <a:pt x="1374" y="550"/>
                </a:lnTo>
                <a:lnTo>
                  <a:pt x="1424" y="552"/>
                </a:lnTo>
                <a:lnTo>
                  <a:pt x="1448" y="554"/>
                </a:lnTo>
                <a:lnTo>
                  <a:pt x="1470" y="556"/>
                </a:lnTo>
                <a:lnTo>
                  <a:pt x="1490" y="559"/>
                </a:lnTo>
                <a:lnTo>
                  <a:pt x="1507" y="562"/>
                </a:lnTo>
                <a:lnTo>
                  <a:pt x="1522" y="566"/>
                </a:lnTo>
                <a:lnTo>
                  <a:pt x="1535" y="570"/>
                </a:lnTo>
                <a:lnTo>
                  <a:pt x="1546" y="573"/>
                </a:lnTo>
                <a:lnTo>
                  <a:pt x="1557" y="577"/>
                </a:lnTo>
                <a:lnTo>
                  <a:pt x="1569" y="582"/>
                </a:lnTo>
                <a:lnTo>
                  <a:pt x="1580" y="587"/>
                </a:lnTo>
                <a:lnTo>
                  <a:pt x="1591" y="593"/>
                </a:lnTo>
                <a:lnTo>
                  <a:pt x="1601" y="599"/>
                </a:lnTo>
                <a:lnTo>
                  <a:pt x="1611" y="606"/>
                </a:lnTo>
                <a:lnTo>
                  <a:pt x="1620" y="613"/>
                </a:lnTo>
                <a:lnTo>
                  <a:pt x="1625" y="617"/>
                </a:lnTo>
                <a:lnTo>
                  <a:pt x="1629" y="622"/>
                </a:lnTo>
                <a:lnTo>
                  <a:pt x="1639" y="631"/>
                </a:lnTo>
                <a:lnTo>
                  <a:pt x="1648" y="640"/>
                </a:lnTo>
                <a:lnTo>
                  <a:pt x="1656" y="649"/>
                </a:lnTo>
                <a:lnTo>
                  <a:pt x="1663" y="659"/>
                </a:lnTo>
                <a:lnTo>
                  <a:pt x="1670" y="668"/>
                </a:lnTo>
                <a:lnTo>
                  <a:pt x="1676" y="679"/>
                </a:lnTo>
                <a:lnTo>
                  <a:pt x="1682" y="689"/>
                </a:lnTo>
                <a:lnTo>
                  <a:pt x="1687" y="701"/>
                </a:lnTo>
                <a:lnTo>
                  <a:pt x="1692" y="713"/>
                </a:lnTo>
                <a:lnTo>
                  <a:pt x="1696" y="723"/>
                </a:lnTo>
                <a:lnTo>
                  <a:pt x="1700" y="734"/>
                </a:lnTo>
                <a:lnTo>
                  <a:pt x="1703" y="747"/>
                </a:lnTo>
                <a:lnTo>
                  <a:pt x="1708" y="762"/>
                </a:lnTo>
                <a:lnTo>
                  <a:pt x="1711" y="779"/>
                </a:lnTo>
                <a:lnTo>
                  <a:pt x="1714" y="799"/>
                </a:lnTo>
                <a:lnTo>
                  <a:pt x="1716" y="821"/>
                </a:lnTo>
                <a:lnTo>
                  <a:pt x="1717" y="833"/>
                </a:lnTo>
                <a:lnTo>
                  <a:pt x="1718" y="845"/>
                </a:lnTo>
                <a:lnTo>
                  <a:pt x="1720" y="896"/>
                </a:lnTo>
                <a:lnTo>
                  <a:pt x="1721" y="947"/>
                </a:lnTo>
                <a:lnTo>
                  <a:pt x="1722" y="1019"/>
                </a:lnTo>
                <a:lnTo>
                  <a:pt x="1722" y="1134"/>
                </a:lnTo>
                <a:lnTo>
                  <a:pt x="1722" y="1250"/>
                </a:lnTo>
                <a:lnTo>
                  <a:pt x="1722" y="1291"/>
                </a:lnTo>
                <a:lnTo>
                  <a:pt x="1721" y="1323"/>
                </a:lnTo>
                <a:lnTo>
                  <a:pt x="1720" y="1374"/>
                </a:lnTo>
                <a:lnTo>
                  <a:pt x="1718" y="1424"/>
                </a:lnTo>
                <a:lnTo>
                  <a:pt x="1716" y="1449"/>
                </a:lnTo>
                <a:lnTo>
                  <a:pt x="1714" y="1471"/>
                </a:lnTo>
                <a:lnTo>
                  <a:pt x="1711" y="1490"/>
                </a:lnTo>
                <a:lnTo>
                  <a:pt x="1708" y="1507"/>
                </a:lnTo>
                <a:lnTo>
                  <a:pt x="1703" y="1522"/>
                </a:lnTo>
                <a:lnTo>
                  <a:pt x="1700" y="1535"/>
                </a:lnTo>
                <a:lnTo>
                  <a:pt x="1696" y="1547"/>
                </a:lnTo>
                <a:lnTo>
                  <a:pt x="1692" y="1557"/>
                </a:lnTo>
                <a:lnTo>
                  <a:pt x="1687" y="1569"/>
                </a:lnTo>
                <a:lnTo>
                  <a:pt x="1682" y="1580"/>
                </a:lnTo>
                <a:lnTo>
                  <a:pt x="1676" y="1591"/>
                </a:lnTo>
                <a:lnTo>
                  <a:pt x="1670" y="1601"/>
                </a:lnTo>
                <a:lnTo>
                  <a:pt x="1663" y="1611"/>
                </a:lnTo>
                <a:lnTo>
                  <a:pt x="1656" y="1620"/>
                </a:lnTo>
                <a:lnTo>
                  <a:pt x="1652" y="1625"/>
                </a:lnTo>
                <a:lnTo>
                  <a:pt x="1648" y="1630"/>
                </a:lnTo>
                <a:lnTo>
                  <a:pt x="1639" y="1639"/>
                </a:lnTo>
                <a:lnTo>
                  <a:pt x="1629" y="1648"/>
                </a:lnTo>
                <a:lnTo>
                  <a:pt x="1620" y="1656"/>
                </a:lnTo>
                <a:lnTo>
                  <a:pt x="1611" y="1663"/>
                </a:lnTo>
                <a:lnTo>
                  <a:pt x="1601" y="1670"/>
                </a:lnTo>
                <a:lnTo>
                  <a:pt x="1591" y="1676"/>
                </a:lnTo>
                <a:lnTo>
                  <a:pt x="1580" y="1682"/>
                </a:lnTo>
                <a:lnTo>
                  <a:pt x="1569" y="1687"/>
                </a:lnTo>
                <a:lnTo>
                  <a:pt x="1557" y="1692"/>
                </a:lnTo>
                <a:lnTo>
                  <a:pt x="1546" y="1696"/>
                </a:lnTo>
                <a:lnTo>
                  <a:pt x="1535" y="1700"/>
                </a:lnTo>
                <a:lnTo>
                  <a:pt x="1522" y="1704"/>
                </a:lnTo>
                <a:lnTo>
                  <a:pt x="1507" y="1707"/>
                </a:lnTo>
                <a:lnTo>
                  <a:pt x="1490" y="1710"/>
                </a:lnTo>
                <a:lnTo>
                  <a:pt x="1470" y="1713"/>
                </a:lnTo>
                <a:lnTo>
                  <a:pt x="1448" y="1716"/>
                </a:lnTo>
                <a:lnTo>
                  <a:pt x="1437" y="1716"/>
                </a:lnTo>
                <a:lnTo>
                  <a:pt x="1424" y="1717"/>
                </a:lnTo>
                <a:lnTo>
                  <a:pt x="1374" y="1719"/>
                </a:lnTo>
                <a:lnTo>
                  <a:pt x="1323" y="1720"/>
                </a:lnTo>
                <a:lnTo>
                  <a:pt x="1250" y="1721"/>
                </a:lnTo>
                <a:lnTo>
                  <a:pt x="1135" y="1721"/>
                </a:lnTo>
                <a:lnTo>
                  <a:pt x="1020" y="1721"/>
                </a:lnTo>
                <a:lnTo>
                  <a:pt x="980" y="1721"/>
                </a:lnTo>
                <a:lnTo>
                  <a:pt x="947" y="1720"/>
                </a:lnTo>
                <a:lnTo>
                  <a:pt x="896" y="1719"/>
                </a:lnTo>
                <a:lnTo>
                  <a:pt x="846" y="1717"/>
                </a:lnTo>
                <a:lnTo>
                  <a:pt x="821" y="1716"/>
                </a:lnTo>
                <a:lnTo>
                  <a:pt x="800" y="1713"/>
                </a:lnTo>
                <a:lnTo>
                  <a:pt x="780" y="1710"/>
                </a:lnTo>
                <a:lnTo>
                  <a:pt x="763" y="1707"/>
                </a:lnTo>
                <a:lnTo>
                  <a:pt x="748" y="1704"/>
                </a:lnTo>
                <a:lnTo>
                  <a:pt x="735" y="1700"/>
                </a:lnTo>
                <a:lnTo>
                  <a:pt x="723" y="1696"/>
                </a:lnTo>
                <a:lnTo>
                  <a:pt x="713" y="1692"/>
                </a:lnTo>
                <a:lnTo>
                  <a:pt x="701" y="1687"/>
                </a:lnTo>
                <a:lnTo>
                  <a:pt x="690" y="1682"/>
                </a:lnTo>
                <a:lnTo>
                  <a:pt x="679" y="1676"/>
                </a:lnTo>
                <a:lnTo>
                  <a:pt x="669" y="1670"/>
                </a:lnTo>
                <a:lnTo>
                  <a:pt x="659" y="1664"/>
                </a:lnTo>
                <a:lnTo>
                  <a:pt x="650" y="1656"/>
                </a:lnTo>
                <a:lnTo>
                  <a:pt x="645" y="1652"/>
                </a:lnTo>
                <a:lnTo>
                  <a:pt x="641" y="1648"/>
                </a:lnTo>
                <a:lnTo>
                  <a:pt x="631" y="1639"/>
                </a:lnTo>
                <a:lnTo>
                  <a:pt x="622" y="1630"/>
                </a:lnTo>
                <a:lnTo>
                  <a:pt x="614" y="1620"/>
                </a:lnTo>
                <a:lnTo>
                  <a:pt x="607" y="1611"/>
                </a:lnTo>
                <a:lnTo>
                  <a:pt x="600" y="1601"/>
                </a:lnTo>
                <a:lnTo>
                  <a:pt x="594" y="1591"/>
                </a:lnTo>
                <a:lnTo>
                  <a:pt x="588" y="1580"/>
                </a:lnTo>
                <a:lnTo>
                  <a:pt x="583" y="1569"/>
                </a:lnTo>
                <a:lnTo>
                  <a:pt x="578" y="1557"/>
                </a:lnTo>
                <a:lnTo>
                  <a:pt x="574" y="1547"/>
                </a:lnTo>
                <a:lnTo>
                  <a:pt x="570" y="1535"/>
                </a:lnTo>
                <a:lnTo>
                  <a:pt x="566" y="1522"/>
                </a:lnTo>
                <a:lnTo>
                  <a:pt x="562" y="1507"/>
                </a:lnTo>
                <a:lnTo>
                  <a:pt x="559" y="1490"/>
                </a:lnTo>
                <a:lnTo>
                  <a:pt x="556" y="1471"/>
                </a:lnTo>
                <a:lnTo>
                  <a:pt x="554" y="1449"/>
                </a:lnTo>
                <a:lnTo>
                  <a:pt x="553" y="1437"/>
                </a:lnTo>
                <a:lnTo>
                  <a:pt x="552" y="1424"/>
                </a:lnTo>
                <a:lnTo>
                  <a:pt x="550" y="1374"/>
                </a:lnTo>
                <a:lnTo>
                  <a:pt x="549" y="1323"/>
                </a:lnTo>
                <a:lnTo>
                  <a:pt x="548" y="1250"/>
                </a:lnTo>
                <a:lnTo>
                  <a:pt x="548" y="1134"/>
                </a:lnTo>
                <a:lnTo>
                  <a:pt x="548" y="1019"/>
                </a:lnTo>
                <a:lnTo>
                  <a:pt x="548" y="979"/>
                </a:lnTo>
                <a:lnTo>
                  <a:pt x="549" y="947"/>
                </a:lnTo>
                <a:lnTo>
                  <a:pt x="550" y="896"/>
                </a:lnTo>
                <a:lnTo>
                  <a:pt x="552" y="845"/>
                </a:lnTo>
                <a:lnTo>
                  <a:pt x="554" y="821"/>
                </a:lnTo>
                <a:lnTo>
                  <a:pt x="556" y="799"/>
                </a:lnTo>
                <a:lnTo>
                  <a:pt x="559" y="779"/>
                </a:lnTo>
                <a:lnTo>
                  <a:pt x="562" y="762"/>
                </a:lnTo>
                <a:lnTo>
                  <a:pt x="566" y="747"/>
                </a:lnTo>
                <a:lnTo>
                  <a:pt x="570" y="734"/>
                </a:lnTo>
                <a:lnTo>
                  <a:pt x="574" y="723"/>
                </a:lnTo>
                <a:lnTo>
                  <a:pt x="578" y="713"/>
                </a:lnTo>
                <a:lnTo>
                  <a:pt x="583" y="701"/>
                </a:lnTo>
                <a:lnTo>
                  <a:pt x="588" y="689"/>
                </a:lnTo>
                <a:lnTo>
                  <a:pt x="594" y="679"/>
                </a:lnTo>
                <a:lnTo>
                  <a:pt x="600" y="668"/>
                </a:lnTo>
                <a:lnTo>
                  <a:pt x="607" y="659"/>
                </a:lnTo>
                <a:lnTo>
                  <a:pt x="614" y="649"/>
                </a:lnTo>
                <a:lnTo>
                  <a:pt x="618" y="645"/>
                </a:lnTo>
                <a:lnTo>
                  <a:pt x="622" y="640"/>
                </a:lnTo>
                <a:lnTo>
                  <a:pt x="631" y="631"/>
                </a:lnTo>
                <a:lnTo>
                  <a:pt x="641" y="622"/>
                </a:lnTo>
                <a:lnTo>
                  <a:pt x="650" y="613"/>
                </a:lnTo>
                <a:lnTo>
                  <a:pt x="659" y="606"/>
                </a:lnTo>
                <a:lnTo>
                  <a:pt x="669" y="599"/>
                </a:lnTo>
                <a:lnTo>
                  <a:pt x="679" y="593"/>
                </a:lnTo>
                <a:lnTo>
                  <a:pt x="690" y="587"/>
                </a:lnTo>
                <a:lnTo>
                  <a:pt x="701" y="582"/>
                </a:lnTo>
                <a:lnTo>
                  <a:pt x="713" y="577"/>
                </a:lnTo>
                <a:lnTo>
                  <a:pt x="723" y="573"/>
                </a:lnTo>
                <a:lnTo>
                  <a:pt x="735" y="570"/>
                </a:lnTo>
                <a:lnTo>
                  <a:pt x="748" y="566"/>
                </a:lnTo>
                <a:lnTo>
                  <a:pt x="763" y="562"/>
                </a:lnTo>
                <a:lnTo>
                  <a:pt x="780" y="559"/>
                </a:lnTo>
                <a:lnTo>
                  <a:pt x="800" y="556"/>
                </a:lnTo>
                <a:lnTo>
                  <a:pt x="821" y="554"/>
                </a:lnTo>
                <a:lnTo>
                  <a:pt x="833" y="553"/>
                </a:lnTo>
                <a:lnTo>
                  <a:pt x="846" y="552"/>
                </a:lnTo>
                <a:lnTo>
                  <a:pt x="896" y="550"/>
                </a:lnTo>
                <a:lnTo>
                  <a:pt x="947" y="549"/>
                </a:lnTo>
                <a:lnTo>
                  <a:pt x="1020" y="548"/>
                </a:lnTo>
                <a:lnTo>
                  <a:pt x="1135" y="548"/>
                </a:lnTo>
                <a:close/>
                <a:moveTo>
                  <a:pt x="1135" y="419"/>
                </a:moveTo>
                <a:lnTo>
                  <a:pt x="1018" y="420"/>
                </a:lnTo>
                <a:lnTo>
                  <a:pt x="977" y="420"/>
                </a:lnTo>
                <a:lnTo>
                  <a:pt x="943" y="420"/>
                </a:lnTo>
                <a:lnTo>
                  <a:pt x="891" y="422"/>
                </a:lnTo>
                <a:lnTo>
                  <a:pt x="840" y="424"/>
                </a:lnTo>
                <a:lnTo>
                  <a:pt x="813" y="425"/>
                </a:lnTo>
                <a:lnTo>
                  <a:pt x="787" y="428"/>
                </a:lnTo>
                <a:lnTo>
                  <a:pt x="764" y="431"/>
                </a:lnTo>
                <a:lnTo>
                  <a:pt x="742" y="435"/>
                </a:lnTo>
                <a:lnTo>
                  <a:pt x="722" y="440"/>
                </a:lnTo>
                <a:lnTo>
                  <a:pt x="712" y="442"/>
                </a:lnTo>
                <a:lnTo>
                  <a:pt x="702" y="445"/>
                </a:lnTo>
                <a:lnTo>
                  <a:pt x="684" y="451"/>
                </a:lnTo>
                <a:lnTo>
                  <a:pt x="667" y="457"/>
                </a:lnTo>
                <a:lnTo>
                  <a:pt x="649" y="464"/>
                </a:lnTo>
                <a:lnTo>
                  <a:pt x="633" y="472"/>
                </a:lnTo>
                <a:lnTo>
                  <a:pt x="625" y="476"/>
                </a:lnTo>
                <a:lnTo>
                  <a:pt x="617" y="481"/>
                </a:lnTo>
                <a:lnTo>
                  <a:pt x="601" y="490"/>
                </a:lnTo>
                <a:lnTo>
                  <a:pt x="585" y="501"/>
                </a:lnTo>
                <a:lnTo>
                  <a:pt x="578" y="506"/>
                </a:lnTo>
                <a:lnTo>
                  <a:pt x="570" y="512"/>
                </a:lnTo>
                <a:lnTo>
                  <a:pt x="554" y="525"/>
                </a:lnTo>
                <a:lnTo>
                  <a:pt x="539" y="539"/>
                </a:lnTo>
                <a:lnTo>
                  <a:pt x="525" y="554"/>
                </a:lnTo>
                <a:lnTo>
                  <a:pt x="512" y="569"/>
                </a:lnTo>
                <a:lnTo>
                  <a:pt x="500" y="585"/>
                </a:lnTo>
                <a:lnTo>
                  <a:pt x="495" y="592"/>
                </a:lnTo>
                <a:lnTo>
                  <a:pt x="490" y="600"/>
                </a:lnTo>
                <a:lnTo>
                  <a:pt x="480" y="616"/>
                </a:lnTo>
                <a:lnTo>
                  <a:pt x="472" y="632"/>
                </a:lnTo>
                <a:lnTo>
                  <a:pt x="464" y="649"/>
                </a:lnTo>
                <a:lnTo>
                  <a:pt x="457" y="666"/>
                </a:lnTo>
                <a:lnTo>
                  <a:pt x="450" y="683"/>
                </a:lnTo>
                <a:lnTo>
                  <a:pt x="445" y="702"/>
                </a:lnTo>
                <a:lnTo>
                  <a:pt x="439" y="721"/>
                </a:lnTo>
                <a:lnTo>
                  <a:pt x="437" y="731"/>
                </a:lnTo>
                <a:lnTo>
                  <a:pt x="435" y="741"/>
                </a:lnTo>
                <a:lnTo>
                  <a:pt x="431" y="763"/>
                </a:lnTo>
                <a:lnTo>
                  <a:pt x="428" y="787"/>
                </a:lnTo>
                <a:lnTo>
                  <a:pt x="425" y="812"/>
                </a:lnTo>
                <a:lnTo>
                  <a:pt x="423" y="840"/>
                </a:lnTo>
                <a:lnTo>
                  <a:pt x="421" y="890"/>
                </a:lnTo>
                <a:lnTo>
                  <a:pt x="420" y="943"/>
                </a:lnTo>
                <a:lnTo>
                  <a:pt x="419" y="1017"/>
                </a:lnTo>
                <a:lnTo>
                  <a:pt x="419" y="1134"/>
                </a:lnTo>
                <a:lnTo>
                  <a:pt x="419" y="1252"/>
                </a:lnTo>
                <a:lnTo>
                  <a:pt x="420" y="1294"/>
                </a:lnTo>
                <a:lnTo>
                  <a:pt x="420" y="1327"/>
                </a:lnTo>
                <a:lnTo>
                  <a:pt x="421" y="1379"/>
                </a:lnTo>
                <a:lnTo>
                  <a:pt x="423" y="1430"/>
                </a:lnTo>
                <a:lnTo>
                  <a:pt x="425" y="1457"/>
                </a:lnTo>
                <a:lnTo>
                  <a:pt x="428" y="1483"/>
                </a:lnTo>
                <a:lnTo>
                  <a:pt x="431" y="1506"/>
                </a:lnTo>
                <a:lnTo>
                  <a:pt x="435" y="1528"/>
                </a:lnTo>
                <a:lnTo>
                  <a:pt x="439" y="1549"/>
                </a:lnTo>
                <a:lnTo>
                  <a:pt x="442" y="1558"/>
                </a:lnTo>
                <a:lnTo>
                  <a:pt x="445" y="1568"/>
                </a:lnTo>
                <a:lnTo>
                  <a:pt x="450" y="1586"/>
                </a:lnTo>
                <a:lnTo>
                  <a:pt x="457" y="1603"/>
                </a:lnTo>
                <a:lnTo>
                  <a:pt x="464" y="1621"/>
                </a:lnTo>
                <a:lnTo>
                  <a:pt x="472" y="1637"/>
                </a:lnTo>
                <a:lnTo>
                  <a:pt x="476" y="1646"/>
                </a:lnTo>
                <a:lnTo>
                  <a:pt x="480" y="1654"/>
                </a:lnTo>
                <a:lnTo>
                  <a:pt x="490" y="1670"/>
                </a:lnTo>
                <a:lnTo>
                  <a:pt x="500" y="1685"/>
                </a:lnTo>
                <a:lnTo>
                  <a:pt x="506" y="1693"/>
                </a:lnTo>
                <a:lnTo>
                  <a:pt x="512" y="1700"/>
                </a:lnTo>
                <a:lnTo>
                  <a:pt x="518" y="1708"/>
                </a:lnTo>
                <a:lnTo>
                  <a:pt x="525" y="1715"/>
                </a:lnTo>
                <a:lnTo>
                  <a:pt x="539" y="1730"/>
                </a:lnTo>
                <a:lnTo>
                  <a:pt x="554" y="1744"/>
                </a:lnTo>
                <a:lnTo>
                  <a:pt x="570" y="1757"/>
                </a:lnTo>
                <a:lnTo>
                  <a:pt x="585" y="1769"/>
                </a:lnTo>
                <a:lnTo>
                  <a:pt x="593" y="1774"/>
                </a:lnTo>
                <a:lnTo>
                  <a:pt x="601" y="1779"/>
                </a:lnTo>
                <a:lnTo>
                  <a:pt x="617" y="1789"/>
                </a:lnTo>
                <a:lnTo>
                  <a:pt x="633" y="1798"/>
                </a:lnTo>
                <a:lnTo>
                  <a:pt x="649" y="1805"/>
                </a:lnTo>
                <a:lnTo>
                  <a:pt x="667" y="1813"/>
                </a:lnTo>
                <a:lnTo>
                  <a:pt x="684" y="1819"/>
                </a:lnTo>
                <a:lnTo>
                  <a:pt x="702" y="1825"/>
                </a:lnTo>
                <a:lnTo>
                  <a:pt x="722" y="1830"/>
                </a:lnTo>
                <a:lnTo>
                  <a:pt x="732" y="1832"/>
                </a:lnTo>
                <a:lnTo>
                  <a:pt x="742" y="1834"/>
                </a:lnTo>
                <a:lnTo>
                  <a:pt x="764" y="1838"/>
                </a:lnTo>
                <a:lnTo>
                  <a:pt x="787" y="1842"/>
                </a:lnTo>
                <a:lnTo>
                  <a:pt x="813" y="1844"/>
                </a:lnTo>
                <a:lnTo>
                  <a:pt x="840" y="1846"/>
                </a:lnTo>
                <a:lnTo>
                  <a:pt x="891" y="1848"/>
                </a:lnTo>
                <a:lnTo>
                  <a:pt x="943" y="1849"/>
                </a:lnTo>
                <a:lnTo>
                  <a:pt x="1018" y="1850"/>
                </a:lnTo>
                <a:lnTo>
                  <a:pt x="1135" y="1850"/>
                </a:lnTo>
                <a:lnTo>
                  <a:pt x="1252" y="1850"/>
                </a:lnTo>
                <a:lnTo>
                  <a:pt x="1293" y="1850"/>
                </a:lnTo>
                <a:lnTo>
                  <a:pt x="1327" y="1849"/>
                </a:lnTo>
                <a:lnTo>
                  <a:pt x="1379" y="1848"/>
                </a:lnTo>
                <a:lnTo>
                  <a:pt x="1430" y="1846"/>
                </a:lnTo>
                <a:lnTo>
                  <a:pt x="1457" y="1844"/>
                </a:lnTo>
                <a:lnTo>
                  <a:pt x="1483" y="1842"/>
                </a:lnTo>
                <a:lnTo>
                  <a:pt x="1506" y="1838"/>
                </a:lnTo>
                <a:lnTo>
                  <a:pt x="1528" y="1834"/>
                </a:lnTo>
                <a:lnTo>
                  <a:pt x="1548" y="1830"/>
                </a:lnTo>
                <a:lnTo>
                  <a:pt x="1558" y="1827"/>
                </a:lnTo>
                <a:lnTo>
                  <a:pt x="1568" y="1825"/>
                </a:lnTo>
                <a:lnTo>
                  <a:pt x="1586" y="1819"/>
                </a:lnTo>
                <a:lnTo>
                  <a:pt x="1603" y="1813"/>
                </a:lnTo>
                <a:lnTo>
                  <a:pt x="1621" y="1805"/>
                </a:lnTo>
                <a:lnTo>
                  <a:pt x="1637" y="1798"/>
                </a:lnTo>
                <a:lnTo>
                  <a:pt x="1645" y="1793"/>
                </a:lnTo>
                <a:lnTo>
                  <a:pt x="1653" y="1789"/>
                </a:lnTo>
                <a:lnTo>
                  <a:pt x="1669" y="1779"/>
                </a:lnTo>
                <a:lnTo>
                  <a:pt x="1685" y="1769"/>
                </a:lnTo>
                <a:lnTo>
                  <a:pt x="1692" y="1763"/>
                </a:lnTo>
                <a:lnTo>
                  <a:pt x="1700" y="1757"/>
                </a:lnTo>
                <a:lnTo>
                  <a:pt x="1716" y="1744"/>
                </a:lnTo>
                <a:lnTo>
                  <a:pt x="1731" y="1730"/>
                </a:lnTo>
                <a:lnTo>
                  <a:pt x="1745" y="1715"/>
                </a:lnTo>
                <a:lnTo>
                  <a:pt x="1758" y="1700"/>
                </a:lnTo>
                <a:lnTo>
                  <a:pt x="1770" y="1685"/>
                </a:lnTo>
                <a:lnTo>
                  <a:pt x="1775" y="1677"/>
                </a:lnTo>
                <a:lnTo>
                  <a:pt x="1780" y="1670"/>
                </a:lnTo>
                <a:lnTo>
                  <a:pt x="1790" y="1654"/>
                </a:lnTo>
                <a:lnTo>
                  <a:pt x="1798" y="1637"/>
                </a:lnTo>
                <a:lnTo>
                  <a:pt x="1806" y="1621"/>
                </a:lnTo>
                <a:lnTo>
                  <a:pt x="1813" y="1603"/>
                </a:lnTo>
                <a:lnTo>
                  <a:pt x="1820" y="1586"/>
                </a:lnTo>
                <a:lnTo>
                  <a:pt x="1825" y="1568"/>
                </a:lnTo>
                <a:lnTo>
                  <a:pt x="1831" y="1549"/>
                </a:lnTo>
                <a:lnTo>
                  <a:pt x="1833" y="1539"/>
                </a:lnTo>
                <a:lnTo>
                  <a:pt x="1835" y="1528"/>
                </a:lnTo>
                <a:lnTo>
                  <a:pt x="1839" y="1506"/>
                </a:lnTo>
                <a:lnTo>
                  <a:pt x="1842" y="1483"/>
                </a:lnTo>
                <a:lnTo>
                  <a:pt x="1845" y="1457"/>
                </a:lnTo>
                <a:lnTo>
                  <a:pt x="1846" y="1430"/>
                </a:lnTo>
                <a:lnTo>
                  <a:pt x="1849" y="1379"/>
                </a:lnTo>
                <a:lnTo>
                  <a:pt x="1850" y="1327"/>
                </a:lnTo>
                <a:lnTo>
                  <a:pt x="1851" y="1252"/>
                </a:lnTo>
                <a:lnTo>
                  <a:pt x="1851" y="1134"/>
                </a:lnTo>
                <a:lnTo>
                  <a:pt x="1851" y="1017"/>
                </a:lnTo>
                <a:lnTo>
                  <a:pt x="1850" y="976"/>
                </a:lnTo>
                <a:lnTo>
                  <a:pt x="1850" y="943"/>
                </a:lnTo>
                <a:lnTo>
                  <a:pt x="1849" y="890"/>
                </a:lnTo>
                <a:lnTo>
                  <a:pt x="1846" y="840"/>
                </a:lnTo>
                <a:lnTo>
                  <a:pt x="1845" y="812"/>
                </a:lnTo>
                <a:lnTo>
                  <a:pt x="1842" y="787"/>
                </a:lnTo>
                <a:lnTo>
                  <a:pt x="1839" y="763"/>
                </a:lnTo>
                <a:lnTo>
                  <a:pt x="1835" y="741"/>
                </a:lnTo>
                <a:lnTo>
                  <a:pt x="1831" y="721"/>
                </a:lnTo>
                <a:lnTo>
                  <a:pt x="1828" y="711"/>
                </a:lnTo>
                <a:lnTo>
                  <a:pt x="1825" y="702"/>
                </a:lnTo>
                <a:lnTo>
                  <a:pt x="1820" y="683"/>
                </a:lnTo>
                <a:lnTo>
                  <a:pt x="1813" y="666"/>
                </a:lnTo>
                <a:lnTo>
                  <a:pt x="1806" y="649"/>
                </a:lnTo>
                <a:lnTo>
                  <a:pt x="1798" y="632"/>
                </a:lnTo>
                <a:lnTo>
                  <a:pt x="1794" y="624"/>
                </a:lnTo>
                <a:lnTo>
                  <a:pt x="1790" y="616"/>
                </a:lnTo>
                <a:lnTo>
                  <a:pt x="1780" y="600"/>
                </a:lnTo>
                <a:lnTo>
                  <a:pt x="1770" y="585"/>
                </a:lnTo>
                <a:lnTo>
                  <a:pt x="1764" y="577"/>
                </a:lnTo>
                <a:lnTo>
                  <a:pt x="1758" y="569"/>
                </a:lnTo>
                <a:lnTo>
                  <a:pt x="1752" y="562"/>
                </a:lnTo>
                <a:lnTo>
                  <a:pt x="1745" y="554"/>
                </a:lnTo>
                <a:lnTo>
                  <a:pt x="1731" y="539"/>
                </a:lnTo>
                <a:lnTo>
                  <a:pt x="1716" y="525"/>
                </a:lnTo>
                <a:lnTo>
                  <a:pt x="1700" y="512"/>
                </a:lnTo>
                <a:lnTo>
                  <a:pt x="1685" y="501"/>
                </a:lnTo>
                <a:lnTo>
                  <a:pt x="1677" y="495"/>
                </a:lnTo>
                <a:lnTo>
                  <a:pt x="1669" y="490"/>
                </a:lnTo>
                <a:lnTo>
                  <a:pt x="1653" y="481"/>
                </a:lnTo>
                <a:lnTo>
                  <a:pt x="1637" y="472"/>
                </a:lnTo>
                <a:lnTo>
                  <a:pt x="1621" y="464"/>
                </a:lnTo>
                <a:lnTo>
                  <a:pt x="1603" y="457"/>
                </a:lnTo>
                <a:lnTo>
                  <a:pt x="1586" y="451"/>
                </a:lnTo>
                <a:lnTo>
                  <a:pt x="1568" y="445"/>
                </a:lnTo>
                <a:lnTo>
                  <a:pt x="1548" y="440"/>
                </a:lnTo>
                <a:lnTo>
                  <a:pt x="1538" y="437"/>
                </a:lnTo>
                <a:lnTo>
                  <a:pt x="1528" y="435"/>
                </a:lnTo>
                <a:lnTo>
                  <a:pt x="1506" y="431"/>
                </a:lnTo>
                <a:lnTo>
                  <a:pt x="1483" y="428"/>
                </a:lnTo>
                <a:lnTo>
                  <a:pt x="1457" y="425"/>
                </a:lnTo>
                <a:lnTo>
                  <a:pt x="1430" y="424"/>
                </a:lnTo>
                <a:lnTo>
                  <a:pt x="1379" y="422"/>
                </a:lnTo>
                <a:lnTo>
                  <a:pt x="1327" y="420"/>
                </a:lnTo>
                <a:lnTo>
                  <a:pt x="1252" y="420"/>
                </a:lnTo>
                <a:lnTo>
                  <a:pt x="1135" y="419"/>
                </a:lnTo>
                <a:close/>
                <a:moveTo>
                  <a:pt x="1135" y="767"/>
                </a:moveTo>
                <a:lnTo>
                  <a:pt x="1116" y="768"/>
                </a:lnTo>
                <a:lnTo>
                  <a:pt x="1097" y="769"/>
                </a:lnTo>
                <a:lnTo>
                  <a:pt x="1079" y="771"/>
                </a:lnTo>
                <a:lnTo>
                  <a:pt x="1061" y="775"/>
                </a:lnTo>
                <a:lnTo>
                  <a:pt x="1043" y="779"/>
                </a:lnTo>
                <a:lnTo>
                  <a:pt x="1026" y="784"/>
                </a:lnTo>
                <a:lnTo>
                  <a:pt x="1009" y="789"/>
                </a:lnTo>
                <a:lnTo>
                  <a:pt x="992" y="796"/>
                </a:lnTo>
                <a:lnTo>
                  <a:pt x="976" y="803"/>
                </a:lnTo>
                <a:lnTo>
                  <a:pt x="960" y="812"/>
                </a:lnTo>
                <a:lnTo>
                  <a:pt x="945" y="820"/>
                </a:lnTo>
                <a:lnTo>
                  <a:pt x="930" y="830"/>
                </a:lnTo>
                <a:lnTo>
                  <a:pt x="915" y="840"/>
                </a:lnTo>
                <a:lnTo>
                  <a:pt x="902" y="851"/>
                </a:lnTo>
                <a:lnTo>
                  <a:pt x="888" y="863"/>
                </a:lnTo>
                <a:lnTo>
                  <a:pt x="875" y="875"/>
                </a:lnTo>
                <a:lnTo>
                  <a:pt x="863" y="887"/>
                </a:lnTo>
                <a:lnTo>
                  <a:pt x="852" y="901"/>
                </a:lnTo>
                <a:lnTo>
                  <a:pt x="841" y="915"/>
                </a:lnTo>
                <a:lnTo>
                  <a:pt x="831" y="929"/>
                </a:lnTo>
                <a:lnTo>
                  <a:pt x="821" y="944"/>
                </a:lnTo>
                <a:lnTo>
                  <a:pt x="812" y="959"/>
                </a:lnTo>
                <a:lnTo>
                  <a:pt x="804" y="975"/>
                </a:lnTo>
                <a:lnTo>
                  <a:pt x="797" y="991"/>
                </a:lnTo>
                <a:lnTo>
                  <a:pt x="790" y="1008"/>
                </a:lnTo>
                <a:lnTo>
                  <a:pt x="784" y="1025"/>
                </a:lnTo>
                <a:lnTo>
                  <a:pt x="779" y="1043"/>
                </a:lnTo>
                <a:lnTo>
                  <a:pt x="777" y="1051"/>
                </a:lnTo>
                <a:lnTo>
                  <a:pt x="775" y="1060"/>
                </a:lnTo>
                <a:lnTo>
                  <a:pt x="772" y="1078"/>
                </a:lnTo>
                <a:lnTo>
                  <a:pt x="770" y="1097"/>
                </a:lnTo>
                <a:lnTo>
                  <a:pt x="768" y="1115"/>
                </a:lnTo>
                <a:lnTo>
                  <a:pt x="768" y="1134"/>
                </a:lnTo>
                <a:lnTo>
                  <a:pt x="768" y="1154"/>
                </a:lnTo>
                <a:lnTo>
                  <a:pt x="770" y="1173"/>
                </a:lnTo>
                <a:lnTo>
                  <a:pt x="772" y="1191"/>
                </a:lnTo>
                <a:lnTo>
                  <a:pt x="775" y="1209"/>
                </a:lnTo>
                <a:lnTo>
                  <a:pt x="779" y="1227"/>
                </a:lnTo>
                <a:lnTo>
                  <a:pt x="784" y="1244"/>
                </a:lnTo>
                <a:lnTo>
                  <a:pt x="790" y="1261"/>
                </a:lnTo>
                <a:lnTo>
                  <a:pt x="797" y="1278"/>
                </a:lnTo>
                <a:lnTo>
                  <a:pt x="804" y="1294"/>
                </a:lnTo>
                <a:lnTo>
                  <a:pt x="812" y="1310"/>
                </a:lnTo>
                <a:lnTo>
                  <a:pt x="821" y="1326"/>
                </a:lnTo>
                <a:lnTo>
                  <a:pt x="831" y="1340"/>
                </a:lnTo>
                <a:lnTo>
                  <a:pt x="841" y="1355"/>
                </a:lnTo>
                <a:lnTo>
                  <a:pt x="852" y="1369"/>
                </a:lnTo>
                <a:lnTo>
                  <a:pt x="863" y="1382"/>
                </a:lnTo>
                <a:lnTo>
                  <a:pt x="875" y="1395"/>
                </a:lnTo>
                <a:lnTo>
                  <a:pt x="888" y="1407"/>
                </a:lnTo>
                <a:lnTo>
                  <a:pt x="902" y="1418"/>
                </a:lnTo>
                <a:lnTo>
                  <a:pt x="915" y="1429"/>
                </a:lnTo>
                <a:lnTo>
                  <a:pt x="930" y="1440"/>
                </a:lnTo>
                <a:lnTo>
                  <a:pt x="945" y="1449"/>
                </a:lnTo>
                <a:lnTo>
                  <a:pt x="960" y="1458"/>
                </a:lnTo>
                <a:lnTo>
                  <a:pt x="976" y="1466"/>
                </a:lnTo>
                <a:lnTo>
                  <a:pt x="992" y="1473"/>
                </a:lnTo>
                <a:lnTo>
                  <a:pt x="1009" y="1480"/>
                </a:lnTo>
                <a:lnTo>
                  <a:pt x="1026" y="1486"/>
                </a:lnTo>
                <a:lnTo>
                  <a:pt x="1043" y="1491"/>
                </a:lnTo>
                <a:lnTo>
                  <a:pt x="1052" y="1493"/>
                </a:lnTo>
                <a:lnTo>
                  <a:pt x="1061" y="1495"/>
                </a:lnTo>
                <a:lnTo>
                  <a:pt x="1079" y="1498"/>
                </a:lnTo>
                <a:lnTo>
                  <a:pt x="1097" y="1500"/>
                </a:lnTo>
                <a:lnTo>
                  <a:pt x="1116" y="1502"/>
                </a:lnTo>
                <a:lnTo>
                  <a:pt x="1135" y="1502"/>
                </a:lnTo>
                <a:lnTo>
                  <a:pt x="1154" y="1502"/>
                </a:lnTo>
                <a:lnTo>
                  <a:pt x="1173" y="1500"/>
                </a:lnTo>
                <a:lnTo>
                  <a:pt x="1191" y="1498"/>
                </a:lnTo>
                <a:lnTo>
                  <a:pt x="1209" y="1495"/>
                </a:lnTo>
                <a:lnTo>
                  <a:pt x="1227" y="1491"/>
                </a:lnTo>
                <a:lnTo>
                  <a:pt x="1244" y="1486"/>
                </a:lnTo>
                <a:lnTo>
                  <a:pt x="1261" y="1480"/>
                </a:lnTo>
                <a:lnTo>
                  <a:pt x="1278" y="1473"/>
                </a:lnTo>
                <a:lnTo>
                  <a:pt x="1294" y="1466"/>
                </a:lnTo>
                <a:lnTo>
                  <a:pt x="1310" y="1458"/>
                </a:lnTo>
                <a:lnTo>
                  <a:pt x="1325" y="1449"/>
                </a:lnTo>
                <a:lnTo>
                  <a:pt x="1340" y="1440"/>
                </a:lnTo>
                <a:lnTo>
                  <a:pt x="1355" y="1429"/>
                </a:lnTo>
                <a:lnTo>
                  <a:pt x="1368" y="1418"/>
                </a:lnTo>
                <a:lnTo>
                  <a:pt x="1382" y="1407"/>
                </a:lnTo>
                <a:lnTo>
                  <a:pt x="1395" y="1395"/>
                </a:lnTo>
                <a:lnTo>
                  <a:pt x="1407" y="1382"/>
                </a:lnTo>
                <a:lnTo>
                  <a:pt x="1418" y="1369"/>
                </a:lnTo>
                <a:lnTo>
                  <a:pt x="1429" y="1355"/>
                </a:lnTo>
                <a:lnTo>
                  <a:pt x="1439" y="1340"/>
                </a:lnTo>
                <a:lnTo>
                  <a:pt x="1449" y="1326"/>
                </a:lnTo>
                <a:lnTo>
                  <a:pt x="1458" y="1310"/>
                </a:lnTo>
                <a:lnTo>
                  <a:pt x="1466" y="1294"/>
                </a:lnTo>
                <a:lnTo>
                  <a:pt x="1473" y="1278"/>
                </a:lnTo>
                <a:lnTo>
                  <a:pt x="1480" y="1261"/>
                </a:lnTo>
                <a:lnTo>
                  <a:pt x="1486" y="1244"/>
                </a:lnTo>
                <a:lnTo>
                  <a:pt x="1490" y="1227"/>
                </a:lnTo>
                <a:lnTo>
                  <a:pt x="1493" y="1218"/>
                </a:lnTo>
                <a:lnTo>
                  <a:pt x="1495" y="1209"/>
                </a:lnTo>
                <a:lnTo>
                  <a:pt x="1498" y="1191"/>
                </a:lnTo>
                <a:lnTo>
                  <a:pt x="1500" y="1173"/>
                </a:lnTo>
                <a:lnTo>
                  <a:pt x="1502" y="1154"/>
                </a:lnTo>
                <a:lnTo>
                  <a:pt x="1502" y="1134"/>
                </a:lnTo>
                <a:lnTo>
                  <a:pt x="1502" y="1115"/>
                </a:lnTo>
                <a:lnTo>
                  <a:pt x="1500" y="1097"/>
                </a:lnTo>
                <a:lnTo>
                  <a:pt x="1498" y="1078"/>
                </a:lnTo>
                <a:lnTo>
                  <a:pt x="1495" y="1060"/>
                </a:lnTo>
                <a:lnTo>
                  <a:pt x="1490" y="1043"/>
                </a:lnTo>
                <a:lnTo>
                  <a:pt x="1486" y="1025"/>
                </a:lnTo>
                <a:lnTo>
                  <a:pt x="1480" y="1008"/>
                </a:lnTo>
                <a:lnTo>
                  <a:pt x="1473" y="991"/>
                </a:lnTo>
                <a:lnTo>
                  <a:pt x="1466" y="975"/>
                </a:lnTo>
                <a:lnTo>
                  <a:pt x="1458" y="959"/>
                </a:lnTo>
                <a:lnTo>
                  <a:pt x="1449" y="944"/>
                </a:lnTo>
                <a:lnTo>
                  <a:pt x="1439" y="929"/>
                </a:lnTo>
                <a:lnTo>
                  <a:pt x="1429" y="915"/>
                </a:lnTo>
                <a:lnTo>
                  <a:pt x="1418" y="901"/>
                </a:lnTo>
                <a:lnTo>
                  <a:pt x="1407" y="887"/>
                </a:lnTo>
                <a:lnTo>
                  <a:pt x="1395" y="875"/>
                </a:lnTo>
                <a:lnTo>
                  <a:pt x="1382" y="863"/>
                </a:lnTo>
                <a:lnTo>
                  <a:pt x="1368" y="851"/>
                </a:lnTo>
                <a:lnTo>
                  <a:pt x="1355" y="840"/>
                </a:lnTo>
                <a:lnTo>
                  <a:pt x="1340" y="830"/>
                </a:lnTo>
                <a:lnTo>
                  <a:pt x="1325" y="820"/>
                </a:lnTo>
                <a:lnTo>
                  <a:pt x="1310" y="812"/>
                </a:lnTo>
                <a:lnTo>
                  <a:pt x="1294" y="803"/>
                </a:lnTo>
                <a:lnTo>
                  <a:pt x="1278" y="796"/>
                </a:lnTo>
                <a:lnTo>
                  <a:pt x="1261" y="789"/>
                </a:lnTo>
                <a:lnTo>
                  <a:pt x="1244" y="784"/>
                </a:lnTo>
                <a:lnTo>
                  <a:pt x="1227" y="779"/>
                </a:lnTo>
                <a:lnTo>
                  <a:pt x="1218" y="777"/>
                </a:lnTo>
                <a:lnTo>
                  <a:pt x="1209" y="775"/>
                </a:lnTo>
                <a:lnTo>
                  <a:pt x="1191" y="771"/>
                </a:lnTo>
                <a:lnTo>
                  <a:pt x="1173" y="769"/>
                </a:lnTo>
                <a:lnTo>
                  <a:pt x="1154" y="768"/>
                </a:lnTo>
                <a:lnTo>
                  <a:pt x="1135" y="767"/>
                </a:lnTo>
                <a:close/>
                <a:moveTo>
                  <a:pt x="1135" y="1374"/>
                </a:moveTo>
                <a:lnTo>
                  <a:pt x="1123" y="1373"/>
                </a:lnTo>
                <a:lnTo>
                  <a:pt x="1111" y="1372"/>
                </a:lnTo>
                <a:lnTo>
                  <a:pt x="1099" y="1371"/>
                </a:lnTo>
                <a:lnTo>
                  <a:pt x="1087" y="1369"/>
                </a:lnTo>
                <a:lnTo>
                  <a:pt x="1075" y="1366"/>
                </a:lnTo>
                <a:lnTo>
                  <a:pt x="1064" y="1363"/>
                </a:lnTo>
                <a:lnTo>
                  <a:pt x="1053" y="1359"/>
                </a:lnTo>
                <a:lnTo>
                  <a:pt x="1042" y="1355"/>
                </a:lnTo>
                <a:lnTo>
                  <a:pt x="1032" y="1350"/>
                </a:lnTo>
                <a:lnTo>
                  <a:pt x="1021" y="1345"/>
                </a:lnTo>
                <a:lnTo>
                  <a:pt x="1011" y="1339"/>
                </a:lnTo>
                <a:lnTo>
                  <a:pt x="1002" y="1333"/>
                </a:lnTo>
                <a:lnTo>
                  <a:pt x="992" y="1326"/>
                </a:lnTo>
                <a:lnTo>
                  <a:pt x="983" y="1319"/>
                </a:lnTo>
                <a:lnTo>
                  <a:pt x="975" y="1312"/>
                </a:lnTo>
                <a:lnTo>
                  <a:pt x="967" y="1304"/>
                </a:lnTo>
                <a:lnTo>
                  <a:pt x="959" y="1295"/>
                </a:lnTo>
                <a:lnTo>
                  <a:pt x="951" y="1287"/>
                </a:lnTo>
                <a:lnTo>
                  <a:pt x="944" y="1278"/>
                </a:lnTo>
                <a:lnTo>
                  <a:pt x="937" y="1268"/>
                </a:lnTo>
                <a:lnTo>
                  <a:pt x="931" y="1259"/>
                </a:lnTo>
                <a:lnTo>
                  <a:pt x="925" y="1249"/>
                </a:lnTo>
                <a:lnTo>
                  <a:pt x="920" y="1239"/>
                </a:lnTo>
                <a:lnTo>
                  <a:pt x="915" y="1228"/>
                </a:lnTo>
                <a:lnTo>
                  <a:pt x="911" y="1217"/>
                </a:lnTo>
                <a:lnTo>
                  <a:pt x="907" y="1206"/>
                </a:lnTo>
                <a:lnTo>
                  <a:pt x="904" y="1195"/>
                </a:lnTo>
                <a:lnTo>
                  <a:pt x="902" y="1183"/>
                </a:lnTo>
                <a:lnTo>
                  <a:pt x="899" y="1172"/>
                </a:lnTo>
                <a:lnTo>
                  <a:pt x="898" y="1160"/>
                </a:lnTo>
                <a:lnTo>
                  <a:pt x="897" y="1148"/>
                </a:lnTo>
                <a:lnTo>
                  <a:pt x="897" y="1134"/>
                </a:lnTo>
                <a:lnTo>
                  <a:pt x="897" y="1122"/>
                </a:lnTo>
                <a:lnTo>
                  <a:pt x="898" y="1110"/>
                </a:lnTo>
                <a:lnTo>
                  <a:pt x="899" y="1098"/>
                </a:lnTo>
                <a:lnTo>
                  <a:pt x="902" y="1086"/>
                </a:lnTo>
                <a:lnTo>
                  <a:pt x="904" y="1075"/>
                </a:lnTo>
                <a:lnTo>
                  <a:pt x="907" y="1063"/>
                </a:lnTo>
                <a:lnTo>
                  <a:pt x="911" y="1052"/>
                </a:lnTo>
                <a:lnTo>
                  <a:pt x="915" y="1042"/>
                </a:lnTo>
                <a:lnTo>
                  <a:pt x="920" y="1031"/>
                </a:lnTo>
                <a:lnTo>
                  <a:pt x="925" y="1021"/>
                </a:lnTo>
                <a:lnTo>
                  <a:pt x="931" y="1011"/>
                </a:lnTo>
                <a:lnTo>
                  <a:pt x="937" y="1001"/>
                </a:lnTo>
                <a:lnTo>
                  <a:pt x="944" y="992"/>
                </a:lnTo>
                <a:lnTo>
                  <a:pt x="951" y="983"/>
                </a:lnTo>
                <a:lnTo>
                  <a:pt x="959" y="974"/>
                </a:lnTo>
                <a:lnTo>
                  <a:pt x="967" y="966"/>
                </a:lnTo>
                <a:lnTo>
                  <a:pt x="975" y="958"/>
                </a:lnTo>
                <a:lnTo>
                  <a:pt x="983" y="950"/>
                </a:lnTo>
                <a:lnTo>
                  <a:pt x="992" y="943"/>
                </a:lnTo>
                <a:lnTo>
                  <a:pt x="1002" y="937"/>
                </a:lnTo>
                <a:lnTo>
                  <a:pt x="1011" y="931"/>
                </a:lnTo>
                <a:lnTo>
                  <a:pt x="1021" y="925"/>
                </a:lnTo>
                <a:lnTo>
                  <a:pt x="1032" y="920"/>
                </a:lnTo>
                <a:lnTo>
                  <a:pt x="1042" y="915"/>
                </a:lnTo>
                <a:lnTo>
                  <a:pt x="1053" y="910"/>
                </a:lnTo>
                <a:lnTo>
                  <a:pt x="1064" y="907"/>
                </a:lnTo>
                <a:lnTo>
                  <a:pt x="1075" y="904"/>
                </a:lnTo>
                <a:lnTo>
                  <a:pt x="1087" y="901"/>
                </a:lnTo>
                <a:lnTo>
                  <a:pt x="1099" y="899"/>
                </a:lnTo>
                <a:lnTo>
                  <a:pt x="1111" y="897"/>
                </a:lnTo>
                <a:lnTo>
                  <a:pt x="1123" y="896"/>
                </a:lnTo>
                <a:lnTo>
                  <a:pt x="1135" y="896"/>
                </a:lnTo>
                <a:lnTo>
                  <a:pt x="1147" y="896"/>
                </a:lnTo>
                <a:lnTo>
                  <a:pt x="1159" y="897"/>
                </a:lnTo>
                <a:lnTo>
                  <a:pt x="1171" y="899"/>
                </a:lnTo>
                <a:lnTo>
                  <a:pt x="1183" y="901"/>
                </a:lnTo>
                <a:lnTo>
                  <a:pt x="1195" y="904"/>
                </a:lnTo>
                <a:lnTo>
                  <a:pt x="1206" y="907"/>
                </a:lnTo>
                <a:lnTo>
                  <a:pt x="1217" y="910"/>
                </a:lnTo>
                <a:lnTo>
                  <a:pt x="1228" y="915"/>
                </a:lnTo>
                <a:lnTo>
                  <a:pt x="1238" y="920"/>
                </a:lnTo>
                <a:lnTo>
                  <a:pt x="1249" y="925"/>
                </a:lnTo>
                <a:lnTo>
                  <a:pt x="1259" y="931"/>
                </a:lnTo>
                <a:lnTo>
                  <a:pt x="1268" y="937"/>
                </a:lnTo>
                <a:lnTo>
                  <a:pt x="1278" y="943"/>
                </a:lnTo>
                <a:lnTo>
                  <a:pt x="1287" y="950"/>
                </a:lnTo>
                <a:lnTo>
                  <a:pt x="1295" y="958"/>
                </a:lnTo>
                <a:lnTo>
                  <a:pt x="1303" y="966"/>
                </a:lnTo>
                <a:lnTo>
                  <a:pt x="1311" y="974"/>
                </a:lnTo>
                <a:lnTo>
                  <a:pt x="1319" y="983"/>
                </a:lnTo>
                <a:lnTo>
                  <a:pt x="1326" y="992"/>
                </a:lnTo>
                <a:lnTo>
                  <a:pt x="1333" y="1001"/>
                </a:lnTo>
                <a:lnTo>
                  <a:pt x="1339" y="1011"/>
                </a:lnTo>
                <a:lnTo>
                  <a:pt x="1344" y="1021"/>
                </a:lnTo>
                <a:lnTo>
                  <a:pt x="1350" y="1031"/>
                </a:lnTo>
                <a:lnTo>
                  <a:pt x="1355" y="1042"/>
                </a:lnTo>
                <a:lnTo>
                  <a:pt x="1359" y="1052"/>
                </a:lnTo>
                <a:lnTo>
                  <a:pt x="1363" y="1063"/>
                </a:lnTo>
                <a:lnTo>
                  <a:pt x="1366" y="1075"/>
                </a:lnTo>
                <a:lnTo>
                  <a:pt x="1368" y="1086"/>
                </a:lnTo>
                <a:lnTo>
                  <a:pt x="1370" y="1098"/>
                </a:lnTo>
                <a:lnTo>
                  <a:pt x="1372" y="1110"/>
                </a:lnTo>
                <a:lnTo>
                  <a:pt x="1373" y="1122"/>
                </a:lnTo>
                <a:lnTo>
                  <a:pt x="1373" y="1134"/>
                </a:lnTo>
                <a:lnTo>
                  <a:pt x="1373" y="1148"/>
                </a:lnTo>
                <a:lnTo>
                  <a:pt x="1372" y="1160"/>
                </a:lnTo>
                <a:lnTo>
                  <a:pt x="1370" y="1172"/>
                </a:lnTo>
                <a:lnTo>
                  <a:pt x="1368" y="1183"/>
                </a:lnTo>
                <a:lnTo>
                  <a:pt x="1366" y="1195"/>
                </a:lnTo>
                <a:lnTo>
                  <a:pt x="1363" y="1206"/>
                </a:lnTo>
                <a:lnTo>
                  <a:pt x="1359" y="1217"/>
                </a:lnTo>
                <a:lnTo>
                  <a:pt x="1355" y="1228"/>
                </a:lnTo>
                <a:lnTo>
                  <a:pt x="1350" y="1239"/>
                </a:lnTo>
                <a:lnTo>
                  <a:pt x="1344" y="1249"/>
                </a:lnTo>
                <a:lnTo>
                  <a:pt x="1339" y="1259"/>
                </a:lnTo>
                <a:lnTo>
                  <a:pt x="1333" y="1268"/>
                </a:lnTo>
                <a:lnTo>
                  <a:pt x="1326" y="1278"/>
                </a:lnTo>
                <a:lnTo>
                  <a:pt x="1319" y="1287"/>
                </a:lnTo>
                <a:lnTo>
                  <a:pt x="1311" y="1295"/>
                </a:lnTo>
                <a:lnTo>
                  <a:pt x="1303" y="1304"/>
                </a:lnTo>
                <a:lnTo>
                  <a:pt x="1295" y="1312"/>
                </a:lnTo>
                <a:lnTo>
                  <a:pt x="1287" y="1319"/>
                </a:lnTo>
                <a:lnTo>
                  <a:pt x="1278" y="1326"/>
                </a:lnTo>
                <a:lnTo>
                  <a:pt x="1268" y="1333"/>
                </a:lnTo>
                <a:lnTo>
                  <a:pt x="1259" y="1339"/>
                </a:lnTo>
                <a:lnTo>
                  <a:pt x="1249" y="1345"/>
                </a:lnTo>
                <a:lnTo>
                  <a:pt x="1238" y="1350"/>
                </a:lnTo>
                <a:lnTo>
                  <a:pt x="1228" y="1355"/>
                </a:lnTo>
                <a:lnTo>
                  <a:pt x="1217" y="1359"/>
                </a:lnTo>
                <a:lnTo>
                  <a:pt x="1206" y="1363"/>
                </a:lnTo>
                <a:lnTo>
                  <a:pt x="1195" y="1366"/>
                </a:lnTo>
                <a:lnTo>
                  <a:pt x="1183" y="1369"/>
                </a:lnTo>
                <a:lnTo>
                  <a:pt x="1171" y="1371"/>
                </a:lnTo>
                <a:lnTo>
                  <a:pt x="1159" y="1372"/>
                </a:lnTo>
                <a:lnTo>
                  <a:pt x="1147" y="1373"/>
                </a:lnTo>
                <a:lnTo>
                  <a:pt x="1135" y="1374"/>
                </a:lnTo>
                <a:close/>
                <a:moveTo>
                  <a:pt x="1431" y="753"/>
                </a:moveTo>
                <a:lnTo>
                  <a:pt x="1431" y="744"/>
                </a:lnTo>
                <a:lnTo>
                  <a:pt x="1433" y="735"/>
                </a:lnTo>
                <a:lnTo>
                  <a:pt x="1435" y="727"/>
                </a:lnTo>
                <a:lnTo>
                  <a:pt x="1438" y="719"/>
                </a:lnTo>
                <a:lnTo>
                  <a:pt x="1441" y="712"/>
                </a:lnTo>
                <a:lnTo>
                  <a:pt x="1445" y="705"/>
                </a:lnTo>
                <a:lnTo>
                  <a:pt x="1450" y="698"/>
                </a:lnTo>
                <a:lnTo>
                  <a:pt x="1453" y="695"/>
                </a:lnTo>
                <a:lnTo>
                  <a:pt x="1456" y="692"/>
                </a:lnTo>
                <a:lnTo>
                  <a:pt x="1462" y="687"/>
                </a:lnTo>
                <a:lnTo>
                  <a:pt x="1469" y="682"/>
                </a:lnTo>
                <a:lnTo>
                  <a:pt x="1476" y="677"/>
                </a:lnTo>
                <a:lnTo>
                  <a:pt x="1483" y="674"/>
                </a:lnTo>
                <a:lnTo>
                  <a:pt x="1491" y="671"/>
                </a:lnTo>
                <a:lnTo>
                  <a:pt x="1499" y="669"/>
                </a:lnTo>
                <a:lnTo>
                  <a:pt x="1508" y="667"/>
                </a:lnTo>
                <a:lnTo>
                  <a:pt x="1517" y="667"/>
                </a:lnTo>
                <a:lnTo>
                  <a:pt x="1525" y="667"/>
                </a:lnTo>
                <a:lnTo>
                  <a:pt x="1534" y="669"/>
                </a:lnTo>
                <a:lnTo>
                  <a:pt x="1542" y="671"/>
                </a:lnTo>
                <a:lnTo>
                  <a:pt x="1550" y="674"/>
                </a:lnTo>
                <a:lnTo>
                  <a:pt x="1557" y="677"/>
                </a:lnTo>
                <a:lnTo>
                  <a:pt x="1564" y="682"/>
                </a:lnTo>
                <a:lnTo>
                  <a:pt x="1571" y="687"/>
                </a:lnTo>
                <a:lnTo>
                  <a:pt x="1574" y="689"/>
                </a:lnTo>
                <a:lnTo>
                  <a:pt x="1577" y="692"/>
                </a:lnTo>
                <a:lnTo>
                  <a:pt x="1583" y="698"/>
                </a:lnTo>
                <a:lnTo>
                  <a:pt x="1588" y="705"/>
                </a:lnTo>
                <a:lnTo>
                  <a:pt x="1592" y="712"/>
                </a:lnTo>
                <a:lnTo>
                  <a:pt x="1596" y="719"/>
                </a:lnTo>
                <a:lnTo>
                  <a:pt x="1598" y="727"/>
                </a:lnTo>
                <a:lnTo>
                  <a:pt x="1601" y="735"/>
                </a:lnTo>
                <a:lnTo>
                  <a:pt x="1602" y="744"/>
                </a:lnTo>
                <a:lnTo>
                  <a:pt x="1602" y="753"/>
                </a:lnTo>
                <a:lnTo>
                  <a:pt x="1602" y="761"/>
                </a:lnTo>
                <a:lnTo>
                  <a:pt x="1601" y="770"/>
                </a:lnTo>
                <a:lnTo>
                  <a:pt x="1598" y="778"/>
                </a:lnTo>
                <a:lnTo>
                  <a:pt x="1596" y="786"/>
                </a:lnTo>
                <a:lnTo>
                  <a:pt x="1592" y="794"/>
                </a:lnTo>
                <a:lnTo>
                  <a:pt x="1588" y="801"/>
                </a:lnTo>
                <a:lnTo>
                  <a:pt x="1583" y="807"/>
                </a:lnTo>
                <a:lnTo>
                  <a:pt x="1580" y="810"/>
                </a:lnTo>
                <a:lnTo>
                  <a:pt x="1577" y="813"/>
                </a:lnTo>
                <a:lnTo>
                  <a:pt x="1571" y="819"/>
                </a:lnTo>
                <a:lnTo>
                  <a:pt x="1564" y="824"/>
                </a:lnTo>
                <a:lnTo>
                  <a:pt x="1557" y="828"/>
                </a:lnTo>
                <a:lnTo>
                  <a:pt x="1550" y="832"/>
                </a:lnTo>
                <a:lnTo>
                  <a:pt x="1542" y="835"/>
                </a:lnTo>
                <a:lnTo>
                  <a:pt x="1534" y="837"/>
                </a:lnTo>
                <a:lnTo>
                  <a:pt x="1525" y="838"/>
                </a:lnTo>
                <a:lnTo>
                  <a:pt x="1517" y="838"/>
                </a:lnTo>
                <a:lnTo>
                  <a:pt x="1508" y="838"/>
                </a:lnTo>
                <a:lnTo>
                  <a:pt x="1499" y="837"/>
                </a:lnTo>
                <a:lnTo>
                  <a:pt x="1491" y="835"/>
                </a:lnTo>
                <a:lnTo>
                  <a:pt x="1483" y="832"/>
                </a:lnTo>
                <a:lnTo>
                  <a:pt x="1476" y="828"/>
                </a:lnTo>
                <a:lnTo>
                  <a:pt x="1469" y="824"/>
                </a:lnTo>
                <a:lnTo>
                  <a:pt x="1462" y="819"/>
                </a:lnTo>
                <a:lnTo>
                  <a:pt x="1459" y="816"/>
                </a:lnTo>
                <a:lnTo>
                  <a:pt x="1456" y="813"/>
                </a:lnTo>
                <a:lnTo>
                  <a:pt x="1450" y="807"/>
                </a:lnTo>
                <a:lnTo>
                  <a:pt x="1445" y="801"/>
                </a:lnTo>
                <a:lnTo>
                  <a:pt x="1441" y="794"/>
                </a:lnTo>
                <a:lnTo>
                  <a:pt x="1438" y="786"/>
                </a:lnTo>
                <a:lnTo>
                  <a:pt x="1435" y="778"/>
                </a:lnTo>
                <a:lnTo>
                  <a:pt x="1433" y="770"/>
                </a:lnTo>
                <a:lnTo>
                  <a:pt x="1431" y="761"/>
                </a:lnTo>
                <a:lnTo>
                  <a:pt x="1431" y="753"/>
                </a:lnTo>
                <a:close/>
                <a:moveTo>
                  <a:pt x="0" y="0"/>
                </a:moveTo>
                <a:lnTo>
                  <a:pt x="567" y="0"/>
                </a:lnTo>
                <a:lnTo>
                  <a:pt x="1135" y="0"/>
                </a:lnTo>
                <a:lnTo>
                  <a:pt x="1702" y="0"/>
                </a:lnTo>
                <a:lnTo>
                  <a:pt x="2270" y="0"/>
                </a:lnTo>
                <a:lnTo>
                  <a:pt x="2270" y="567"/>
                </a:lnTo>
                <a:lnTo>
                  <a:pt x="2270" y="1134"/>
                </a:lnTo>
                <a:lnTo>
                  <a:pt x="2270" y="1702"/>
                </a:lnTo>
                <a:lnTo>
                  <a:pt x="2270" y="2269"/>
                </a:lnTo>
                <a:lnTo>
                  <a:pt x="1702" y="2269"/>
                </a:lnTo>
                <a:lnTo>
                  <a:pt x="1135" y="2269"/>
                </a:lnTo>
                <a:lnTo>
                  <a:pt x="567" y="2269"/>
                </a:lnTo>
                <a:lnTo>
                  <a:pt x="0" y="2269"/>
                </a:lnTo>
                <a:lnTo>
                  <a:pt x="0" y="1702"/>
                </a:lnTo>
                <a:lnTo>
                  <a:pt x="0" y="1134"/>
                </a:lnTo>
                <a:lnTo>
                  <a:pt x="0" y="567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30209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035C7-3DC4-4BFA-AED8-E9301F330B07}" type="datetimeFigureOut">
              <a:rPr lang="fi-FI" smtClean="0"/>
              <a:t>26.9.2022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A852C-A3EE-4086-B38F-02FC5489205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77809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4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D1896A-EFAA-4BA9-8C8F-8B9B4593D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47B958F-8E91-4B36-BC0D-5501EDD50FF4}" type="datetimeFigureOut">
              <a:rPr lang="fi-FI" smtClean="0"/>
              <a:t>26.9.2022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58722-24F1-44F1-B64D-27687C5A2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9D9FC6-0017-47C1-B52A-864E27D92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61B86FA-F224-4414-8485-B2E0C8654CBE}" type="slidenum">
              <a:rPr lang="fi-FI" smtClean="0"/>
              <a:t>‹#›</a:t>
            </a:fld>
            <a:endParaRPr lang="fi-FI"/>
          </a:p>
        </p:txBody>
      </p: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4984950" y="980728"/>
            <a:ext cx="2222099" cy="1440000"/>
            <a:chOff x="3287713" y="333375"/>
            <a:chExt cx="6107112" cy="3957638"/>
          </a:xfrm>
          <a:solidFill>
            <a:schemeClr val="tx2"/>
          </a:solidFill>
        </p:grpSpPr>
        <p:sp>
          <p:nvSpPr>
            <p:cNvPr id="9" name="Freeform 6"/>
            <p:cNvSpPr>
              <a:spLocks noEditPoints="1"/>
            </p:cNvSpPr>
            <p:nvPr/>
          </p:nvSpPr>
          <p:spPr bwMode="auto">
            <a:xfrm>
              <a:off x="5707063" y="333375"/>
              <a:ext cx="1254125" cy="2849563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7"/>
            <p:cNvSpPr>
              <a:spLocks noEditPoints="1"/>
            </p:cNvSpPr>
            <p:nvPr/>
          </p:nvSpPr>
          <p:spPr bwMode="auto">
            <a:xfrm>
              <a:off x="3613150" y="3232150"/>
              <a:ext cx="5405437" cy="485775"/>
            </a:xfrm>
            <a:custGeom>
              <a:avLst/>
              <a:gdLst>
                <a:gd name="T0" fmla="*/ 13472 w 13623"/>
                <a:gd name="T1" fmla="*/ 815 h 1226"/>
                <a:gd name="T2" fmla="*/ 13021 w 13623"/>
                <a:gd name="T3" fmla="*/ 303 h 1226"/>
                <a:gd name="T4" fmla="*/ 12990 w 13623"/>
                <a:gd name="T5" fmla="*/ 261 h 1226"/>
                <a:gd name="T6" fmla="*/ 13616 w 13623"/>
                <a:gd name="T7" fmla="*/ 682 h 1226"/>
                <a:gd name="T8" fmla="*/ 12888 w 13623"/>
                <a:gd name="T9" fmla="*/ 907 h 1226"/>
                <a:gd name="T10" fmla="*/ 230 w 13623"/>
                <a:gd name="T11" fmla="*/ 1058 h 1226"/>
                <a:gd name="T12" fmla="*/ 144 w 13623"/>
                <a:gd name="T13" fmla="*/ 1089 h 1226"/>
                <a:gd name="T14" fmla="*/ 669 w 13623"/>
                <a:gd name="T15" fmla="*/ 372 h 1226"/>
                <a:gd name="T16" fmla="*/ 855 w 13623"/>
                <a:gd name="T17" fmla="*/ 965 h 1226"/>
                <a:gd name="T18" fmla="*/ 436 w 13623"/>
                <a:gd name="T19" fmla="*/ 278 h 1226"/>
                <a:gd name="T20" fmla="*/ 1379 w 13623"/>
                <a:gd name="T21" fmla="*/ 343 h 1226"/>
                <a:gd name="T22" fmla="*/ 1597 w 13623"/>
                <a:gd name="T23" fmla="*/ 974 h 1226"/>
                <a:gd name="T24" fmla="*/ 2685 w 13623"/>
                <a:gd name="T25" fmla="*/ 1006 h 1226"/>
                <a:gd name="T26" fmla="*/ 1853 w 13623"/>
                <a:gd name="T27" fmla="*/ 1011 h 1226"/>
                <a:gd name="T28" fmla="*/ 2183 w 13623"/>
                <a:gd name="T29" fmla="*/ 28 h 1226"/>
                <a:gd name="T30" fmla="*/ 2380 w 13623"/>
                <a:gd name="T31" fmla="*/ 4 h 1226"/>
                <a:gd name="T32" fmla="*/ 2827 w 13623"/>
                <a:gd name="T33" fmla="*/ 935 h 1226"/>
                <a:gd name="T34" fmla="*/ 3124 w 13623"/>
                <a:gd name="T35" fmla="*/ 682 h 1226"/>
                <a:gd name="T36" fmla="*/ 2863 w 13623"/>
                <a:gd name="T37" fmla="*/ 246 h 1226"/>
                <a:gd name="T38" fmla="*/ 3018 w 13623"/>
                <a:gd name="T39" fmla="*/ 255 h 1226"/>
                <a:gd name="T40" fmla="*/ 3180 w 13623"/>
                <a:gd name="T41" fmla="*/ 586 h 1226"/>
                <a:gd name="T42" fmla="*/ 2868 w 13623"/>
                <a:gd name="T43" fmla="*/ 1022 h 1226"/>
                <a:gd name="T44" fmla="*/ 3993 w 13623"/>
                <a:gd name="T45" fmla="*/ 278 h 1226"/>
                <a:gd name="T46" fmla="*/ 3660 w 13623"/>
                <a:gd name="T47" fmla="*/ 1006 h 1226"/>
                <a:gd name="T48" fmla="*/ 3496 w 13623"/>
                <a:gd name="T49" fmla="*/ 229 h 1226"/>
                <a:gd name="T50" fmla="*/ 4541 w 13623"/>
                <a:gd name="T51" fmla="*/ 621 h 1226"/>
                <a:gd name="T52" fmla="*/ 4678 w 13623"/>
                <a:gd name="T53" fmla="*/ 975 h 1226"/>
                <a:gd name="T54" fmla="*/ 5068 w 13623"/>
                <a:gd name="T55" fmla="*/ 229 h 1226"/>
                <a:gd name="T56" fmla="*/ 5532 w 13623"/>
                <a:gd name="T57" fmla="*/ 813 h 1226"/>
                <a:gd name="T58" fmla="*/ 4957 w 13623"/>
                <a:gd name="T59" fmla="*/ 262 h 1226"/>
                <a:gd name="T60" fmla="*/ 6431 w 13623"/>
                <a:gd name="T61" fmla="*/ 1006 h 1226"/>
                <a:gd name="T62" fmla="*/ 5600 w 13623"/>
                <a:gd name="T63" fmla="*/ 1011 h 1226"/>
                <a:gd name="T64" fmla="*/ 5929 w 13623"/>
                <a:gd name="T65" fmla="*/ 28 h 1226"/>
                <a:gd name="T66" fmla="*/ 6126 w 13623"/>
                <a:gd name="T67" fmla="*/ 4 h 1226"/>
                <a:gd name="T68" fmla="*/ 6570 w 13623"/>
                <a:gd name="T69" fmla="*/ 964 h 1226"/>
                <a:gd name="T70" fmla="*/ 7206 w 13623"/>
                <a:gd name="T71" fmla="*/ 297 h 1226"/>
                <a:gd name="T72" fmla="*/ 7132 w 13623"/>
                <a:gd name="T73" fmla="*/ 961 h 1226"/>
                <a:gd name="T74" fmla="*/ 7961 w 13623"/>
                <a:gd name="T75" fmla="*/ 372 h 1226"/>
                <a:gd name="T76" fmla="*/ 8147 w 13623"/>
                <a:gd name="T77" fmla="*/ 965 h 1226"/>
                <a:gd name="T78" fmla="*/ 7728 w 13623"/>
                <a:gd name="T79" fmla="*/ 278 h 1226"/>
                <a:gd name="T80" fmla="*/ 9042 w 13623"/>
                <a:gd name="T81" fmla="*/ 875 h 1226"/>
                <a:gd name="T82" fmla="*/ 8557 w 13623"/>
                <a:gd name="T83" fmla="*/ 277 h 1226"/>
                <a:gd name="T84" fmla="*/ 9387 w 13623"/>
                <a:gd name="T85" fmla="*/ 959 h 1226"/>
                <a:gd name="T86" fmla="*/ 9237 w 13623"/>
                <a:gd name="T87" fmla="*/ 266 h 1226"/>
                <a:gd name="T88" fmla="*/ 9915 w 13623"/>
                <a:gd name="T89" fmla="*/ 211 h 1226"/>
                <a:gd name="T90" fmla="*/ 10274 w 13623"/>
                <a:gd name="T91" fmla="*/ 885 h 1226"/>
                <a:gd name="T92" fmla="*/ 9546 w 13623"/>
                <a:gd name="T93" fmla="*/ 693 h 1226"/>
                <a:gd name="T94" fmla="*/ 10183 w 13623"/>
                <a:gd name="T95" fmla="*/ 887 h 1226"/>
                <a:gd name="T96" fmla="*/ 9823 w 13623"/>
                <a:gd name="T97" fmla="*/ 277 h 1226"/>
                <a:gd name="T98" fmla="*/ 11042 w 13623"/>
                <a:gd name="T99" fmla="*/ 321 h 1226"/>
                <a:gd name="T100" fmla="*/ 10866 w 13623"/>
                <a:gd name="T101" fmla="*/ 582 h 1226"/>
                <a:gd name="T102" fmla="*/ 10647 w 13623"/>
                <a:gd name="T103" fmla="*/ 490 h 1226"/>
                <a:gd name="T104" fmla="*/ 10539 w 13623"/>
                <a:gd name="T105" fmla="*/ 330 h 1226"/>
                <a:gd name="T106" fmla="*/ 11333 w 13623"/>
                <a:gd name="T107" fmla="*/ 854 h 1226"/>
                <a:gd name="T108" fmla="*/ 11222 w 13623"/>
                <a:gd name="T109" fmla="*/ 301 h 1226"/>
                <a:gd name="T110" fmla="*/ 11865 w 13623"/>
                <a:gd name="T111" fmla="*/ 941 h 1226"/>
                <a:gd name="T112" fmla="*/ 11547 w 13623"/>
                <a:gd name="T113" fmla="*/ 560 h 1226"/>
                <a:gd name="T114" fmla="*/ 11936 w 13623"/>
                <a:gd name="T115" fmla="*/ 235 h 1226"/>
                <a:gd name="T116" fmla="*/ 11612 w 13623"/>
                <a:gd name="T117" fmla="*/ 375 h 1226"/>
                <a:gd name="T118" fmla="*/ 12032 w 13623"/>
                <a:gd name="T119" fmla="*/ 808 h 1226"/>
                <a:gd name="T120" fmla="*/ 12733 w 13623"/>
                <a:gd name="T121" fmla="*/ 225 h 1226"/>
                <a:gd name="T122" fmla="*/ 12522 w 13623"/>
                <a:gd name="T123" fmla="*/ 973 h 1226"/>
                <a:gd name="T124" fmla="*/ 12096 w 13623"/>
                <a:gd name="T125" fmla="*/ 408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623" h="1226">
                  <a:moveTo>
                    <a:pt x="12901" y="589"/>
                  </a:moveTo>
                  <a:lnTo>
                    <a:pt x="12902" y="623"/>
                  </a:lnTo>
                  <a:lnTo>
                    <a:pt x="12907" y="658"/>
                  </a:lnTo>
                  <a:lnTo>
                    <a:pt x="12913" y="695"/>
                  </a:lnTo>
                  <a:lnTo>
                    <a:pt x="12922" y="734"/>
                  </a:lnTo>
                  <a:lnTo>
                    <a:pt x="12934" y="771"/>
                  </a:lnTo>
                  <a:lnTo>
                    <a:pt x="12950" y="806"/>
                  </a:lnTo>
                  <a:lnTo>
                    <a:pt x="12968" y="838"/>
                  </a:lnTo>
                  <a:lnTo>
                    <a:pt x="12988" y="867"/>
                  </a:lnTo>
                  <a:lnTo>
                    <a:pt x="13010" y="893"/>
                  </a:lnTo>
                  <a:lnTo>
                    <a:pt x="13035" y="916"/>
                  </a:lnTo>
                  <a:lnTo>
                    <a:pt x="13060" y="934"/>
                  </a:lnTo>
                  <a:lnTo>
                    <a:pt x="13088" y="950"/>
                  </a:lnTo>
                  <a:lnTo>
                    <a:pt x="13118" y="962"/>
                  </a:lnTo>
                  <a:lnTo>
                    <a:pt x="13149" y="970"/>
                  </a:lnTo>
                  <a:lnTo>
                    <a:pt x="13182" y="975"/>
                  </a:lnTo>
                  <a:lnTo>
                    <a:pt x="13218" y="977"/>
                  </a:lnTo>
                  <a:lnTo>
                    <a:pt x="13260" y="975"/>
                  </a:lnTo>
                  <a:lnTo>
                    <a:pt x="13298" y="968"/>
                  </a:lnTo>
                  <a:lnTo>
                    <a:pt x="13335" y="955"/>
                  </a:lnTo>
                  <a:lnTo>
                    <a:pt x="13370" y="938"/>
                  </a:lnTo>
                  <a:lnTo>
                    <a:pt x="13387" y="927"/>
                  </a:lnTo>
                  <a:lnTo>
                    <a:pt x="13401" y="915"/>
                  </a:lnTo>
                  <a:lnTo>
                    <a:pt x="13429" y="887"/>
                  </a:lnTo>
                  <a:lnTo>
                    <a:pt x="13453" y="855"/>
                  </a:lnTo>
                  <a:lnTo>
                    <a:pt x="13472" y="815"/>
                  </a:lnTo>
                  <a:lnTo>
                    <a:pt x="13488" y="773"/>
                  </a:lnTo>
                  <a:lnTo>
                    <a:pt x="13494" y="751"/>
                  </a:lnTo>
                  <a:lnTo>
                    <a:pt x="13498" y="728"/>
                  </a:lnTo>
                  <a:lnTo>
                    <a:pt x="13504" y="681"/>
                  </a:lnTo>
                  <a:lnTo>
                    <a:pt x="13507" y="631"/>
                  </a:lnTo>
                  <a:lnTo>
                    <a:pt x="13504" y="576"/>
                  </a:lnTo>
                  <a:lnTo>
                    <a:pt x="13501" y="549"/>
                  </a:lnTo>
                  <a:lnTo>
                    <a:pt x="13497" y="524"/>
                  </a:lnTo>
                  <a:lnTo>
                    <a:pt x="13484" y="475"/>
                  </a:lnTo>
                  <a:lnTo>
                    <a:pt x="13467" y="428"/>
                  </a:lnTo>
                  <a:lnTo>
                    <a:pt x="13444" y="386"/>
                  </a:lnTo>
                  <a:lnTo>
                    <a:pt x="13432" y="368"/>
                  </a:lnTo>
                  <a:lnTo>
                    <a:pt x="13418" y="350"/>
                  </a:lnTo>
                  <a:lnTo>
                    <a:pt x="13388" y="321"/>
                  </a:lnTo>
                  <a:lnTo>
                    <a:pt x="13353" y="297"/>
                  </a:lnTo>
                  <a:lnTo>
                    <a:pt x="13316" y="279"/>
                  </a:lnTo>
                  <a:lnTo>
                    <a:pt x="13276" y="266"/>
                  </a:lnTo>
                  <a:lnTo>
                    <a:pt x="13255" y="262"/>
                  </a:lnTo>
                  <a:lnTo>
                    <a:pt x="13234" y="259"/>
                  </a:lnTo>
                  <a:lnTo>
                    <a:pt x="13190" y="256"/>
                  </a:lnTo>
                  <a:lnTo>
                    <a:pt x="13158" y="258"/>
                  </a:lnTo>
                  <a:lnTo>
                    <a:pt x="13126" y="261"/>
                  </a:lnTo>
                  <a:lnTo>
                    <a:pt x="13098" y="268"/>
                  </a:lnTo>
                  <a:lnTo>
                    <a:pt x="13070" y="277"/>
                  </a:lnTo>
                  <a:lnTo>
                    <a:pt x="13045" y="289"/>
                  </a:lnTo>
                  <a:lnTo>
                    <a:pt x="13021" y="303"/>
                  </a:lnTo>
                  <a:lnTo>
                    <a:pt x="12998" y="321"/>
                  </a:lnTo>
                  <a:lnTo>
                    <a:pt x="12979" y="340"/>
                  </a:lnTo>
                  <a:lnTo>
                    <a:pt x="12960" y="363"/>
                  </a:lnTo>
                  <a:lnTo>
                    <a:pt x="12944" y="387"/>
                  </a:lnTo>
                  <a:lnTo>
                    <a:pt x="12931" y="415"/>
                  </a:lnTo>
                  <a:lnTo>
                    <a:pt x="12920" y="445"/>
                  </a:lnTo>
                  <a:lnTo>
                    <a:pt x="12912" y="477"/>
                  </a:lnTo>
                  <a:lnTo>
                    <a:pt x="12906" y="512"/>
                  </a:lnTo>
                  <a:lnTo>
                    <a:pt x="12902" y="549"/>
                  </a:lnTo>
                  <a:lnTo>
                    <a:pt x="12901" y="589"/>
                  </a:lnTo>
                  <a:close/>
                  <a:moveTo>
                    <a:pt x="12786" y="626"/>
                  </a:moveTo>
                  <a:lnTo>
                    <a:pt x="12787" y="585"/>
                  </a:lnTo>
                  <a:lnTo>
                    <a:pt x="12792" y="546"/>
                  </a:lnTo>
                  <a:lnTo>
                    <a:pt x="12799" y="507"/>
                  </a:lnTo>
                  <a:lnTo>
                    <a:pt x="12810" y="470"/>
                  </a:lnTo>
                  <a:lnTo>
                    <a:pt x="12816" y="453"/>
                  </a:lnTo>
                  <a:lnTo>
                    <a:pt x="12824" y="435"/>
                  </a:lnTo>
                  <a:lnTo>
                    <a:pt x="12832" y="418"/>
                  </a:lnTo>
                  <a:lnTo>
                    <a:pt x="12842" y="402"/>
                  </a:lnTo>
                  <a:lnTo>
                    <a:pt x="12864" y="369"/>
                  </a:lnTo>
                  <a:lnTo>
                    <a:pt x="12890" y="337"/>
                  </a:lnTo>
                  <a:lnTo>
                    <a:pt x="12906" y="322"/>
                  </a:lnTo>
                  <a:lnTo>
                    <a:pt x="12921" y="308"/>
                  </a:lnTo>
                  <a:lnTo>
                    <a:pt x="12937" y="296"/>
                  </a:lnTo>
                  <a:lnTo>
                    <a:pt x="12954" y="283"/>
                  </a:lnTo>
                  <a:lnTo>
                    <a:pt x="12990" y="261"/>
                  </a:lnTo>
                  <a:lnTo>
                    <a:pt x="13009" y="252"/>
                  </a:lnTo>
                  <a:lnTo>
                    <a:pt x="13029" y="243"/>
                  </a:lnTo>
                  <a:lnTo>
                    <a:pt x="13050" y="235"/>
                  </a:lnTo>
                  <a:lnTo>
                    <a:pt x="13070" y="228"/>
                  </a:lnTo>
                  <a:lnTo>
                    <a:pt x="13114" y="218"/>
                  </a:lnTo>
                  <a:lnTo>
                    <a:pt x="13161" y="211"/>
                  </a:lnTo>
                  <a:lnTo>
                    <a:pt x="13212" y="210"/>
                  </a:lnTo>
                  <a:lnTo>
                    <a:pt x="13257" y="211"/>
                  </a:lnTo>
                  <a:lnTo>
                    <a:pt x="13300" y="216"/>
                  </a:lnTo>
                  <a:lnTo>
                    <a:pt x="13342" y="224"/>
                  </a:lnTo>
                  <a:lnTo>
                    <a:pt x="13381" y="235"/>
                  </a:lnTo>
                  <a:lnTo>
                    <a:pt x="13417" y="249"/>
                  </a:lnTo>
                  <a:lnTo>
                    <a:pt x="13435" y="258"/>
                  </a:lnTo>
                  <a:lnTo>
                    <a:pt x="13452" y="267"/>
                  </a:lnTo>
                  <a:lnTo>
                    <a:pt x="13483" y="288"/>
                  </a:lnTo>
                  <a:lnTo>
                    <a:pt x="13512" y="312"/>
                  </a:lnTo>
                  <a:lnTo>
                    <a:pt x="13538" y="339"/>
                  </a:lnTo>
                  <a:lnTo>
                    <a:pt x="13561" y="368"/>
                  </a:lnTo>
                  <a:lnTo>
                    <a:pt x="13580" y="399"/>
                  </a:lnTo>
                  <a:lnTo>
                    <a:pt x="13596" y="433"/>
                  </a:lnTo>
                  <a:lnTo>
                    <a:pt x="13608" y="470"/>
                  </a:lnTo>
                  <a:lnTo>
                    <a:pt x="13616" y="508"/>
                  </a:lnTo>
                  <a:lnTo>
                    <a:pt x="13622" y="549"/>
                  </a:lnTo>
                  <a:lnTo>
                    <a:pt x="13623" y="592"/>
                  </a:lnTo>
                  <a:lnTo>
                    <a:pt x="13620" y="653"/>
                  </a:lnTo>
                  <a:lnTo>
                    <a:pt x="13616" y="682"/>
                  </a:lnTo>
                  <a:lnTo>
                    <a:pt x="13610" y="711"/>
                  </a:lnTo>
                  <a:lnTo>
                    <a:pt x="13593" y="765"/>
                  </a:lnTo>
                  <a:lnTo>
                    <a:pt x="13581" y="791"/>
                  </a:lnTo>
                  <a:lnTo>
                    <a:pt x="13569" y="817"/>
                  </a:lnTo>
                  <a:lnTo>
                    <a:pt x="13538" y="863"/>
                  </a:lnTo>
                  <a:lnTo>
                    <a:pt x="13521" y="885"/>
                  </a:lnTo>
                  <a:lnTo>
                    <a:pt x="13502" y="905"/>
                  </a:lnTo>
                  <a:lnTo>
                    <a:pt x="13482" y="923"/>
                  </a:lnTo>
                  <a:lnTo>
                    <a:pt x="13460" y="941"/>
                  </a:lnTo>
                  <a:lnTo>
                    <a:pt x="13436" y="957"/>
                  </a:lnTo>
                  <a:lnTo>
                    <a:pt x="13412" y="971"/>
                  </a:lnTo>
                  <a:lnTo>
                    <a:pt x="13386" y="985"/>
                  </a:lnTo>
                  <a:lnTo>
                    <a:pt x="13359" y="995"/>
                  </a:lnTo>
                  <a:lnTo>
                    <a:pt x="13332" y="1005"/>
                  </a:lnTo>
                  <a:lnTo>
                    <a:pt x="13304" y="1013"/>
                  </a:lnTo>
                  <a:lnTo>
                    <a:pt x="13274" y="1019"/>
                  </a:lnTo>
                  <a:lnTo>
                    <a:pt x="13244" y="1023"/>
                  </a:lnTo>
                  <a:lnTo>
                    <a:pt x="13183" y="1027"/>
                  </a:lnTo>
                  <a:lnTo>
                    <a:pt x="13138" y="1025"/>
                  </a:lnTo>
                  <a:lnTo>
                    <a:pt x="13096" y="1019"/>
                  </a:lnTo>
                  <a:lnTo>
                    <a:pt x="13056" y="1010"/>
                  </a:lnTo>
                  <a:lnTo>
                    <a:pt x="13016" y="997"/>
                  </a:lnTo>
                  <a:lnTo>
                    <a:pt x="12980" y="980"/>
                  </a:lnTo>
                  <a:lnTo>
                    <a:pt x="12946" y="959"/>
                  </a:lnTo>
                  <a:lnTo>
                    <a:pt x="12915" y="935"/>
                  </a:lnTo>
                  <a:lnTo>
                    <a:pt x="12888" y="907"/>
                  </a:lnTo>
                  <a:lnTo>
                    <a:pt x="12862" y="875"/>
                  </a:lnTo>
                  <a:lnTo>
                    <a:pt x="12841" y="843"/>
                  </a:lnTo>
                  <a:lnTo>
                    <a:pt x="12824" y="807"/>
                  </a:lnTo>
                  <a:lnTo>
                    <a:pt x="12810" y="769"/>
                  </a:lnTo>
                  <a:lnTo>
                    <a:pt x="12799" y="730"/>
                  </a:lnTo>
                  <a:lnTo>
                    <a:pt x="12792" y="693"/>
                  </a:lnTo>
                  <a:lnTo>
                    <a:pt x="12787" y="658"/>
                  </a:lnTo>
                  <a:lnTo>
                    <a:pt x="12786" y="626"/>
                  </a:lnTo>
                  <a:close/>
                  <a:moveTo>
                    <a:pt x="365" y="229"/>
                  </a:moveTo>
                  <a:lnTo>
                    <a:pt x="365" y="256"/>
                  </a:lnTo>
                  <a:lnTo>
                    <a:pt x="327" y="261"/>
                  </a:lnTo>
                  <a:lnTo>
                    <a:pt x="302" y="264"/>
                  </a:lnTo>
                  <a:lnTo>
                    <a:pt x="292" y="265"/>
                  </a:lnTo>
                  <a:lnTo>
                    <a:pt x="284" y="267"/>
                  </a:lnTo>
                  <a:lnTo>
                    <a:pt x="272" y="272"/>
                  </a:lnTo>
                  <a:lnTo>
                    <a:pt x="263" y="282"/>
                  </a:lnTo>
                  <a:lnTo>
                    <a:pt x="258" y="301"/>
                  </a:lnTo>
                  <a:lnTo>
                    <a:pt x="257" y="327"/>
                  </a:lnTo>
                  <a:lnTo>
                    <a:pt x="256" y="362"/>
                  </a:lnTo>
                  <a:lnTo>
                    <a:pt x="255" y="490"/>
                  </a:lnTo>
                  <a:lnTo>
                    <a:pt x="255" y="887"/>
                  </a:lnTo>
                  <a:lnTo>
                    <a:pt x="254" y="928"/>
                  </a:lnTo>
                  <a:lnTo>
                    <a:pt x="251" y="967"/>
                  </a:lnTo>
                  <a:lnTo>
                    <a:pt x="246" y="1000"/>
                  </a:lnTo>
                  <a:lnTo>
                    <a:pt x="239" y="1030"/>
                  </a:lnTo>
                  <a:lnTo>
                    <a:pt x="230" y="1058"/>
                  </a:lnTo>
                  <a:lnTo>
                    <a:pt x="218" y="1083"/>
                  </a:lnTo>
                  <a:lnTo>
                    <a:pt x="203" y="1108"/>
                  </a:lnTo>
                  <a:lnTo>
                    <a:pt x="185" y="1133"/>
                  </a:lnTo>
                  <a:lnTo>
                    <a:pt x="166" y="1155"/>
                  </a:lnTo>
                  <a:lnTo>
                    <a:pt x="146" y="1174"/>
                  </a:lnTo>
                  <a:lnTo>
                    <a:pt x="125" y="1190"/>
                  </a:lnTo>
                  <a:lnTo>
                    <a:pt x="105" y="1203"/>
                  </a:lnTo>
                  <a:lnTo>
                    <a:pt x="84" y="1214"/>
                  </a:lnTo>
                  <a:lnTo>
                    <a:pt x="64" y="1221"/>
                  </a:lnTo>
                  <a:lnTo>
                    <a:pt x="44" y="1225"/>
                  </a:lnTo>
                  <a:lnTo>
                    <a:pt x="23" y="1226"/>
                  </a:lnTo>
                  <a:lnTo>
                    <a:pt x="0" y="1223"/>
                  </a:lnTo>
                  <a:lnTo>
                    <a:pt x="2" y="1179"/>
                  </a:lnTo>
                  <a:lnTo>
                    <a:pt x="0" y="1138"/>
                  </a:lnTo>
                  <a:lnTo>
                    <a:pt x="11" y="1131"/>
                  </a:lnTo>
                  <a:lnTo>
                    <a:pt x="26" y="1141"/>
                  </a:lnTo>
                  <a:lnTo>
                    <a:pt x="40" y="1147"/>
                  </a:lnTo>
                  <a:lnTo>
                    <a:pt x="54" y="1150"/>
                  </a:lnTo>
                  <a:lnTo>
                    <a:pt x="70" y="1153"/>
                  </a:lnTo>
                  <a:lnTo>
                    <a:pt x="95" y="1149"/>
                  </a:lnTo>
                  <a:lnTo>
                    <a:pt x="114" y="1142"/>
                  </a:lnTo>
                  <a:lnTo>
                    <a:pt x="123" y="1136"/>
                  </a:lnTo>
                  <a:lnTo>
                    <a:pt x="129" y="1130"/>
                  </a:lnTo>
                  <a:lnTo>
                    <a:pt x="140" y="1114"/>
                  </a:lnTo>
                  <a:lnTo>
                    <a:pt x="142" y="1103"/>
                  </a:lnTo>
                  <a:lnTo>
                    <a:pt x="144" y="1089"/>
                  </a:lnTo>
                  <a:lnTo>
                    <a:pt x="148" y="1051"/>
                  </a:lnTo>
                  <a:lnTo>
                    <a:pt x="149" y="970"/>
                  </a:lnTo>
                  <a:lnTo>
                    <a:pt x="149" y="490"/>
                  </a:lnTo>
                  <a:lnTo>
                    <a:pt x="148" y="382"/>
                  </a:lnTo>
                  <a:lnTo>
                    <a:pt x="148" y="330"/>
                  </a:lnTo>
                  <a:lnTo>
                    <a:pt x="146" y="301"/>
                  </a:lnTo>
                  <a:lnTo>
                    <a:pt x="142" y="285"/>
                  </a:lnTo>
                  <a:lnTo>
                    <a:pt x="137" y="277"/>
                  </a:lnTo>
                  <a:lnTo>
                    <a:pt x="130" y="271"/>
                  </a:lnTo>
                  <a:lnTo>
                    <a:pt x="117" y="266"/>
                  </a:lnTo>
                  <a:lnTo>
                    <a:pt x="92" y="262"/>
                  </a:lnTo>
                  <a:lnTo>
                    <a:pt x="44" y="260"/>
                  </a:lnTo>
                  <a:lnTo>
                    <a:pt x="40" y="229"/>
                  </a:lnTo>
                  <a:lnTo>
                    <a:pt x="202" y="229"/>
                  </a:lnTo>
                  <a:lnTo>
                    <a:pt x="362" y="225"/>
                  </a:lnTo>
                  <a:lnTo>
                    <a:pt x="365" y="229"/>
                  </a:lnTo>
                  <a:close/>
                  <a:moveTo>
                    <a:pt x="399" y="277"/>
                  </a:moveTo>
                  <a:lnTo>
                    <a:pt x="394" y="272"/>
                  </a:lnTo>
                  <a:lnTo>
                    <a:pt x="394" y="248"/>
                  </a:lnTo>
                  <a:lnTo>
                    <a:pt x="399" y="243"/>
                  </a:lnTo>
                  <a:lnTo>
                    <a:pt x="556" y="218"/>
                  </a:lnTo>
                  <a:lnTo>
                    <a:pt x="573" y="231"/>
                  </a:lnTo>
                  <a:lnTo>
                    <a:pt x="588" y="247"/>
                  </a:lnTo>
                  <a:lnTo>
                    <a:pt x="608" y="272"/>
                  </a:lnTo>
                  <a:lnTo>
                    <a:pt x="634" y="313"/>
                  </a:lnTo>
                  <a:lnTo>
                    <a:pt x="669" y="372"/>
                  </a:lnTo>
                  <a:lnTo>
                    <a:pt x="712" y="448"/>
                  </a:lnTo>
                  <a:lnTo>
                    <a:pt x="759" y="535"/>
                  </a:lnTo>
                  <a:lnTo>
                    <a:pt x="803" y="621"/>
                  </a:lnTo>
                  <a:lnTo>
                    <a:pt x="860" y="532"/>
                  </a:lnTo>
                  <a:lnTo>
                    <a:pt x="923" y="426"/>
                  </a:lnTo>
                  <a:lnTo>
                    <a:pt x="1041" y="225"/>
                  </a:lnTo>
                  <a:lnTo>
                    <a:pt x="1083" y="228"/>
                  </a:lnTo>
                  <a:lnTo>
                    <a:pt x="1121" y="225"/>
                  </a:lnTo>
                  <a:lnTo>
                    <a:pt x="1126" y="240"/>
                  </a:lnTo>
                  <a:lnTo>
                    <a:pt x="1110" y="258"/>
                  </a:lnTo>
                  <a:lnTo>
                    <a:pt x="1090" y="283"/>
                  </a:lnTo>
                  <a:lnTo>
                    <a:pt x="1040" y="350"/>
                  </a:lnTo>
                  <a:lnTo>
                    <a:pt x="989" y="421"/>
                  </a:lnTo>
                  <a:lnTo>
                    <a:pt x="953" y="475"/>
                  </a:lnTo>
                  <a:lnTo>
                    <a:pt x="884" y="589"/>
                  </a:lnTo>
                  <a:lnTo>
                    <a:pt x="851" y="643"/>
                  </a:lnTo>
                  <a:lnTo>
                    <a:pt x="838" y="670"/>
                  </a:lnTo>
                  <a:lnTo>
                    <a:pt x="836" y="686"/>
                  </a:lnTo>
                  <a:lnTo>
                    <a:pt x="834" y="704"/>
                  </a:lnTo>
                  <a:lnTo>
                    <a:pt x="834" y="784"/>
                  </a:lnTo>
                  <a:lnTo>
                    <a:pt x="834" y="868"/>
                  </a:lnTo>
                  <a:lnTo>
                    <a:pt x="836" y="909"/>
                  </a:lnTo>
                  <a:lnTo>
                    <a:pt x="838" y="935"/>
                  </a:lnTo>
                  <a:lnTo>
                    <a:pt x="842" y="951"/>
                  </a:lnTo>
                  <a:lnTo>
                    <a:pt x="846" y="959"/>
                  </a:lnTo>
                  <a:lnTo>
                    <a:pt x="855" y="965"/>
                  </a:lnTo>
                  <a:lnTo>
                    <a:pt x="867" y="969"/>
                  </a:lnTo>
                  <a:lnTo>
                    <a:pt x="892" y="973"/>
                  </a:lnTo>
                  <a:lnTo>
                    <a:pt x="940" y="975"/>
                  </a:lnTo>
                  <a:lnTo>
                    <a:pt x="945" y="1006"/>
                  </a:lnTo>
                  <a:lnTo>
                    <a:pt x="843" y="1007"/>
                  </a:lnTo>
                  <a:lnTo>
                    <a:pt x="782" y="1006"/>
                  </a:lnTo>
                  <a:lnTo>
                    <a:pt x="623" y="1011"/>
                  </a:lnTo>
                  <a:lnTo>
                    <a:pt x="618" y="979"/>
                  </a:lnTo>
                  <a:lnTo>
                    <a:pt x="692" y="970"/>
                  </a:lnTo>
                  <a:lnTo>
                    <a:pt x="706" y="967"/>
                  </a:lnTo>
                  <a:lnTo>
                    <a:pt x="714" y="962"/>
                  </a:lnTo>
                  <a:lnTo>
                    <a:pt x="719" y="953"/>
                  </a:lnTo>
                  <a:lnTo>
                    <a:pt x="724" y="941"/>
                  </a:lnTo>
                  <a:lnTo>
                    <a:pt x="726" y="917"/>
                  </a:lnTo>
                  <a:lnTo>
                    <a:pt x="728" y="879"/>
                  </a:lnTo>
                  <a:lnTo>
                    <a:pt x="729" y="784"/>
                  </a:lnTo>
                  <a:lnTo>
                    <a:pt x="729" y="679"/>
                  </a:lnTo>
                  <a:lnTo>
                    <a:pt x="702" y="628"/>
                  </a:lnTo>
                  <a:lnTo>
                    <a:pt x="647" y="536"/>
                  </a:lnTo>
                  <a:lnTo>
                    <a:pt x="598" y="457"/>
                  </a:lnTo>
                  <a:lnTo>
                    <a:pt x="540" y="369"/>
                  </a:lnTo>
                  <a:lnTo>
                    <a:pt x="509" y="327"/>
                  </a:lnTo>
                  <a:lnTo>
                    <a:pt x="485" y="301"/>
                  </a:lnTo>
                  <a:lnTo>
                    <a:pt x="468" y="286"/>
                  </a:lnTo>
                  <a:lnTo>
                    <a:pt x="455" y="280"/>
                  </a:lnTo>
                  <a:lnTo>
                    <a:pt x="436" y="278"/>
                  </a:lnTo>
                  <a:lnTo>
                    <a:pt x="399" y="277"/>
                  </a:lnTo>
                  <a:close/>
                  <a:moveTo>
                    <a:pt x="1528" y="1017"/>
                  </a:moveTo>
                  <a:lnTo>
                    <a:pt x="1458" y="831"/>
                  </a:lnTo>
                  <a:lnTo>
                    <a:pt x="1270" y="366"/>
                  </a:lnTo>
                  <a:lnTo>
                    <a:pt x="1243" y="303"/>
                  </a:lnTo>
                  <a:lnTo>
                    <a:pt x="1230" y="274"/>
                  </a:lnTo>
                  <a:lnTo>
                    <a:pt x="1222" y="270"/>
                  </a:lnTo>
                  <a:lnTo>
                    <a:pt x="1209" y="266"/>
                  </a:lnTo>
                  <a:lnTo>
                    <a:pt x="1189" y="262"/>
                  </a:lnTo>
                  <a:lnTo>
                    <a:pt x="1163" y="260"/>
                  </a:lnTo>
                  <a:lnTo>
                    <a:pt x="1158" y="255"/>
                  </a:lnTo>
                  <a:lnTo>
                    <a:pt x="1158" y="230"/>
                  </a:lnTo>
                  <a:lnTo>
                    <a:pt x="1163" y="225"/>
                  </a:lnTo>
                  <a:lnTo>
                    <a:pt x="1241" y="228"/>
                  </a:lnTo>
                  <a:lnTo>
                    <a:pt x="1307" y="229"/>
                  </a:lnTo>
                  <a:lnTo>
                    <a:pt x="1372" y="228"/>
                  </a:lnTo>
                  <a:lnTo>
                    <a:pt x="1453" y="225"/>
                  </a:lnTo>
                  <a:lnTo>
                    <a:pt x="1458" y="260"/>
                  </a:lnTo>
                  <a:lnTo>
                    <a:pt x="1401" y="265"/>
                  </a:lnTo>
                  <a:lnTo>
                    <a:pt x="1374" y="268"/>
                  </a:lnTo>
                  <a:lnTo>
                    <a:pt x="1368" y="271"/>
                  </a:lnTo>
                  <a:lnTo>
                    <a:pt x="1365" y="274"/>
                  </a:lnTo>
                  <a:lnTo>
                    <a:pt x="1362" y="279"/>
                  </a:lnTo>
                  <a:lnTo>
                    <a:pt x="1361" y="284"/>
                  </a:lnTo>
                  <a:lnTo>
                    <a:pt x="1366" y="302"/>
                  </a:lnTo>
                  <a:lnTo>
                    <a:pt x="1379" y="343"/>
                  </a:lnTo>
                  <a:lnTo>
                    <a:pt x="1410" y="432"/>
                  </a:lnTo>
                  <a:lnTo>
                    <a:pt x="1583" y="868"/>
                  </a:lnTo>
                  <a:lnTo>
                    <a:pt x="1728" y="506"/>
                  </a:lnTo>
                  <a:lnTo>
                    <a:pt x="1771" y="386"/>
                  </a:lnTo>
                  <a:lnTo>
                    <a:pt x="1793" y="320"/>
                  </a:lnTo>
                  <a:lnTo>
                    <a:pt x="1800" y="288"/>
                  </a:lnTo>
                  <a:lnTo>
                    <a:pt x="1799" y="282"/>
                  </a:lnTo>
                  <a:lnTo>
                    <a:pt x="1797" y="276"/>
                  </a:lnTo>
                  <a:lnTo>
                    <a:pt x="1787" y="270"/>
                  </a:lnTo>
                  <a:lnTo>
                    <a:pt x="1759" y="265"/>
                  </a:lnTo>
                  <a:lnTo>
                    <a:pt x="1705" y="260"/>
                  </a:lnTo>
                  <a:lnTo>
                    <a:pt x="1701" y="255"/>
                  </a:lnTo>
                  <a:lnTo>
                    <a:pt x="1701" y="229"/>
                  </a:lnTo>
                  <a:lnTo>
                    <a:pt x="1705" y="225"/>
                  </a:lnTo>
                  <a:lnTo>
                    <a:pt x="1829" y="229"/>
                  </a:lnTo>
                  <a:lnTo>
                    <a:pt x="1941" y="225"/>
                  </a:lnTo>
                  <a:lnTo>
                    <a:pt x="1945" y="255"/>
                  </a:lnTo>
                  <a:lnTo>
                    <a:pt x="1909" y="262"/>
                  </a:lnTo>
                  <a:lnTo>
                    <a:pt x="1899" y="264"/>
                  </a:lnTo>
                  <a:lnTo>
                    <a:pt x="1893" y="266"/>
                  </a:lnTo>
                  <a:lnTo>
                    <a:pt x="1884" y="273"/>
                  </a:lnTo>
                  <a:lnTo>
                    <a:pt x="1878" y="284"/>
                  </a:lnTo>
                  <a:lnTo>
                    <a:pt x="1839" y="370"/>
                  </a:lnTo>
                  <a:lnTo>
                    <a:pt x="1666" y="796"/>
                  </a:lnTo>
                  <a:lnTo>
                    <a:pt x="1617" y="922"/>
                  </a:lnTo>
                  <a:lnTo>
                    <a:pt x="1597" y="974"/>
                  </a:lnTo>
                  <a:lnTo>
                    <a:pt x="1583" y="1017"/>
                  </a:lnTo>
                  <a:lnTo>
                    <a:pt x="1528" y="1017"/>
                  </a:lnTo>
                  <a:close/>
                  <a:moveTo>
                    <a:pt x="1853" y="1011"/>
                  </a:moveTo>
                  <a:lnTo>
                    <a:pt x="1848" y="1006"/>
                  </a:lnTo>
                  <a:lnTo>
                    <a:pt x="1848" y="977"/>
                  </a:lnTo>
                  <a:lnTo>
                    <a:pt x="1853" y="974"/>
                  </a:lnTo>
                  <a:lnTo>
                    <a:pt x="1887" y="971"/>
                  </a:lnTo>
                  <a:lnTo>
                    <a:pt x="1906" y="969"/>
                  </a:lnTo>
                  <a:lnTo>
                    <a:pt x="1917" y="964"/>
                  </a:lnTo>
                  <a:lnTo>
                    <a:pt x="1926" y="955"/>
                  </a:lnTo>
                  <a:lnTo>
                    <a:pt x="1939" y="932"/>
                  </a:lnTo>
                  <a:lnTo>
                    <a:pt x="1963" y="884"/>
                  </a:lnTo>
                  <a:lnTo>
                    <a:pt x="2021" y="758"/>
                  </a:lnTo>
                  <a:lnTo>
                    <a:pt x="2171" y="417"/>
                  </a:lnTo>
                  <a:lnTo>
                    <a:pt x="2256" y="217"/>
                  </a:lnTo>
                  <a:lnTo>
                    <a:pt x="2292" y="217"/>
                  </a:lnTo>
                  <a:lnTo>
                    <a:pt x="2529" y="772"/>
                  </a:lnTo>
                  <a:lnTo>
                    <a:pt x="2560" y="847"/>
                  </a:lnTo>
                  <a:lnTo>
                    <a:pt x="2592" y="915"/>
                  </a:lnTo>
                  <a:lnTo>
                    <a:pt x="2607" y="945"/>
                  </a:lnTo>
                  <a:lnTo>
                    <a:pt x="2616" y="959"/>
                  </a:lnTo>
                  <a:lnTo>
                    <a:pt x="2625" y="964"/>
                  </a:lnTo>
                  <a:lnTo>
                    <a:pt x="2634" y="969"/>
                  </a:lnTo>
                  <a:lnTo>
                    <a:pt x="2651" y="971"/>
                  </a:lnTo>
                  <a:lnTo>
                    <a:pt x="2680" y="974"/>
                  </a:lnTo>
                  <a:lnTo>
                    <a:pt x="2685" y="1006"/>
                  </a:lnTo>
                  <a:lnTo>
                    <a:pt x="2574" y="1006"/>
                  </a:lnTo>
                  <a:lnTo>
                    <a:pt x="2391" y="1011"/>
                  </a:lnTo>
                  <a:lnTo>
                    <a:pt x="2386" y="977"/>
                  </a:lnTo>
                  <a:lnTo>
                    <a:pt x="2467" y="968"/>
                  </a:lnTo>
                  <a:lnTo>
                    <a:pt x="2475" y="965"/>
                  </a:lnTo>
                  <a:lnTo>
                    <a:pt x="2479" y="961"/>
                  </a:lnTo>
                  <a:lnTo>
                    <a:pt x="2482" y="956"/>
                  </a:lnTo>
                  <a:lnTo>
                    <a:pt x="2483" y="949"/>
                  </a:lnTo>
                  <a:lnTo>
                    <a:pt x="2482" y="935"/>
                  </a:lnTo>
                  <a:lnTo>
                    <a:pt x="2476" y="917"/>
                  </a:lnTo>
                  <a:lnTo>
                    <a:pt x="2407" y="748"/>
                  </a:lnTo>
                  <a:lnTo>
                    <a:pt x="2087" y="748"/>
                  </a:lnTo>
                  <a:lnTo>
                    <a:pt x="2027" y="890"/>
                  </a:lnTo>
                  <a:lnTo>
                    <a:pt x="2015" y="923"/>
                  </a:lnTo>
                  <a:lnTo>
                    <a:pt x="2010" y="946"/>
                  </a:lnTo>
                  <a:lnTo>
                    <a:pt x="2011" y="952"/>
                  </a:lnTo>
                  <a:lnTo>
                    <a:pt x="2014" y="958"/>
                  </a:lnTo>
                  <a:lnTo>
                    <a:pt x="2026" y="967"/>
                  </a:lnTo>
                  <a:lnTo>
                    <a:pt x="2035" y="969"/>
                  </a:lnTo>
                  <a:lnTo>
                    <a:pt x="2052" y="971"/>
                  </a:lnTo>
                  <a:lnTo>
                    <a:pt x="2100" y="974"/>
                  </a:lnTo>
                  <a:lnTo>
                    <a:pt x="2106" y="977"/>
                  </a:lnTo>
                  <a:lnTo>
                    <a:pt x="2106" y="1006"/>
                  </a:lnTo>
                  <a:lnTo>
                    <a:pt x="1977" y="1006"/>
                  </a:lnTo>
                  <a:lnTo>
                    <a:pt x="1915" y="1007"/>
                  </a:lnTo>
                  <a:lnTo>
                    <a:pt x="1853" y="1011"/>
                  </a:lnTo>
                  <a:close/>
                  <a:moveTo>
                    <a:pt x="2106" y="700"/>
                  </a:moveTo>
                  <a:lnTo>
                    <a:pt x="2386" y="700"/>
                  </a:lnTo>
                  <a:lnTo>
                    <a:pt x="2247" y="367"/>
                  </a:lnTo>
                  <a:lnTo>
                    <a:pt x="2106" y="700"/>
                  </a:lnTo>
                  <a:close/>
                  <a:moveTo>
                    <a:pt x="2130" y="124"/>
                  </a:moveTo>
                  <a:lnTo>
                    <a:pt x="2118" y="123"/>
                  </a:lnTo>
                  <a:lnTo>
                    <a:pt x="2106" y="120"/>
                  </a:lnTo>
                  <a:lnTo>
                    <a:pt x="2095" y="115"/>
                  </a:lnTo>
                  <a:lnTo>
                    <a:pt x="2086" y="106"/>
                  </a:lnTo>
                  <a:lnTo>
                    <a:pt x="2079" y="97"/>
                  </a:lnTo>
                  <a:lnTo>
                    <a:pt x="2073" y="87"/>
                  </a:lnTo>
                  <a:lnTo>
                    <a:pt x="2069" y="75"/>
                  </a:lnTo>
                  <a:lnTo>
                    <a:pt x="2068" y="63"/>
                  </a:lnTo>
                  <a:lnTo>
                    <a:pt x="2069" y="50"/>
                  </a:lnTo>
                  <a:lnTo>
                    <a:pt x="2073" y="38"/>
                  </a:lnTo>
                  <a:lnTo>
                    <a:pt x="2079" y="28"/>
                  </a:lnTo>
                  <a:lnTo>
                    <a:pt x="2086" y="19"/>
                  </a:lnTo>
                  <a:lnTo>
                    <a:pt x="2095" y="10"/>
                  </a:lnTo>
                  <a:lnTo>
                    <a:pt x="2106" y="4"/>
                  </a:lnTo>
                  <a:lnTo>
                    <a:pt x="2118" y="1"/>
                  </a:lnTo>
                  <a:lnTo>
                    <a:pt x="2130" y="0"/>
                  </a:lnTo>
                  <a:lnTo>
                    <a:pt x="2143" y="1"/>
                  </a:lnTo>
                  <a:lnTo>
                    <a:pt x="2154" y="4"/>
                  </a:lnTo>
                  <a:lnTo>
                    <a:pt x="2165" y="10"/>
                  </a:lnTo>
                  <a:lnTo>
                    <a:pt x="2175" y="19"/>
                  </a:lnTo>
                  <a:lnTo>
                    <a:pt x="2183" y="28"/>
                  </a:lnTo>
                  <a:lnTo>
                    <a:pt x="2188" y="38"/>
                  </a:lnTo>
                  <a:lnTo>
                    <a:pt x="2191" y="50"/>
                  </a:lnTo>
                  <a:lnTo>
                    <a:pt x="2193" y="63"/>
                  </a:lnTo>
                  <a:lnTo>
                    <a:pt x="2191" y="75"/>
                  </a:lnTo>
                  <a:lnTo>
                    <a:pt x="2188" y="87"/>
                  </a:lnTo>
                  <a:lnTo>
                    <a:pt x="2183" y="97"/>
                  </a:lnTo>
                  <a:lnTo>
                    <a:pt x="2175" y="106"/>
                  </a:lnTo>
                  <a:lnTo>
                    <a:pt x="2165" y="115"/>
                  </a:lnTo>
                  <a:lnTo>
                    <a:pt x="2154" y="120"/>
                  </a:lnTo>
                  <a:lnTo>
                    <a:pt x="2143" y="123"/>
                  </a:lnTo>
                  <a:lnTo>
                    <a:pt x="2130" y="124"/>
                  </a:lnTo>
                  <a:close/>
                  <a:moveTo>
                    <a:pt x="2404" y="124"/>
                  </a:moveTo>
                  <a:lnTo>
                    <a:pt x="2391" y="123"/>
                  </a:lnTo>
                  <a:lnTo>
                    <a:pt x="2380" y="120"/>
                  </a:lnTo>
                  <a:lnTo>
                    <a:pt x="2369" y="115"/>
                  </a:lnTo>
                  <a:lnTo>
                    <a:pt x="2359" y="106"/>
                  </a:lnTo>
                  <a:lnTo>
                    <a:pt x="2351" y="97"/>
                  </a:lnTo>
                  <a:lnTo>
                    <a:pt x="2345" y="87"/>
                  </a:lnTo>
                  <a:lnTo>
                    <a:pt x="2343" y="75"/>
                  </a:lnTo>
                  <a:lnTo>
                    <a:pt x="2341" y="63"/>
                  </a:lnTo>
                  <a:lnTo>
                    <a:pt x="2343" y="50"/>
                  </a:lnTo>
                  <a:lnTo>
                    <a:pt x="2345" y="38"/>
                  </a:lnTo>
                  <a:lnTo>
                    <a:pt x="2351" y="28"/>
                  </a:lnTo>
                  <a:lnTo>
                    <a:pt x="2359" y="19"/>
                  </a:lnTo>
                  <a:lnTo>
                    <a:pt x="2369" y="10"/>
                  </a:lnTo>
                  <a:lnTo>
                    <a:pt x="2380" y="4"/>
                  </a:lnTo>
                  <a:lnTo>
                    <a:pt x="2391" y="1"/>
                  </a:lnTo>
                  <a:lnTo>
                    <a:pt x="2404" y="0"/>
                  </a:lnTo>
                  <a:lnTo>
                    <a:pt x="2416" y="1"/>
                  </a:lnTo>
                  <a:lnTo>
                    <a:pt x="2428" y="4"/>
                  </a:lnTo>
                  <a:lnTo>
                    <a:pt x="2437" y="10"/>
                  </a:lnTo>
                  <a:lnTo>
                    <a:pt x="2447" y="19"/>
                  </a:lnTo>
                  <a:lnTo>
                    <a:pt x="2455" y="28"/>
                  </a:lnTo>
                  <a:lnTo>
                    <a:pt x="2461" y="38"/>
                  </a:lnTo>
                  <a:lnTo>
                    <a:pt x="2464" y="50"/>
                  </a:lnTo>
                  <a:lnTo>
                    <a:pt x="2465" y="63"/>
                  </a:lnTo>
                  <a:lnTo>
                    <a:pt x="2464" y="75"/>
                  </a:lnTo>
                  <a:lnTo>
                    <a:pt x="2461" y="87"/>
                  </a:lnTo>
                  <a:lnTo>
                    <a:pt x="2455" y="97"/>
                  </a:lnTo>
                  <a:lnTo>
                    <a:pt x="2447" y="106"/>
                  </a:lnTo>
                  <a:lnTo>
                    <a:pt x="2437" y="115"/>
                  </a:lnTo>
                  <a:lnTo>
                    <a:pt x="2428" y="120"/>
                  </a:lnTo>
                  <a:lnTo>
                    <a:pt x="2416" y="123"/>
                  </a:lnTo>
                  <a:lnTo>
                    <a:pt x="2404" y="124"/>
                  </a:lnTo>
                  <a:close/>
                  <a:moveTo>
                    <a:pt x="2754" y="817"/>
                  </a:moveTo>
                  <a:lnTo>
                    <a:pt x="2785" y="812"/>
                  </a:lnTo>
                  <a:lnTo>
                    <a:pt x="2793" y="873"/>
                  </a:lnTo>
                  <a:lnTo>
                    <a:pt x="2797" y="903"/>
                  </a:lnTo>
                  <a:lnTo>
                    <a:pt x="2801" y="910"/>
                  </a:lnTo>
                  <a:lnTo>
                    <a:pt x="2807" y="919"/>
                  </a:lnTo>
                  <a:lnTo>
                    <a:pt x="2817" y="927"/>
                  </a:lnTo>
                  <a:lnTo>
                    <a:pt x="2827" y="935"/>
                  </a:lnTo>
                  <a:lnTo>
                    <a:pt x="2857" y="952"/>
                  </a:lnTo>
                  <a:lnTo>
                    <a:pt x="2895" y="964"/>
                  </a:lnTo>
                  <a:lnTo>
                    <a:pt x="2937" y="973"/>
                  </a:lnTo>
                  <a:lnTo>
                    <a:pt x="2958" y="975"/>
                  </a:lnTo>
                  <a:lnTo>
                    <a:pt x="2979" y="975"/>
                  </a:lnTo>
                  <a:lnTo>
                    <a:pt x="3007" y="974"/>
                  </a:lnTo>
                  <a:lnTo>
                    <a:pt x="3035" y="970"/>
                  </a:lnTo>
                  <a:lnTo>
                    <a:pt x="3060" y="963"/>
                  </a:lnTo>
                  <a:lnTo>
                    <a:pt x="3084" y="953"/>
                  </a:lnTo>
                  <a:lnTo>
                    <a:pt x="3107" y="941"/>
                  </a:lnTo>
                  <a:lnTo>
                    <a:pt x="3126" y="927"/>
                  </a:lnTo>
                  <a:lnTo>
                    <a:pt x="3143" y="910"/>
                  </a:lnTo>
                  <a:lnTo>
                    <a:pt x="3157" y="891"/>
                  </a:lnTo>
                  <a:lnTo>
                    <a:pt x="3168" y="869"/>
                  </a:lnTo>
                  <a:lnTo>
                    <a:pt x="3177" y="847"/>
                  </a:lnTo>
                  <a:lnTo>
                    <a:pt x="3181" y="823"/>
                  </a:lnTo>
                  <a:lnTo>
                    <a:pt x="3183" y="796"/>
                  </a:lnTo>
                  <a:lnTo>
                    <a:pt x="3183" y="779"/>
                  </a:lnTo>
                  <a:lnTo>
                    <a:pt x="3180" y="763"/>
                  </a:lnTo>
                  <a:lnTo>
                    <a:pt x="3177" y="747"/>
                  </a:lnTo>
                  <a:lnTo>
                    <a:pt x="3171" y="733"/>
                  </a:lnTo>
                  <a:lnTo>
                    <a:pt x="3163" y="721"/>
                  </a:lnTo>
                  <a:lnTo>
                    <a:pt x="3156" y="709"/>
                  </a:lnTo>
                  <a:lnTo>
                    <a:pt x="3147" y="699"/>
                  </a:lnTo>
                  <a:lnTo>
                    <a:pt x="3136" y="689"/>
                  </a:lnTo>
                  <a:lnTo>
                    <a:pt x="3124" y="682"/>
                  </a:lnTo>
                  <a:lnTo>
                    <a:pt x="3112" y="675"/>
                  </a:lnTo>
                  <a:lnTo>
                    <a:pt x="3084" y="665"/>
                  </a:lnTo>
                  <a:lnTo>
                    <a:pt x="2999" y="647"/>
                  </a:lnTo>
                  <a:lnTo>
                    <a:pt x="2913" y="632"/>
                  </a:lnTo>
                  <a:lnTo>
                    <a:pt x="2881" y="622"/>
                  </a:lnTo>
                  <a:lnTo>
                    <a:pt x="2850" y="610"/>
                  </a:lnTo>
                  <a:lnTo>
                    <a:pt x="2821" y="592"/>
                  </a:lnTo>
                  <a:lnTo>
                    <a:pt x="2809" y="583"/>
                  </a:lnTo>
                  <a:lnTo>
                    <a:pt x="2799" y="572"/>
                  </a:lnTo>
                  <a:lnTo>
                    <a:pt x="2789" y="560"/>
                  </a:lnTo>
                  <a:lnTo>
                    <a:pt x="2779" y="547"/>
                  </a:lnTo>
                  <a:lnTo>
                    <a:pt x="2772" y="531"/>
                  </a:lnTo>
                  <a:lnTo>
                    <a:pt x="2765" y="516"/>
                  </a:lnTo>
                  <a:lnTo>
                    <a:pt x="2755" y="481"/>
                  </a:lnTo>
                  <a:lnTo>
                    <a:pt x="2753" y="463"/>
                  </a:lnTo>
                  <a:lnTo>
                    <a:pt x="2753" y="444"/>
                  </a:lnTo>
                  <a:lnTo>
                    <a:pt x="2754" y="418"/>
                  </a:lnTo>
                  <a:lnTo>
                    <a:pt x="2757" y="394"/>
                  </a:lnTo>
                  <a:lnTo>
                    <a:pt x="2763" y="372"/>
                  </a:lnTo>
                  <a:lnTo>
                    <a:pt x="2771" y="350"/>
                  </a:lnTo>
                  <a:lnTo>
                    <a:pt x="2781" y="330"/>
                  </a:lnTo>
                  <a:lnTo>
                    <a:pt x="2793" y="309"/>
                  </a:lnTo>
                  <a:lnTo>
                    <a:pt x="2808" y="291"/>
                  </a:lnTo>
                  <a:lnTo>
                    <a:pt x="2825" y="274"/>
                  </a:lnTo>
                  <a:lnTo>
                    <a:pt x="2843" y="259"/>
                  </a:lnTo>
                  <a:lnTo>
                    <a:pt x="2863" y="246"/>
                  </a:lnTo>
                  <a:lnTo>
                    <a:pt x="2885" y="234"/>
                  </a:lnTo>
                  <a:lnTo>
                    <a:pt x="2909" y="225"/>
                  </a:lnTo>
                  <a:lnTo>
                    <a:pt x="2934" y="218"/>
                  </a:lnTo>
                  <a:lnTo>
                    <a:pt x="2961" y="212"/>
                  </a:lnTo>
                  <a:lnTo>
                    <a:pt x="2988" y="210"/>
                  </a:lnTo>
                  <a:lnTo>
                    <a:pt x="3018" y="208"/>
                  </a:lnTo>
                  <a:lnTo>
                    <a:pt x="3067" y="211"/>
                  </a:lnTo>
                  <a:lnTo>
                    <a:pt x="3123" y="220"/>
                  </a:lnTo>
                  <a:lnTo>
                    <a:pt x="3150" y="226"/>
                  </a:lnTo>
                  <a:lnTo>
                    <a:pt x="3177" y="235"/>
                  </a:lnTo>
                  <a:lnTo>
                    <a:pt x="3226" y="255"/>
                  </a:lnTo>
                  <a:lnTo>
                    <a:pt x="3229" y="262"/>
                  </a:lnTo>
                  <a:lnTo>
                    <a:pt x="3225" y="290"/>
                  </a:lnTo>
                  <a:lnTo>
                    <a:pt x="3220" y="324"/>
                  </a:lnTo>
                  <a:lnTo>
                    <a:pt x="3215" y="406"/>
                  </a:lnTo>
                  <a:lnTo>
                    <a:pt x="3210" y="411"/>
                  </a:lnTo>
                  <a:lnTo>
                    <a:pt x="3181" y="411"/>
                  </a:lnTo>
                  <a:lnTo>
                    <a:pt x="3173" y="324"/>
                  </a:lnTo>
                  <a:lnTo>
                    <a:pt x="3169" y="315"/>
                  </a:lnTo>
                  <a:lnTo>
                    <a:pt x="3160" y="304"/>
                  </a:lnTo>
                  <a:lnTo>
                    <a:pt x="3144" y="294"/>
                  </a:lnTo>
                  <a:lnTo>
                    <a:pt x="3123" y="282"/>
                  </a:lnTo>
                  <a:lnTo>
                    <a:pt x="3099" y="270"/>
                  </a:lnTo>
                  <a:lnTo>
                    <a:pt x="3072" y="262"/>
                  </a:lnTo>
                  <a:lnTo>
                    <a:pt x="3046" y="258"/>
                  </a:lnTo>
                  <a:lnTo>
                    <a:pt x="3018" y="255"/>
                  </a:lnTo>
                  <a:lnTo>
                    <a:pt x="2995" y="256"/>
                  </a:lnTo>
                  <a:lnTo>
                    <a:pt x="2973" y="260"/>
                  </a:lnTo>
                  <a:lnTo>
                    <a:pt x="2951" y="266"/>
                  </a:lnTo>
                  <a:lnTo>
                    <a:pt x="2931" y="274"/>
                  </a:lnTo>
                  <a:lnTo>
                    <a:pt x="2911" y="285"/>
                  </a:lnTo>
                  <a:lnTo>
                    <a:pt x="2895" y="298"/>
                  </a:lnTo>
                  <a:lnTo>
                    <a:pt x="2880" y="315"/>
                  </a:lnTo>
                  <a:lnTo>
                    <a:pt x="2868" y="334"/>
                  </a:lnTo>
                  <a:lnTo>
                    <a:pt x="2859" y="354"/>
                  </a:lnTo>
                  <a:lnTo>
                    <a:pt x="2853" y="375"/>
                  </a:lnTo>
                  <a:lnTo>
                    <a:pt x="2849" y="396"/>
                  </a:lnTo>
                  <a:lnTo>
                    <a:pt x="2848" y="416"/>
                  </a:lnTo>
                  <a:lnTo>
                    <a:pt x="2848" y="432"/>
                  </a:lnTo>
                  <a:lnTo>
                    <a:pt x="2850" y="447"/>
                  </a:lnTo>
                  <a:lnTo>
                    <a:pt x="2855" y="462"/>
                  </a:lnTo>
                  <a:lnTo>
                    <a:pt x="2860" y="474"/>
                  </a:lnTo>
                  <a:lnTo>
                    <a:pt x="2874" y="496"/>
                  </a:lnTo>
                  <a:lnTo>
                    <a:pt x="2893" y="514"/>
                  </a:lnTo>
                  <a:lnTo>
                    <a:pt x="2915" y="526"/>
                  </a:lnTo>
                  <a:lnTo>
                    <a:pt x="2940" y="536"/>
                  </a:lnTo>
                  <a:lnTo>
                    <a:pt x="2977" y="544"/>
                  </a:lnTo>
                  <a:lnTo>
                    <a:pt x="3039" y="554"/>
                  </a:lnTo>
                  <a:lnTo>
                    <a:pt x="3084" y="561"/>
                  </a:lnTo>
                  <a:lnTo>
                    <a:pt x="3123" y="568"/>
                  </a:lnTo>
                  <a:lnTo>
                    <a:pt x="3155" y="578"/>
                  </a:lnTo>
                  <a:lnTo>
                    <a:pt x="3180" y="586"/>
                  </a:lnTo>
                  <a:lnTo>
                    <a:pt x="3202" y="598"/>
                  </a:lnTo>
                  <a:lnTo>
                    <a:pt x="3221" y="613"/>
                  </a:lnTo>
                  <a:lnTo>
                    <a:pt x="3238" y="629"/>
                  </a:lnTo>
                  <a:lnTo>
                    <a:pt x="3252" y="649"/>
                  </a:lnTo>
                  <a:lnTo>
                    <a:pt x="3264" y="671"/>
                  </a:lnTo>
                  <a:lnTo>
                    <a:pt x="3273" y="697"/>
                  </a:lnTo>
                  <a:lnTo>
                    <a:pt x="3277" y="723"/>
                  </a:lnTo>
                  <a:lnTo>
                    <a:pt x="3279" y="752"/>
                  </a:lnTo>
                  <a:lnTo>
                    <a:pt x="3277" y="781"/>
                  </a:lnTo>
                  <a:lnTo>
                    <a:pt x="3273" y="808"/>
                  </a:lnTo>
                  <a:lnTo>
                    <a:pt x="3265" y="835"/>
                  </a:lnTo>
                  <a:lnTo>
                    <a:pt x="3255" y="860"/>
                  </a:lnTo>
                  <a:lnTo>
                    <a:pt x="3241" y="884"/>
                  </a:lnTo>
                  <a:lnTo>
                    <a:pt x="3225" y="907"/>
                  </a:lnTo>
                  <a:lnTo>
                    <a:pt x="3205" y="928"/>
                  </a:lnTo>
                  <a:lnTo>
                    <a:pt x="3183" y="949"/>
                  </a:lnTo>
                  <a:lnTo>
                    <a:pt x="3159" y="967"/>
                  </a:lnTo>
                  <a:lnTo>
                    <a:pt x="3132" y="982"/>
                  </a:lnTo>
                  <a:lnTo>
                    <a:pt x="3105" y="997"/>
                  </a:lnTo>
                  <a:lnTo>
                    <a:pt x="3077" y="1007"/>
                  </a:lnTo>
                  <a:lnTo>
                    <a:pt x="3047" y="1016"/>
                  </a:lnTo>
                  <a:lnTo>
                    <a:pt x="3016" y="1022"/>
                  </a:lnTo>
                  <a:lnTo>
                    <a:pt x="2983" y="1025"/>
                  </a:lnTo>
                  <a:lnTo>
                    <a:pt x="2950" y="1027"/>
                  </a:lnTo>
                  <a:lnTo>
                    <a:pt x="2895" y="1024"/>
                  </a:lnTo>
                  <a:lnTo>
                    <a:pt x="2868" y="1022"/>
                  </a:lnTo>
                  <a:lnTo>
                    <a:pt x="2843" y="1017"/>
                  </a:lnTo>
                  <a:lnTo>
                    <a:pt x="2818" y="1011"/>
                  </a:lnTo>
                  <a:lnTo>
                    <a:pt x="2794" y="1004"/>
                  </a:lnTo>
                  <a:lnTo>
                    <a:pt x="2771" y="995"/>
                  </a:lnTo>
                  <a:lnTo>
                    <a:pt x="2749" y="986"/>
                  </a:lnTo>
                  <a:lnTo>
                    <a:pt x="2746" y="979"/>
                  </a:lnTo>
                  <a:lnTo>
                    <a:pt x="2748" y="956"/>
                  </a:lnTo>
                  <a:lnTo>
                    <a:pt x="2751" y="921"/>
                  </a:lnTo>
                  <a:lnTo>
                    <a:pt x="2754" y="817"/>
                  </a:lnTo>
                  <a:close/>
                  <a:moveTo>
                    <a:pt x="3550" y="605"/>
                  </a:moveTo>
                  <a:lnTo>
                    <a:pt x="3669" y="496"/>
                  </a:lnTo>
                  <a:lnTo>
                    <a:pt x="3750" y="418"/>
                  </a:lnTo>
                  <a:lnTo>
                    <a:pt x="3852" y="316"/>
                  </a:lnTo>
                  <a:lnTo>
                    <a:pt x="3883" y="284"/>
                  </a:lnTo>
                  <a:lnTo>
                    <a:pt x="3900" y="265"/>
                  </a:lnTo>
                  <a:lnTo>
                    <a:pt x="3900" y="229"/>
                  </a:lnTo>
                  <a:lnTo>
                    <a:pt x="3905" y="225"/>
                  </a:lnTo>
                  <a:lnTo>
                    <a:pt x="3997" y="228"/>
                  </a:lnTo>
                  <a:lnTo>
                    <a:pt x="4085" y="225"/>
                  </a:lnTo>
                  <a:lnTo>
                    <a:pt x="4090" y="230"/>
                  </a:lnTo>
                  <a:lnTo>
                    <a:pt x="4090" y="256"/>
                  </a:lnTo>
                  <a:lnTo>
                    <a:pt x="4043" y="261"/>
                  </a:lnTo>
                  <a:lnTo>
                    <a:pt x="4027" y="264"/>
                  </a:lnTo>
                  <a:lnTo>
                    <a:pt x="4015" y="266"/>
                  </a:lnTo>
                  <a:lnTo>
                    <a:pt x="4005" y="271"/>
                  </a:lnTo>
                  <a:lnTo>
                    <a:pt x="3993" y="278"/>
                  </a:lnTo>
                  <a:lnTo>
                    <a:pt x="3977" y="289"/>
                  </a:lnTo>
                  <a:lnTo>
                    <a:pt x="3960" y="302"/>
                  </a:lnTo>
                  <a:lnTo>
                    <a:pt x="3922" y="334"/>
                  </a:lnTo>
                  <a:lnTo>
                    <a:pt x="3877" y="375"/>
                  </a:lnTo>
                  <a:lnTo>
                    <a:pt x="3653" y="579"/>
                  </a:lnTo>
                  <a:lnTo>
                    <a:pt x="3987" y="887"/>
                  </a:lnTo>
                  <a:lnTo>
                    <a:pt x="4077" y="969"/>
                  </a:lnTo>
                  <a:lnTo>
                    <a:pt x="4091" y="974"/>
                  </a:lnTo>
                  <a:lnTo>
                    <a:pt x="4116" y="976"/>
                  </a:lnTo>
                  <a:lnTo>
                    <a:pt x="4120" y="1004"/>
                  </a:lnTo>
                  <a:lnTo>
                    <a:pt x="4084" y="1006"/>
                  </a:lnTo>
                  <a:lnTo>
                    <a:pt x="4050" y="1006"/>
                  </a:lnTo>
                  <a:lnTo>
                    <a:pt x="3960" y="1009"/>
                  </a:lnTo>
                  <a:lnTo>
                    <a:pt x="3871" y="925"/>
                  </a:lnTo>
                  <a:lnTo>
                    <a:pt x="3550" y="628"/>
                  </a:lnTo>
                  <a:lnTo>
                    <a:pt x="3550" y="746"/>
                  </a:lnTo>
                  <a:lnTo>
                    <a:pt x="3550" y="854"/>
                  </a:lnTo>
                  <a:lnTo>
                    <a:pt x="3551" y="905"/>
                  </a:lnTo>
                  <a:lnTo>
                    <a:pt x="3553" y="934"/>
                  </a:lnTo>
                  <a:lnTo>
                    <a:pt x="3557" y="950"/>
                  </a:lnTo>
                  <a:lnTo>
                    <a:pt x="3562" y="959"/>
                  </a:lnTo>
                  <a:lnTo>
                    <a:pt x="3569" y="964"/>
                  </a:lnTo>
                  <a:lnTo>
                    <a:pt x="3581" y="969"/>
                  </a:lnTo>
                  <a:lnTo>
                    <a:pt x="3607" y="973"/>
                  </a:lnTo>
                  <a:lnTo>
                    <a:pt x="3655" y="975"/>
                  </a:lnTo>
                  <a:lnTo>
                    <a:pt x="3660" y="1006"/>
                  </a:lnTo>
                  <a:lnTo>
                    <a:pt x="3558" y="1007"/>
                  </a:lnTo>
                  <a:lnTo>
                    <a:pt x="3496" y="1006"/>
                  </a:lnTo>
                  <a:lnTo>
                    <a:pt x="3339" y="1011"/>
                  </a:lnTo>
                  <a:lnTo>
                    <a:pt x="3334" y="979"/>
                  </a:lnTo>
                  <a:lnTo>
                    <a:pt x="3407" y="970"/>
                  </a:lnTo>
                  <a:lnTo>
                    <a:pt x="3421" y="967"/>
                  </a:lnTo>
                  <a:lnTo>
                    <a:pt x="3430" y="962"/>
                  </a:lnTo>
                  <a:lnTo>
                    <a:pt x="3432" y="958"/>
                  </a:lnTo>
                  <a:lnTo>
                    <a:pt x="3435" y="953"/>
                  </a:lnTo>
                  <a:lnTo>
                    <a:pt x="3439" y="939"/>
                  </a:lnTo>
                  <a:lnTo>
                    <a:pt x="3442" y="911"/>
                  </a:lnTo>
                  <a:lnTo>
                    <a:pt x="3443" y="862"/>
                  </a:lnTo>
                  <a:lnTo>
                    <a:pt x="3444" y="746"/>
                  </a:lnTo>
                  <a:lnTo>
                    <a:pt x="3444" y="490"/>
                  </a:lnTo>
                  <a:lnTo>
                    <a:pt x="3443" y="382"/>
                  </a:lnTo>
                  <a:lnTo>
                    <a:pt x="3442" y="330"/>
                  </a:lnTo>
                  <a:lnTo>
                    <a:pt x="3439" y="301"/>
                  </a:lnTo>
                  <a:lnTo>
                    <a:pt x="3437" y="285"/>
                  </a:lnTo>
                  <a:lnTo>
                    <a:pt x="3432" y="277"/>
                  </a:lnTo>
                  <a:lnTo>
                    <a:pt x="3424" y="271"/>
                  </a:lnTo>
                  <a:lnTo>
                    <a:pt x="3412" y="266"/>
                  </a:lnTo>
                  <a:lnTo>
                    <a:pt x="3385" y="262"/>
                  </a:lnTo>
                  <a:lnTo>
                    <a:pt x="3339" y="260"/>
                  </a:lnTo>
                  <a:lnTo>
                    <a:pt x="3334" y="229"/>
                  </a:lnTo>
                  <a:lnTo>
                    <a:pt x="3407" y="228"/>
                  </a:lnTo>
                  <a:lnTo>
                    <a:pt x="3496" y="229"/>
                  </a:lnTo>
                  <a:lnTo>
                    <a:pt x="3655" y="225"/>
                  </a:lnTo>
                  <a:lnTo>
                    <a:pt x="3660" y="256"/>
                  </a:lnTo>
                  <a:lnTo>
                    <a:pt x="3622" y="261"/>
                  </a:lnTo>
                  <a:lnTo>
                    <a:pt x="3597" y="264"/>
                  </a:lnTo>
                  <a:lnTo>
                    <a:pt x="3587" y="265"/>
                  </a:lnTo>
                  <a:lnTo>
                    <a:pt x="3579" y="267"/>
                  </a:lnTo>
                  <a:lnTo>
                    <a:pt x="3567" y="272"/>
                  </a:lnTo>
                  <a:lnTo>
                    <a:pt x="3558" y="282"/>
                  </a:lnTo>
                  <a:lnTo>
                    <a:pt x="3553" y="301"/>
                  </a:lnTo>
                  <a:lnTo>
                    <a:pt x="3551" y="327"/>
                  </a:lnTo>
                  <a:lnTo>
                    <a:pt x="3551" y="362"/>
                  </a:lnTo>
                  <a:lnTo>
                    <a:pt x="3550" y="490"/>
                  </a:lnTo>
                  <a:lnTo>
                    <a:pt x="3550" y="605"/>
                  </a:lnTo>
                  <a:close/>
                  <a:moveTo>
                    <a:pt x="4137" y="277"/>
                  </a:moveTo>
                  <a:lnTo>
                    <a:pt x="4132" y="272"/>
                  </a:lnTo>
                  <a:lnTo>
                    <a:pt x="4132" y="248"/>
                  </a:lnTo>
                  <a:lnTo>
                    <a:pt x="4137" y="243"/>
                  </a:lnTo>
                  <a:lnTo>
                    <a:pt x="4294" y="218"/>
                  </a:lnTo>
                  <a:lnTo>
                    <a:pt x="4309" y="231"/>
                  </a:lnTo>
                  <a:lnTo>
                    <a:pt x="4325" y="247"/>
                  </a:lnTo>
                  <a:lnTo>
                    <a:pt x="4345" y="272"/>
                  </a:lnTo>
                  <a:lnTo>
                    <a:pt x="4372" y="313"/>
                  </a:lnTo>
                  <a:lnTo>
                    <a:pt x="4407" y="372"/>
                  </a:lnTo>
                  <a:lnTo>
                    <a:pt x="4450" y="448"/>
                  </a:lnTo>
                  <a:lnTo>
                    <a:pt x="4495" y="535"/>
                  </a:lnTo>
                  <a:lnTo>
                    <a:pt x="4541" y="621"/>
                  </a:lnTo>
                  <a:lnTo>
                    <a:pt x="4597" y="532"/>
                  </a:lnTo>
                  <a:lnTo>
                    <a:pt x="4661" y="426"/>
                  </a:lnTo>
                  <a:lnTo>
                    <a:pt x="4777" y="225"/>
                  </a:lnTo>
                  <a:lnTo>
                    <a:pt x="4821" y="228"/>
                  </a:lnTo>
                  <a:lnTo>
                    <a:pt x="4859" y="225"/>
                  </a:lnTo>
                  <a:lnTo>
                    <a:pt x="4863" y="240"/>
                  </a:lnTo>
                  <a:lnTo>
                    <a:pt x="4847" y="258"/>
                  </a:lnTo>
                  <a:lnTo>
                    <a:pt x="4828" y="283"/>
                  </a:lnTo>
                  <a:lnTo>
                    <a:pt x="4777" y="350"/>
                  </a:lnTo>
                  <a:lnTo>
                    <a:pt x="4727" y="421"/>
                  </a:lnTo>
                  <a:lnTo>
                    <a:pt x="4691" y="475"/>
                  </a:lnTo>
                  <a:lnTo>
                    <a:pt x="4620" y="589"/>
                  </a:lnTo>
                  <a:lnTo>
                    <a:pt x="4589" y="643"/>
                  </a:lnTo>
                  <a:lnTo>
                    <a:pt x="4576" y="670"/>
                  </a:lnTo>
                  <a:lnTo>
                    <a:pt x="4572" y="686"/>
                  </a:lnTo>
                  <a:lnTo>
                    <a:pt x="4571" y="704"/>
                  </a:lnTo>
                  <a:lnTo>
                    <a:pt x="4571" y="784"/>
                  </a:lnTo>
                  <a:lnTo>
                    <a:pt x="4572" y="868"/>
                  </a:lnTo>
                  <a:lnTo>
                    <a:pt x="4573" y="909"/>
                  </a:lnTo>
                  <a:lnTo>
                    <a:pt x="4576" y="935"/>
                  </a:lnTo>
                  <a:lnTo>
                    <a:pt x="4579" y="951"/>
                  </a:lnTo>
                  <a:lnTo>
                    <a:pt x="4584" y="959"/>
                  </a:lnTo>
                  <a:lnTo>
                    <a:pt x="4591" y="965"/>
                  </a:lnTo>
                  <a:lnTo>
                    <a:pt x="4603" y="969"/>
                  </a:lnTo>
                  <a:lnTo>
                    <a:pt x="4630" y="973"/>
                  </a:lnTo>
                  <a:lnTo>
                    <a:pt x="4678" y="975"/>
                  </a:lnTo>
                  <a:lnTo>
                    <a:pt x="4681" y="1006"/>
                  </a:lnTo>
                  <a:lnTo>
                    <a:pt x="4579" y="1007"/>
                  </a:lnTo>
                  <a:lnTo>
                    <a:pt x="4518" y="1006"/>
                  </a:lnTo>
                  <a:lnTo>
                    <a:pt x="4360" y="1011"/>
                  </a:lnTo>
                  <a:lnTo>
                    <a:pt x="4356" y="979"/>
                  </a:lnTo>
                  <a:lnTo>
                    <a:pt x="4429" y="970"/>
                  </a:lnTo>
                  <a:lnTo>
                    <a:pt x="4444" y="967"/>
                  </a:lnTo>
                  <a:lnTo>
                    <a:pt x="4452" y="962"/>
                  </a:lnTo>
                  <a:lnTo>
                    <a:pt x="4457" y="953"/>
                  </a:lnTo>
                  <a:lnTo>
                    <a:pt x="4461" y="941"/>
                  </a:lnTo>
                  <a:lnTo>
                    <a:pt x="4463" y="917"/>
                  </a:lnTo>
                  <a:lnTo>
                    <a:pt x="4464" y="879"/>
                  </a:lnTo>
                  <a:lnTo>
                    <a:pt x="4465" y="784"/>
                  </a:lnTo>
                  <a:lnTo>
                    <a:pt x="4465" y="679"/>
                  </a:lnTo>
                  <a:lnTo>
                    <a:pt x="4439" y="628"/>
                  </a:lnTo>
                  <a:lnTo>
                    <a:pt x="4385" y="536"/>
                  </a:lnTo>
                  <a:lnTo>
                    <a:pt x="4336" y="457"/>
                  </a:lnTo>
                  <a:lnTo>
                    <a:pt x="4277" y="369"/>
                  </a:lnTo>
                  <a:lnTo>
                    <a:pt x="4246" y="327"/>
                  </a:lnTo>
                  <a:lnTo>
                    <a:pt x="4223" y="301"/>
                  </a:lnTo>
                  <a:lnTo>
                    <a:pt x="4206" y="286"/>
                  </a:lnTo>
                  <a:lnTo>
                    <a:pt x="4193" y="280"/>
                  </a:lnTo>
                  <a:lnTo>
                    <a:pt x="4174" y="278"/>
                  </a:lnTo>
                  <a:lnTo>
                    <a:pt x="4137" y="277"/>
                  </a:lnTo>
                  <a:close/>
                  <a:moveTo>
                    <a:pt x="4905" y="229"/>
                  </a:moveTo>
                  <a:lnTo>
                    <a:pt x="5068" y="229"/>
                  </a:lnTo>
                  <a:lnTo>
                    <a:pt x="5226" y="225"/>
                  </a:lnTo>
                  <a:lnTo>
                    <a:pt x="5231" y="256"/>
                  </a:lnTo>
                  <a:lnTo>
                    <a:pt x="5192" y="261"/>
                  </a:lnTo>
                  <a:lnTo>
                    <a:pt x="5167" y="264"/>
                  </a:lnTo>
                  <a:lnTo>
                    <a:pt x="5158" y="265"/>
                  </a:lnTo>
                  <a:lnTo>
                    <a:pt x="5149" y="267"/>
                  </a:lnTo>
                  <a:lnTo>
                    <a:pt x="5137" y="272"/>
                  </a:lnTo>
                  <a:lnTo>
                    <a:pt x="5129" y="282"/>
                  </a:lnTo>
                  <a:lnTo>
                    <a:pt x="5124" y="301"/>
                  </a:lnTo>
                  <a:lnTo>
                    <a:pt x="5122" y="327"/>
                  </a:lnTo>
                  <a:lnTo>
                    <a:pt x="5122" y="362"/>
                  </a:lnTo>
                  <a:lnTo>
                    <a:pt x="5120" y="490"/>
                  </a:lnTo>
                  <a:lnTo>
                    <a:pt x="5120" y="734"/>
                  </a:lnTo>
                  <a:lnTo>
                    <a:pt x="5122" y="862"/>
                  </a:lnTo>
                  <a:lnTo>
                    <a:pt x="5124" y="958"/>
                  </a:lnTo>
                  <a:lnTo>
                    <a:pt x="5237" y="958"/>
                  </a:lnTo>
                  <a:lnTo>
                    <a:pt x="5347" y="957"/>
                  </a:lnTo>
                  <a:lnTo>
                    <a:pt x="5406" y="955"/>
                  </a:lnTo>
                  <a:lnTo>
                    <a:pt x="5422" y="952"/>
                  </a:lnTo>
                  <a:lnTo>
                    <a:pt x="5438" y="950"/>
                  </a:lnTo>
                  <a:lnTo>
                    <a:pt x="5454" y="945"/>
                  </a:lnTo>
                  <a:lnTo>
                    <a:pt x="5470" y="939"/>
                  </a:lnTo>
                  <a:lnTo>
                    <a:pt x="5488" y="875"/>
                  </a:lnTo>
                  <a:lnTo>
                    <a:pt x="5500" y="818"/>
                  </a:lnTo>
                  <a:lnTo>
                    <a:pt x="5504" y="813"/>
                  </a:lnTo>
                  <a:lnTo>
                    <a:pt x="5532" y="813"/>
                  </a:lnTo>
                  <a:lnTo>
                    <a:pt x="5531" y="850"/>
                  </a:lnTo>
                  <a:lnTo>
                    <a:pt x="5526" y="903"/>
                  </a:lnTo>
                  <a:lnTo>
                    <a:pt x="5522" y="961"/>
                  </a:lnTo>
                  <a:lnTo>
                    <a:pt x="5521" y="1006"/>
                  </a:lnTo>
                  <a:lnTo>
                    <a:pt x="5396" y="1007"/>
                  </a:lnTo>
                  <a:lnTo>
                    <a:pt x="5240" y="1007"/>
                  </a:lnTo>
                  <a:lnTo>
                    <a:pt x="5080" y="1006"/>
                  </a:lnTo>
                  <a:lnTo>
                    <a:pt x="5023" y="1007"/>
                  </a:lnTo>
                  <a:lnTo>
                    <a:pt x="4967" y="1011"/>
                  </a:lnTo>
                  <a:lnTo>
                    <a:pt x="4962" y="988"/>
                  </a:lnTo>
                  <a:lnTo>
                    <a:pt x="4967" y="982"/>
                  </a:lnTo>
                  <a:lnTo>
                    <a:pt x="4993" y="969"/>
                  </a:lnTo>
                  <a:lnTo>
                    <a:pt x="5004" y="961"/>
                  </a:lnTo>
                  <a:lnTo>
                    <a:pt x="5008" y="941"/>
                  </a:lnTo>
                  <a:lnTo>
                    <a:pt x="5011" y="890"/>
                  </a:lnTo>
                  <a:lnTo>
                    <a:pt x="5014" y="815"/>
                  </a:lnTo>
                  <a:lnTo>
                    <a:pt x="5015" y="727"/>
                  </a:lnTo>
                  <a:lnTo>
                    <a:pt x="5015" y="490"/>
                  </a:lnTo>
                  <a:lnTo>
                    <a:pt x="5014" y="382"/>
                  </a:lnTo>
                  <a:lnTo>
                    <a:pt x="5012" y="330"/>
                  </a:lnTo>
                  <a:lnTo>
                    <a:pt x="5010" y="301"/>
                  </a:lnTo>
                  <a:lnTo>
                    <a:pt x="5008" y="285"/>
                  </a:lnTo>
                  <a:lnTo>
                    <a:pt x="5003" y="277"/>
                  </a:lnTo>
                  <a:lnTo>
                    <a:pt x="4996" y="271"/>
                  </a:lnTo>
                  <a:lnTo>
                    <a:pt x="4982" y="266"/>
                  </a:lnTo>
                  <a:lnTo>
                    <a:pt x="4957" y="262"/>
                  </a:lnTo>
                  <a:lnTo>
                    <a:pt x="4909" y="260"/>
                  </a:lnTo>
                  <a:lnTo>
                    <a:pt x="4905" y="229"/>
                  </a:lnTo>
                  <a:close/>
                  <a:moveTo>
                    <a:pt x="5600" y="1011"/>
                  </a:moveTo>
                  <a:lnTo>
                    <a:pt x="5596" y="1006"/>
                  </a:lnTo>
                  <a:lnTo>
                    <a:pt x="5596" y="977"/>
                  </a:lnTo>
                  <a:lnTo>
                    <a:pt x="5600" y="974"/>
                  </a:lnTo>
                  <a:lnTo>
                    <a:pt x="5634" y="971"/>
                  </a:lnTo>
                  <a:lnTo>
                    <a:pt x="5653" y="969"/>
                  </a:lnTo>
                  <a:lnTo>
                    <a:pt x="5664" y="964"/>
                  </a:lnTo>
                  <a:lnTo>
                    <a:pt x="5674" y="955"/>
                  </a:lnTo>
                  <a:lnTo>
                    <a:pt x="5687" y="932"/>
                  </a:lnTo>
                  <a:lnTo>
                    <a:pt x="5710" y="884"/>
                  </a:lnTo>
                  <a:lnTo>
                    <a:pt x="5768" y="758"/>
                  </a:lnTo>
                  <a:lnTo>
                    <a:pt x="5918" y="417"/>
                  </a:lnTo>
                  <a:lnTo>
                    <a:pt x="6004" y="217"/>
                  </a:lnTo>
                  <a:lnTo>
                    <a:pt x="6040" y="217"/>
                  </a:lnTo>
                  <a:lnTo>
                    <a:pt x="6276" y="772"/>
                  </a:lnTo>
                  <a:lnTo>
                    <a:pt x="6307" y="847"/>
                  </a:lnTo>
                  <a:lnTo>
                    <a:pt x="6340" y="915"/>
                  </a:lnTo>
                  <a:lnTo>
                    <a:pt x="6354" y="945"/>
                  </a:lnTo>
                  <a:lnTo>
                    <a:pt x="6364" y="959"/>
                  </a:lnTo>
                  <a:lnTo>
                    <a:pt x="6372" y="964"/>
                  </a:lnTo>
                  <a:lnTo>
                    <a:pt x="6382" y="969"/>
                  </a:lnTo>
                  <a:lnTo>
                    <a:pt x="6397" y="971"/>
                  </a:lnTo>
                  <a:lnTo>
                    <a:pt x="6427" y="974"/>
                  </a:lnTo>
                  <a:lnTo>
                    <a:pt x="6431" y="1006"/>
                  </a:lnTo>
                  <a:lnTo>
                    <a:pt x="6322" y="1006"/>
                  </a:lnTo>
                  <a:lnTo>
                    <a:pt x="6137" y="1011"/>
                  </a:lnTo>
                  <a:lnTo>
                    <a:pt x="6133" y="977"/>
                  </a:lnTo>
                  <a:lnTo>
                    <a:pt x="6215" y="968"/>
                  </a:lnTo>
                  <a:lnTo>
                    <a:pt x="6222" y="965"/>
                  </a:lnTo>
                  <a:lnTo>
                    <a:pt x="6227" y="961"/>
                  </a:lnTo>
                  <a:lnTo>
                    <a:pt x="6229" y="956"/>
                  </a:lnTo>
                  <a:lnTo>
                    <a:pt x="6230" y="949"/>
                  </a:lnTo>
                  <a:lnTo>
                    <a:pt x="6228" y="935"/>
                  </a:lnTo>
                  <a:lnTo>
                    <a:pt x="6222" y="917"/>
                  </a:lnTo>
                  <a:lnTo>
                    <a:pt x="6155" y="748"/>
                  </a:lnTo>
                  <a:lnTo>
                    <a:pt x="5834" y="748"/>
                  </a:lnTo>
                  <a:lnTo>
                    <a:pt x="5774" y="890"/>
                  </a:lnTo>
                  <a:lnTo>
                    <a:pt x="5761" y="923"/>
                  </a:lnTo>
                  <a:lnTo>
                    <a:pt x="5758" y="946"/>
                  </a:lnTo>
                  <a:lnTo>
                    <a:pt x="5759" y="952"/>
                  </a:lnTo>
                  <a:lnTo>
                    <a:pt x="5761" y="958"/>
                  </a:lnTo>
                  <a:lnTo>
                    <a:pt x="5773" y="967"/>
                  </a:lnTo>
                  <a:lnTo>
                    <a:pt x="5783" y="969"/>
                  </a:lnTo>
                  <a:lnTo>
                    <a:pt x="5798" y="971"/>
                  </a:lnTo>
                  <a:lnTo>
                    <a:pt x="5848" y="974"/>
                  </a:lnTo>
                  <a:lnTo>
                    <a:pt x="5852" y="977"/>
                  </a:lnTo>
                  <a:lnTo>
                    <a:pt x="5852" y="1006"/>
                  </a:lnTo>
                  <a:lnTo>
                    <a:pt x="5724" y="1006"/>
                  </a:lnTo>
                  <a:lnTo>
                    <a:pt x="5663" y="1007"/>
                  </a:lnTo>
                  <a:lnTo>
                    <a:pt x="5600" y="1011"/>
                  </a:lnTo>
                  <a:close/>
                  <a:moveTo>
                    <a:pt x="5852" y="700"/>
                  </a:moveTo>
                  <a:lnTo>
                    <a:pt x="6133" y="700"/>
                  </a:lnTo>
                  <a:lnTo>
                    <a:pt x="5994" y="367"/>
                  </a:lnTo>
                  <a:lnTo>
                    <a:pt x="5852" y="700"/>
                  </a:lnTo>
                  <a:close/>
                  <a:moveTo>
                    <a:pt x="5878" y="124"/>
                  </a:moveTo>
                  <a:lnTo>
                    <a:pt x="5866" y="123"/>
                  </a:lnTo>
                  <a:lnTo>
                    <a:pt x="5854" y="120"/>
                  </a:lnTo>
                  <a:lnTo>
                    <a:pt x="5843" y="115"/>
                  </a:lnTo>
                  <a:lnTo>
                    <a:pt x="5833" y="106"/>
                  </a:lnTo>
                  <a:lnTo>
                    <a:pt x="5826" y="97"/>
                  </a:lnTo>
                  <a:lnTo>
                    <a:pt x="5820" y="87"/>
                  </a:lnTo>
                  <a:lnTo>
                    <a:pt x="5816" y="75"/>
                  </a:lnTo>
                  <a:lnTo>
                    <a:pt x="5815" y="63"/>
                  </a:lnTo>
                  <a:lnTo>
                    <a:pt x="5816" y="50"/>
                  </a:lnTo>
                  <a:lnTo>
                    <a:pt x="5820" y="38"/>
                  </a:lnTo>
                  <a:lnTo>
                    <a:pt x="5826" y="28"/>
                  </a:lnTo>
                  <a:lnTo>
                    <a:pt x="5833" y="19"/>
                  </a:lnTo>
                  <a:lnTo>
                    <a:pt x="5843" y="10"/>
                  </a:lnTo>
                  <a:lnTo>
                    <a:pt x="5854" y="4"/>
                  </a:lnTo>
                  <a:lnTo>
                    <a:pt x="5866" y="1"/>
                  </a:lnTo>
                  <a:lnTo>
                    <a:pt x="5878" y="0"/>
                  </a:lnTo>
                  <a:lnTo>
                    <a:pt x="5891" y="1"/>
                  </a:lnTo>
                  <a:lnTo>
                    <a:pt x="5902" y="4"/>
                  </a:lnTo>
                  <a:lnTo>
                    <a:pt x="5912" y="10"/>
                  </a:lnTo>
                  <a:lnTo>
                    <a:pt x="5922" y="19"/>
                  </a:lnTo>
                  <a:lnTo>
                    <a:pt x="5929" y="28"/>
                  </a:lnTo>
                  <a:lnTo>
                    <a:pt x="5935" y="38"/>
                  </a:lnTo>
                  <a:lnTo>
                    <a:pt x="5939" y="50"/>
                  </a:lnTo>
                  <a:lnTo>
                    <a:pt x="5940" y="63"/>
                  </a:lnTo>
                  <a:lnTo>
                    <a:pt x="5939" y="75"/>
                  </a:lnTo>
                  <a:lnTo>
                    <a:pt x="5935" y="87"/>
                  </a:lnTo>
                  <a:lnTo>
                    <a:pt x="5929" y="97"/>
                  </a:lnTo>
                  <a:lnTo>
                    <a:pt x="5922" y="106"/>
                  </a:lnTo>
                  <a:lnTo>
                    <a:pt x="5912" y="115"/>
                  </a:lnTo>
                  <a:lnTo>
                    <a:pt x="5902" y="120"/>
                  </a:lnTo>
                  <a:lnTo>
                    <a:pt x="5891" y="123"/>
                  </a:lnTo>
                  <a:lnTo>
                    <a:pt x="5878" y="124"/>
                  </a:lnTo>
                  <a:close/>
                  <a:moveTo>
                    <a:pt x="6151" y="124"/>
                  </a:moveTo>
                  <a:lnTo>
                    <a:pt x="6138" y="123"/>
                  </a:lnTo>
                  <a:lnTo>
                    <a:pt x="6126" y="120"/>
                  </a:lnTo>
                  <a:lnTo>
                    <a:pt x="6116" y="115"/>
                  </a:lnTo>
                  <a:lnTo>
                    <a:pt x="6107" y="106"/>
                  </a:lnTo>
                  <a:lnTo>
                    <a:pt x="6098" y="97"/>
                  </a:lnTo>
                  <a:lnTo>
                    <a:pt x="6092" y="87"/>
                  </a:lnTo>
                  <a:lnTo>
                    <a:pt x="6089" y="75"/>
                  </a:lnTo>
                  <a:lnTo>
                    <a:pt x="6088" y="63"/>
                  </a:lnTo>
                  <a:lnTo>
                    <a:pt x="6089" y="50"/>
                  </a:lnTo>
                  <a:lnTo>
                    <a:pt x="6092" y="38"/>
                  </a:lnTo>
                  <a:lnTo>
                    <a:pt x="6098" y="28"/>
                  </a:lnTo>
                  <a:lnTo>
                    <a:pt x="6107" y="19"/>
                  </a:lnTo>
                  <a:lnTo>
                    <a:pt x="6116" y="10"/>
                  </a:lnTo>
                  <a:lnTo>
                    <a:pt x="6126" y="4"/>
                  </a:lnTo>
                  <a:lnTo>
                    <a:pt x="6138" y="1"/>
                  </a:lnTo>
                  <a:lnTo>
                    <a:pt x="6151" y="0"/>
                  </a:lnTo>
                  <a:lnTo>
                    <a:pt x="6163" y="1"/>
                  </a:lnTo>
                  <a:lnTo>
                    <a:pt x="6175" y="4"/>
                  </a:lnTo>
                  <a:lnTo>
                    <a:pt x="6185" y="10"/>
                  </a:lnTo>
                  <a:lnTo>
                    <a:pt x="6194" y="19"/>
                  </a:lnTo>
                  <a:lnTo>
                    <a:pt x="6203" y="28"/>
                  </a:lnTo>
                  <a:lnTo>
                    <a:pt x="6208" y="38"/>
                  </a:lnTo>
                  <a:lnTo>
                    <a:pt x="6211" y="50"/>
                  </a:lnTo>
                  <a:lnTo>
                    <a:pt x="6212" y="63"/>
                  </a:lnTo>
                  <a:lnTo>
                    <a:pt x="6211" y="75"/>
                  </a:lnTo>
                  <a:lnTo>
                    <a:pt x="6208" y="87"/>
                  </a:lnTo>
                  <a:lnTo>
                    <a:pt x="6203" y="97"/>
                  </a:lnTo>
                  <a:lnTo>
                    <a:pt x="6194" y="106"/>
                  </a:lnTo>
                  <a:lnTo>
                    <a:pt x="6185" y="115"/>
                  </a:lnTo>
                  <a:lnTo>
                    <a:pt x="6175" y="120"/>
                  </a:lnTo>
                  <a:lnTo>
                    <a:pt x="6163" y="123"/>
                  </a:lnTo>
                  <a:lnTo>
                    <a:pt x="6151" y="124"/>
                  </a:lnTo>
                  <a:close/>
                  <a:moveTo>
                    <a:pt x="6494" y="1010"/>
                  </a:moveTo>
                  <a:lnTo>
                    <a:pt x="6490" y="1005"/>
                  </a:lnTo>
                  <a:lnTo>
                    <a:pt x="6490" y="980"/>
                  </a:lnTo>
                  <a:lnTo>
                    <a:pt x="6494" y="975"/>
                  </a:lnTo>
                  <a:lnTo>
                    <a:pt x="6524" y="974"/>
                  </a:lnTo>
                  <a:lnTo>
                    <a:pt x="6548" y="971"/>
                  </a:lnTo>
                  <a:lnTo>
                    <a:pt x="6565" y="968"/>
                  </a:lnTo>
                  <a:lnTo>
                    <a:pt x="6570" y="964"/>
                  </a:lnTo>
                  <a:lnTo>
                    <a:pt x="6575" y="961"/>
                  </a:lnTo>
                  <a:lnTo>
                    <a:pt x="6580" y="951"/>
                  </a:lnTo>
                  <a:lnTo>
                    <a:pt x="6582" y="935"/>
                  </a:lnTo>
                  <a:lnTo>
                    <a:pt x="6586" y="859"/>
                  </a:lnTo>
                  <a:lnTo>
                    <a:pt x="6588" y="772"/>
                  </a:lnTo>
                  <a:lnTo>
                    <a:pt x="6588" y="325"/>
                  </a:lnTo>
                  <a:lnTo>
                    <a:pt x="6586" y="301"/>
                  </a:lnTo>
                  <a:lnTo>
                    <a:pt x="6582" y="291"/>
                  </a:lnTo>
                  <a:lnTo>
                    <a:pt x="6577" y="283"/>
                  </a:lnTo>
                  <a:lnTo>
                    <a:pt x="6572" y="277"/>
                  </a:lnTo>
                  <a:lnTo>
                    <a:pt x="6565" y="272"/>
                  </a:lnTo>
                  <a:lnTo>
                    <a:pt x="6550" y="266"/>
                  </a:lnTo>
                  <a:lnTo>
                    <a:pt x="6526" y="264"/>
                  </a:lnTo>
                  <a:lnTo>
                    <a:pt x="6490" y="262"/>
                  </a:lnTo>
                  <a:lnTo>
                    <a:pt x="6485" y="231"/>
                  </a:lnTo>
                  <a:lnTo>
                    <a:pt x="6490" y="226"/>
                  </a:lnTo>
                  <a:lnTo>
                    <a:pt x="6589" y="229"/>
                  </a:lnTo>
                  <a:lnTo>
                    <a:pt x="6682" y="226"/>
                  </a:lnTo>
                  <a:lnTo>
                    <a:pt x="6858" y="456"/>
                  </a:lnTo>
                  <a:lnTo>
                    <a:pt x="7117" y="781"/>
                  </a:lnTo>
                  <a:lnTo>
                    <a:pt x="7165" y="838"/>
                  </a:lnTo>
                  <a:lnTo>
                    <a:pt x="7213" y="893"/>
                  </a:lnTo>
                  <a:lnTo>
                    <a:pt x="7213" y="465"/>
                  </a:lnTo>
                  <a:lnTo>
                    <a:pt x="7211" y="380"/>
                  </a:lnTo>
                  <a:lnTo>
                    <a:pt x="7210" y="327"/>
                  </a:lnTo>
                  <a:lnTo>
                    <a:pt x="7206" y="297"/>
                  </a:lnTo>
                  <a:lnTo>
                    <a:pt x="7202" y="283"/>
                  </a:lnTo>
                  <a:lnTo>
                    <a:pt x="7196" y="274"/>
                  </a:lnTo>
                  <a:lnTo>
                    <a:pt x="7187" y="268"/>
                  </a:lnTo>
                  <a:lnTo>
                    <a:pt x="7171" y="265"/>
                  </a:lnTo>
                  <a:lnTo>
                    <a:pt x="7148" y="262"/>
                  </a:lnTo>
                  <a:lnTo>
                    <a:pt x="7120" y="261"/>
                  </a:lnTo>
                  <a:lnTo>
                    <a:pt x="7115" y="231"/>
                  </a:lnTo>
                  <a:lnTo>
                    <a:pt x="7120" y="226"/>
                  </a:lnTo>
                  <a:lnTo>
                    <a:pt x="7174" y="229"/>
                  </a:lnTo>
                  <a:lnTo>
                    <a:pt x="7247" y="229"/>
                  </a:lnTo>
                  <a:lnTo>
                    <a:pt x="7357" y="226"/>
                  </a:lnTo>
                  <a:lnTo>
                    <a:pt x="7362" y="231"/>
                  </a:lnTo>
                  <a:lnTo>
                    <a:pt x="7362" y="256"/>
                  </a:lnTo>
                  <a:lnTo>
                    <a:pt x="7301" y="266"/>
                  </a:lnTo>
                  <a:lnTo>
                    <a:pt x="7285" y="271"/>
                  </a:lnTo>
                  <a:lnTo>
                    <a:pt x="7277" y="277"/>
                  </a:lnTo>
                  <a:lnTo>
                    <a:pt x="7272" y="288"/>
                  </a:lnTo>
                  <a:lnTo>
                    <a:pt x="7270" y="302"/>
                  </a:lnTo>
                  <a:lnTo>
                    <a:pt x="7266" y="378"/>
                  </a:lnTo>
                  <a:lnTo>
                    <a:pt x="7264" y="465"/>
                  </a:lnTo>
                  <a:lnTo>
                    <a:pt x="7264" y="728"/>
                  </a:lnTo>
                  <a:lnTo>
                    <a:pt x="7264" y="880"/>
                  </a:lnTo>
                  <a:lnTo>
                    <a:pt x="7266" y="1030"/>
                  </a:lnTo>
                  <a:lnTo>
                    <a:pt x="7229" y="1019"/>
                  </a:lnTo>
                  <a:lnTo>
                    <a:pt x="7170" y="1006"/>
                  </a:lnTo>
                  <a:lnTo>
                    <a:pt x="7132" y="961"/>
                  </a:lnTo>
                  <a:lnTo>
                    <a:pt x="7013" y="817"/>
                  </a:lnTo>
                  <a:lnTo>
                    <a:pt x="6638" y="348"/>
                  </a:lnTo>
                  <a:lnTo>
                    <a:pt x="6638" y="772"/>
                  </a:lnTo>
                  <a:lnTo>
                    <a:pt x="6640" y="862"/>
                  </a:lnTo>
                  <a:lnTo>
                    <a:pt x="6642" y="915"/>
                  </a:lnTo>
                  <a:lnTo>
                    <a:pt x="6644" y="941"/>
                  </a:lnTo>
                  <a:lnTo>
                    <a:pt x="6652" y="961"/>
                  </a:lnTo>
                  <a:lnTo>
                    <a:pt x="6659" y="965"/>
                  </a:lnTo>
                  <a:lnTo>
                    <a:pt x="6671" y="970"/>
                  </a:lnTo>
                  <a:lnTo>
                    <a:pt x="6694" y="974"/>
                  </a:lnTo>
                  <a:lnTo>
                    <a:pt x="6732" y="975"/>
                  </a:lnTo>
                  <a:lnTo>
                    <a:pt x="6736" y="1006"/>
                  </a:lnTo>
                  <a:lnTo>
                    <a:pt x="6695" y="1007"/>
                  </a:lnTo>
                  <a:lnTo>
                    <a:pt x="6638" y="1006"/>
                  </a:lnTo>
                  <a:lnTo>
                    <a:pt x="6562" y="1007"/>
                  </a:lnTo>
                  <a:lnTo>
                    <a:pt x="6494" y="1010"/>
                  </a:lnTo>
                  <a:close/>
                  <a:moveTo>
                    <a:pt x="7691" y="277"/>
                  </a:moveTo>
                  <a:lnTo>
                    <a:pt x="7686" y="272"/>
                  </a:lnTo>
                  <a:lnTo>
                    <a:pt x="7686" y="248"/>
                  </a:lnTo>
                  <a:lnTo>
                    <a:pt x="7691" y="243"/>
                  </a:lnTo>
                  <a:lnTo>
                    <a:pt x="7848" y="218"/>
                  </a:lnTo>
                  <a:lnTo>
                    <a:pt x="7865" y="231"/>
                  </a:lnTo>
                  <a:lnTo>
                    <a:pt x="7880" y="247"/>
                  </a:lnTo>
                  <a:lnTo>
                    <a:pt x="7900" y="272"/>
                  </a:lnTo>
                  <a:lnTo>
                    <a:pt x="7926" y="313"/>
                  </a:lnTo>
                  <a:lnTo>
                    <a:pt x="7961" y="372"/>
                  </a:lnTo>
                  <a:lnTo>
                    <a:pt x="8004" y="448"/>
                  </a:lnTo>
                  <a:lnTo>
                    <a:pt x="8051" y="535"/>
                  </a:lnTo>
                  <a:lnTo>
                    <a:pt x="8095" y="621"/>
                  </a:lnTo>
                  <a:lnTo>
                    <a:pt x="8152" y="532"/>
                  </a:lnTo>
                  <a:lnTo>
                    <a:pt x="8215" y="426"/>
                  </a:lnTo>
                  <a:lnTo>
                    <a:pt x="8333" y="225"/>
                  </a:lnTo>
                  <a:lnTo>
                    <a:pt x="8375" y="228"/>
                  </a:lnTo>
                  <a:lnTo>
                    <a:pt x="8413" y="225"/>
                  </a:lnTo>
                  <a:lnTo>
                    <a:pt x="8418" y="240"/>
                  </a:lnTo>
                  <a:lnTo>
                    <a:pt x="8402" y="258"/>
                  </a:lnTo>
                  <a:lnTo>
                    <a:pt x="8382" y="283"/>
                  </a:lnTo>
                  <a:lnTo>
                    <a:pt x="8332" y="350"/>
                  </a:lnTo>
                  <a:lnTo>
                    <a:pt x="8281" y="421"/>
                  </a:lnTo>
                  <a:lnTo>
                    <a:pt x="8245" y="475"/>
                  </a:lnTo>
                  <a:lnTo>
                    <a:pt x="8176" y="589"/>
                  </a:lnTo>
                  <a:lnTo>
                    <a:pt x="8143" y="643"/>
                  </a:lnTo>
                  <a:lnTo>
                    <a:pt x="8130" y="670"/>
                  </a:lnTo>
                  <a:lnTo>
                    <a:pt x="8128" y="686"/>
                  </a:lnTo>
                  <a:lnTo>
                    <a:pt x="8126" y="704"/>
                  </a:lnTo>
                  <a:lnTo>
                    <a:pt x="8126" y="784"/>
                  </a:lnTo>
                  <a:lnTo>
                    <a:pt x="8126" y="868"/>
                  </a:lnTo>
                  <a:lnTo>
                    <a:pt x="8128" y="909"/>
                  </a:lnTo>
                  <a:lnTo>
                    <a:pt x="8130" y="935"/>
                  </a:lnTo>
                  <a:lnTo>
                    <a:pt x="8134" y="951"/>
                  </a:lnTo>
                  <a:lnTo>
                    <a:pt x="8138" y="959"/>
                  </a:lnTo>
                  <a:lnTo>
                    <a:pt x="8147" y="965"/>
                  </a:lnTo>
                  <a:lnTo>
                    <a:pt x="8159" y="969"/>
                  </a:lnTo>
                  <a:lnTo>
                    <a:pt x="8184" y="973"/>
                  </a:lnTo>
                  <a:lnTo>
                    <a:pt x="8232" y="975"/>
                  </a:lnTo>
                  <a:lnTo>
                    <a:pt x="8237" y="1006"/>
                  </a:lnTo>
                  <a:lnTo>
                    <a:pt x="8135" y="1007"/>
                  </a:lnTo>
                  <a:lnTo>
                    <a:pt x="8074" y="1006"/>
                  </a:lnTo>
                  <a:lnTo>
                    <a:pt x="7915" y="1011"/>
                  </a:lnTo>
                  <a:lnTo>
                    <a:pt x="7910" y="979"/>
                  </a:lnTo>
                  <a:lnTo>
                    <a:pt x="7984" y="970"/>
                  </a:lnTo>
                  <a:lnTo>
                    <a:pt x="7998" y="967"/>
                  </a:lnTo>
                  <a:lnTo>
                    <a:pt x="8006" y="962"/>
                  </a:lnTo>
                  <a:lnTo>
                    <a:pt x="8011" y="953"/>
                  </a:lnTo>
                  <a:lnTo>
                    <a:pt x="8016" y="941"/>
                  </a:lnTo>
                  <a:lnTo>
                    <a:pt x="8018" y="917"/>
                  </a:lnTo>
                  <a:lnTo>
                    <a:pt x="8020" y="879"/>
                  </a:lnTo>
                  <a:lnTo>
                    <a:pt x="8021" y="784"/>
                  </a:lnTo>
                  <a:lnTo>
                    <a:pt x="8021" y="679"/>
                  </a:lnTo>
                  <a:lnTo>
                    <a:pt x="7994" y="628"/>
                  </a:lnTo>
                  <a:lnTo>
                    <a:pt x="7939" y="536"/>
                  </a:lnTo>
                  <a:lnTo>
                    <a:pt x="7890" y="457"/>
                  </a:lnTo>
                  <a:lnTo>
                    <a:pt x="7832" y="369"/>
                  </a:lnTo>
                  <a:lnTo>
                    <a:pt x="7801" y="327"/>
                  </a:lnTo>
                  <a:lnTo>
                    <a:pt x="7777" y="301"/>
                  </a:lnTo>
                  <a:lnTo>
                    <a:pt x="7760" y="286"/>
                  </a:lnTo>
                  <a:lnTo>
                    <a:pt x="7747" y="280"/>
                  </a:lnTo>
                  <a:lnTo>
                    <a:pt x="7728" y="278"/>
                  </a:lnTo>
                  <a:lnTo>
                    <a:pt x="7691" y="277"/>
                  </a:lnTo>
                  <a:close/>
                  <a:moveTo>
                    <a:pt x="8459" y="229"/>
                  </a:moveTo>
                  <a:lnTo>
                    <a:pt x="8622" y="229"/>
                  </a:lnTo>
                  <a:lnTo>
                    <a:pt x="8780" y="225"/>
                  </a:lnTo>
                  <a:lnTo>
                    <a:pt x="8785" y="256"/>
                  </a:lnTo>
                  <a:lnTo>
                    <a:pt x="8748" y="261"/>
                  </a:lnTo>
                  <a:lnTo>
                    <a:pt x="8722" y="264"/>
                  </a:lnTo>
                  <a:lnTo>
                    <a:pt x="8712" y="265"/>
                  </a:lnTo>
                  <a:lnTo>
                    <a:pt x="8704" y="267"/>
                  </a:lnTo>
                  <a:lnTo>
                    <a:pt x="8692" y="272"/>
                  </a:lnTo>
                  <a:lnTo>
                    <a:pt x="8684" y="282"/>
                  </a:lnTo>
                  <a:lnTo>
                    <a:pt x="8680" y="301"/>
                  </a:lnTo>
                  <a:lnTo>
                    <a:pt x="8677" y="327"/>
                  </a:lnTo>
                  <a:lnTo>
                    <a:pt x="8676" y="362"/>
                  </a:lnTo>
                  <a:lnTo>
                    <a:pt x="8675" y="490"/>
                  </a:lnTo>
                  <a:lnTo>
                    <a:pt x="8675" y="734"/>
                  </a:lnTo>
                  <a:lnTo>
                    <a:pt x="8676" y="862"/>
                  </a:lnTo>
                  <a:lnTo>
                    <a:pt x="8680" y="958"/>
                  </a:lnTo>
                  <a:lnTo>
                    <a:pt x="8792" y="958"/>
                  </a:lnTo>
                  <a:lnTo>
                    <a:pt x="8901" y="957"/>
                  </a:lnTo>
                  <a:lnTo>
                    <a:pt x="8960" y="955"/>
                  </a:lnTo>
                  <a:lnTo>
                    <a:pt x="8977" y="952"/>
                  </a:lnTo>
                  <a:lnTo>
                    <a:pt x="8993" y="950"/>
                  </a:lnTo>
                  <a:lnTo>
                    <a:pt x="9009" y="945"/>
                  </a:lnTo>
                  <a:lnTo>
                    <a:pt x="9025" y="939"/>
                  </a:lnTo>
                  <a:lnTo>
                    <a:pt x="9042" y="875"/>
                  </a:lnTo>
                  <a:lnTo>
                    <a:pt x="9054" y="818"/>
                  </a:lnTo>
                  <a:lnTo>
                    <a:pt x="9059" y="813"/>
                  </a:lnTo>
                  <a:lnTo>
                    <a:pt x="9086" y="813"/>
                  </a:lnTo>
                  <a:lnTo>
                    <a:pt x="9085" y="850"/>
                  </a:lnTo>
                  <a:lnTo>
                    <a:pt x="9081" y="903"/>
                  </a:lnTo>
                  <a:lnTo>
                    <a:pt x="9078" y="961"/>
                  </a:lnTo>
                  <a:lnTo>
                    <a:pt x="9077" y="1006"/>
                  </a:lnTo>
                  <a:lnTo>
                    <a:pt x="8951" y="1007"/>
                  </a:lnTo>
                  <a:lnTo>
                    <a:pt x="8796" y="1007"/>
                  </a:lnTo>
                  <a:lnTo>
                    <a:pt x="8634" y="1006"/>
                  </a:lnTo>
                  <a:lnTo>
                    <a:pt x="8579" y="1007"/>
                  </a:lnTo>
                  <a:lnTo>
                    <a:pt x="8521" y="1011"/>
                  </a:lnTo>
                  <a:lnTo>
                    <a:pt x="8516" y="988"/>
                  </a:lnTo>
                  <a:lnTo>
                    <a:pt x="8521" y="982"/>
                  </a:lnTo>
                  <a:lnTo>
                    <a:pt x="8548" y="969"/>
                  </a:lnTo>
                  <a:lnTo>
                    <a:pt x="8558" y="961"/>
                  </a:lnTo>
                  <a:lnTo>
                    <a:pt x="8562" y="941"/>
                  </a:lnTo>
                  <a:lnTo>
                    <a:pt x="8566" y="890"/>
                  </a:lnTo>
                  <a:lnTo>
                    <a:pt x="8568" y="815"/>
                  </a:lnTo>
                  <a:lnTo>
                    <a:pt x="8569" y="727"/>
                  </a:lnTo>
                  <a:lnTo>
                    <a:pt x="8569" y="490"/>
                  </a:lnTo>
                  <a:lnTo>
                    <a:pt x="8568" y="382"/>
                  </a:lnTo>
                  <a:lnTo>
                    <a:pt x="8567" y="330"/>
                  </a:lnTo>
                  <a:lnTo>
                    <a:pt x="8566" y="301"/>
                  </a:lnTo>
                  <a:lnTo>
                    <a:pt x="8562" y="285"/>
                  </a:lnTo>
                  <a:lnTo>
                    <a:pt x="8557" y="277"/>
                  </a:lnTo>
                  <a:lnTo>
                    <a:pt x="8550" y="271"/>
                  </a:lnTo>
                  <a:lnTo>
                    <a:pt x="8537" y="266"/>
                  </a:lnTo>
                  <a:lnTo>
                    <a:pt x="8512" y="262"/>
                  </a:lnTo>
                  <a:lnTo>
                    <a:pt x="8464" y="260"/>
                  </a:lnTo>
                  <a:lnTo>
                    <a:pt x="8459" y="229"/>
                  </a:lnTo>
                  <a:close/>
                  <a:moveTo>
                    <a:pt x="9163" y="225"/>
                  </a:moveTo>
                  <a:lnTo>
                    <a:pt x="9233" y="228"/>
                  </a:lnTo>
                  <a:lnTo>
                    <a:pt x="9321" y="229"/>
                  </a:lnTo>
                  <a:lnTo>
                    <a:pt x="9481" y="225"/>
                  </a:lnTo>
                  <a:lnTo>
                    <a:pt x="9485" y="256"/>
                  </a:lnTo>
                  <a:lnTo>
                    <a:pt x="9447" y="261"/>
                  </a:lnTo>
                  <a:lnTo>
                    <a:pt x="9422" y="264"/>
                  </a:lnTo>
                  <a:lnTo>
                    <a:pt x="9413" y="265"/>
                  </a:lnTo>
                  <a:lnTo>
                    <a:pt x="9404" y="267"/>
                  </a:lnTo>
                  <a:lnTo>
                    <a:pt x="9391" y="272"/>
                  </a:lnTo>
                  <a:lnTo>
                    <a:pt x="9384" y="282"/>
                  </a:lnTo>
                  <a:lnTo>
                    <a:pt x="9379" y="301"/>
                  </a:lnTo>
                  <a:lnTo>
                    <a:pt x="9377" y="327"/>
                  </a:lnTo>
                  <a:lnTo>
                    <a:pt x="9377" y="362"/>
                  </a:lnTo>
                  <a:lnTo>
                    <a:pt x="9375" y="490"/>
                  </a:lnTo>
                  <a:lnTo>
                    <a:pt x="9375" y="746"/>
                  </a:lnTo>
                  <a:lnTo>
                    <a:pt x="9375" y="854"/>
                  </a:lnTo>
                  <a:lnTo>
                    <a:pt x="9377" y="905"/>
                  </a:lnTo>
                  <a:lnTo>
                    <a:pt x="9379" y="934"/>
                  </a:lnTo>
                  <a:lnTo>
                    <a:pt x="9383" y="950"/>
                  </a:lnTo>
                  <a:lnTo>
                    <a:pt x="9387" y="959"/>
                  </a:lnTo>
                  <a:lnTo>
                    <a:pt x="9395" y="964"/>
                  </a:lnTo>
                  <a:lnTo>
                    <a:pt x="9407" y="969"/>
                  </a:lnTo>
                  <a:lnTo>
                    <a:pt x="9433" y="973"/>
                  </a:lnTo>
                  <a:lnTo>
                    <a:pt x="9481" y="975"/>
                  </a:lnTo>
                  <a:lnTo>
                    <a:pt x="9485" y="1006"/>
                  </a:lnTo>
                  <a:lnTo>
                    <a:pt x="9384" y="1007"/>
                  </a:lnTo>
                  <a:lnTo>
                    <a:pt x="9321" y="1006"/>
                  </a:lnTo>
                  <a:lnTo>
                    <a:pt x="9163" y="1011"/>
                  </a:lnTo>
                  <a:lnTo>
                    <a:pt x="9159" y="979"/>
                  </a:lnTo>
                  <a:lnTo>
                    <a:pt x="9233" y="970"/>
                  </a:lnTo>
                  <a:lnTo>
                    <a:pt x="9247" y="967"/>
                  </a:lnTo>
                  <a:lnTo>
                    <a:pt x="9255" y="962"/>
                  </a:lnTo>
                  <a:lnTo>
                    <a:pt x="9258" y="958"/>
                  </a:lnTo>
                  <a:lnTo>
                    <a:pt x="9260" y="953"/>
                  </a:lnTo>
                  <a:lnTo>
                    <a:pt x="9265" y="939"/>
                  </a:lnTo>
                  <a:lnTo>
                    <a:pt x="9267" y="911"/>
                  </a:lnTo>
                  <a:lnTo>
                    <a:pt x="9269" y="862"/>
                  </a:lnTo>
                  <a:lnTo>
                    <a:pt x="9270" y="746"/>
                  </a:lnTo>
                  <a:lnTo>
                    <a:pt x="9270" y="490"/>
                  </a:lnTo>
                  <a:lnTo>
                    <a:pt x="9269" y="382"/>
                  </a:lnTo>
                  <a:lnTo>
                    <a:pt x="9267" y="330"/>
                  </a:lnTo>
                  <a:lnTo>
                    <a:pt x="9265" y="301"/>
                  </a:lnTo>
                  <a:lnTo>
                    <a:pt x="9261" y="285"/>
                  </a:lnTo>
                  <a:lnTo>
                    <a:pt x="9258" y="277"/>
                  </a:lnTo>
                  <a:lnTo>
                    <a:pt x="9249" y="271"/>
                  </a:lnTo>
                  <a:lnTo>
                    <a:pt x="9237" y="266"/>
                  </a:lnTo>
                  <a:lnTo>
                    <a:pt x="9211" y="262"/>
                  </a:lnTo>
                  <a:lnTo>
                    <a:pt x="9163" y="260"/>
                  </a:lnTo>
                  <a:lnTo>
                    <a:pt x="9159" y="229"/>
                  </a:lnTo>
                  <a:lnTo>
                    <a:pt x="9163" y="225"/>
                  </a:lnTo>
                  <a:close/>
                  <a:moveTo>
                    <a:pt x="9540" y="626"/>
                  </a:moveTo>
                  <a:lnTo>
                    <a:pt x="9541" y="585"/>
                  </a:lnTo>
                  <a:lnTo>
                    <a:pt x="9546" y="546"/>
                  </a:lnTo>
                  <a:lnTo>
                    <a:pt x="9553" y="507"/>
                  </a:lnTo>
                  <a:lnTo>
                    <a:pt x="9563" y="470"/>
                  </a:lnTo>
                  <a:lnTo>
                    <a:pt x="9570" y="453"/>
                  </a:lnTo>
                  <a:lnTo>
                    <a:pt x="9577" y="435"/>
                  </a:lnTo>
                  <a:lnTo>
                    <a:pt x="9585" y="418"/>
                  </a:lnTo>
                  <a:lnTo>
                    <a:pt x="9595" y="402"/>
                  </a:lnTo>
                  <a:lnTo>
                    <a:pt x="9618" y="369"/>
                  </a:lnTo>
                  <a:lnTo>
                    <a:pt x="9644" y="337"/>
                  </a:lnTo>
                  <a:lnTo>
                    <a:pt x="9659" y="322"/>
                  </a:lnTo>
                  <a:lnTo>
                    <a:pt x="9674" y="308"/>
                  </a:lnTo>
                  <a:lnTo>
                    <a:pt x="9690" y="296"/>
                  </a:lnTo>
                  <a:lnTo>
                    <a:pt x="9708" y="283"/>
                  </a:lnTo>
                  <a:lnTo>
                    <a:pt x="9744" y="261"/>
                  </a:lnTo>
                  <a:lnTo>
                    <a:pt x="9762" y="252"/>
                  </a:lnTo>
                  <a:lnTo>
                    <a:pt x="9782" y="243"/>
                  </a:lnTo>
                  <a:lnTo>
                    <a:pt x="9803" y="235"/>
                  </a:lnTo>
                  <a:lnTo>
                    <a:pt x="9824" y="228"/>
                  </a:lnTo>
                  <a:lnTo>
                    <a:pt x="9869" y="218"/>
                  </a:lnTo>
                  <a:lnTo>
                    <a:pt x="9915" y="211"/>
                  </a:lnTo>
                  <a:lnTo>
                    <a:pt x="9965" y="210"/>
                  </a:lnTo>
                  <a:lnTo>
                    <a:pt x="10010" y="211"/>
                  </a:lnTo>
                  <a:lnTo>
                    <a:pt x="10055" y="216"/>
                  </a:lnTo>
                  <a:lnTo>
                    <a:pt x="10095" y="224"/>
                  </a:lnTo>
                  <a:lnTo>
                    <a:pt x="10134" y="235"/>
                  </a:lnTo>
                  <a:lnTo>
                    <a:pt x="10171" y="249"/>
                  </a:lnTo>
                  <a:lnTo>
                    <a:pt x="10188" y="258"/>
                  </a:lnTo>
                  <a:lnTo>
                    <a:pt x="10205" y="267"/>
                  </a:lnTo>
                  <a:lnTo>
                    <a:pt x="10236" y="288"/>
                  </a:lnTo>
                  <a:lnTo>
                    <a:pt x="10266" y="312"/>
                  </a:lnTo>
                  <a:lnTo>
                    <a:pt x="10291" y="339"/>
                  </a:lnTo>
                  <a:lnTo>
                    <a:pt x="10314" y="368"/>
                  </a:lnTo>
                  <a:lnTo>
                    <a:pt x="10333" y="399"/>
                  </a:lnTo>
                  <a:lnTo>
                    <a:pt x="10349" y="433"/>
                  </a:lnTo>
                  <a:lnTo>
                    <a:pt x="10362" y="470"/>
                  </a:lnTo>
                  <a:lnTo>
                    <a:pt x="10370" y="508"/>
                  </a:lnTo>
                  <a:lnTo>
                    <a:pt x="10375" y="549"/>
                  </a:lnTo>
                  <a:lnTo>
                    <a:pt x="10377" y="592"/>
                  </a:lnTo>
                  <a:lnTo>
                    <a:pt x="10374" y="653"/>
                  </a:lnTo>
                  <a:lnTo>
                    <a:pt x="10369" y="682"/>
                  </a:lnTo>
                  <a:lnTo>
                    <a:pt x="10363" y="711"/>
                  </a:lnTo>
                  <a:lnTo>
                    <a:pt x="10346" y="765"/>
                  </a:lnTo>
                  <a:lnTo>
                    <a:pt x="10335" y="791"/>
                  </a:lnTo>
                  <a:lnTo>
                    <a:pt x="10322" y="817"/>
                  </a:lnTo>
                  <a:lnTo>
                    <a:pt x="10292" y="863"/>
                  </a:lnTo>
                  <a:lnTo>
                    <a:pt x="10274" y="885"/>
                  </a:lnTo>
                  <a:lnTo>
                    <a:pt x="10256" y="905"/>
                  </a:lnTo>
                  <a:lnTo>
                    <a:pt x="10236" y="923"/>
                  </a:lnTo>
                  <a:lnTo>
                    <a:pt x="10213" y="941"/>
                  </a:lnTo>
                  <a:lnTo>
                    <a:pt x="10190" y="957"/>
                  </a:lnTo>
                  <a:lnTo>
                    <a:pt x="10165" y="971"/>
                  </a:lnTo>
                  <a:lnTo>
                    <a:pt x="10140" y="985"/>
                  </a:lnTo>
                  <a:lnTo>
                    <a:pt x="10112" y="995"/>
                  </a:lnTo>
                  <a:lnTo>
                    <a:pt x="10086" y="1005"/>
                  </a:lnTo>
                  <a:lnTo>
                    <a:pt x="10057" y="1013"/>
                  </a:lnTo>
                  <a:lnTo>
                    <a:pt x="10028" y="1019"/>
                  </a:lnTo>
                  <a:lnTo>
                    <a:pt x="9998" y="1023"/>
                  </a:lnTo>
                  <a:lnTo>
                    <a:pt x="9936" y="1027"/>
                  </a:lnTo>
                  <a:lnTo>
                    <a:pt x="9891" y="1025"/>
                  </a:lnTo>
                  <a:lnTo>
                    <a:pt x="9849" y="1019"/>
                  </a:lnTo>
                  <a:lnTo>
                    <a:pt x="9809" y="1010"/>
                  </a:lnTo>
                  <a:lnTo>
                    <a:pt x="9770" y="997"/>
                  </a:lnTo>
                  <a:lnTo>
                    <a:pt x="9733" y="980"/>
                  </a:lnTo>
                  <a:lnTo>
                    <a:pt x="9699" y="959"/>
                  </a:lnTo>
                  <a:lnTo>
                    <a:pt x="9669" y="935"/>
                  </a:lnTo>
                  <a:lnTo>
                    <a:pt x="9641" y="907"/>
                  </a:lnTo>
                  <a:lnTo>
                    <a:pt x="9615" y="875"/>
                  </a:lnTo>
                  <a:lnTo>
                    <a:pt x="9595" y="843"/>
                  </a:lnTo>
                  <a:lnTo>
                    <a:pt x="9577" y="807"/>
                  </a:lnTo>
                  <a:lnTo>
                    <a:pt x="9564" y="769"/>
                  </a:lnTo>
                  <a:lnTo>
                    <a:pt x="9553" y="730"/>
                  </a:lnTo>
                  <a:lnTo>
                    <a:pt x="9546" y="693"/>
                  </a:lnTo>
                  <a:lnTo>
                    <a:pt x="9541" y="658"/>
                  </a:lnTo>
                  <a:lnTo>
                    <a:pt x="9540" y="626"/>
                  </a:lnTo>
                  <a:close/>
                  <a:moveTo>
                    <a:pt x="9654" y="589"/>
                  </a:moveTo>
                  <a:lnTo>
                    <a:pt x="9656" y="623"/>
                  </a:lnTo>
                  <a:lnTo>
                    <a:pt x="9660" y="658"/>
                  </a:lnTo>
                  <a:lnTo>
                    <a:pt x="9667" y="695"/>
                  </a:lnTo>
                  <a:lnTo>
                    <a:pt x="9677" y="734"/>
                  </a:lnTo>
                  <a:lnTo>
                    <a:pt x="9689" y="771"/>
                  </a:lnTo>
                  <a:lnTo>
                    <a:pt x="9703" y="806"/>
                  </a:lnTo>
                  <a:lnTo>
                    <a:pt x="9721" y="838"/>
                  </a:lnTo>
                  <a:lnTo>
                    <a:pt x="9741" y="867"/>
                  </a:lnTo>
                  <a:lnTo>
                    <a:pt x="9764" y="893"/>
                  </a:lnTo>
                  <a:lnTo>
                    <a:pt x="9788" y="916"/>
                  </a:lnTo>
                  <a:lnTo>
                    <a:pt x="9815" y="934"/>
                  </a:lnTo>
                  <a:lnTo>
                    <a:pt x="9842" y="950"/>
                  </a:lnTo>
                  <a:lnTo>
                    <a:pt x="9871" y="962"/>
                  </a:lnTo>
                  <a:lnTo>
                    <a:pt x="9902" y="970"/>
                  </a:lnTo>
                  <a:lnTo>
                    <a:pt x="9936" y="975"/>
                  </a:lnTo>
                  <a:lnTo>
                    <a:pt x="9971" y="977"/>
                  </a:lnTo>
                  <a:lnTo>
                    <a:pt x="10013" y="975"/>
                  </a:lnTo>
                  <a:lnTo>
                    <a:pt x="10052" y="968"/>
                  </a:lnTo>
                  <a:lnTo>
                    <a:pt x="10089" y="955"/>
                  </a:lnTo>
                  <a:lnTo>
                    <a:pt x="10124" y="938"/>
                  </a:lnTo>
                  <a:lnTo>
                    <a:pt x="10140" y="927"/>
                  </a:lnTo>
                  <a:lnTo>
                    <a:pt x="10155" y="915"/>
                  </a:lnTo>
                  <a:lnTo>
                    <a:pt x="10183" y="887"/>
                  </a:lnTo>
                  <a:lnTo>
                    <a:pt x="10206" y="855"/>
                  </a:lnTo>
                  <a:lnTo>
                    <a:pt x="10225" y="815"/>
                  </a:lnTo>
                  <a:lnTo>
                    <a:pt x="10241" y="773"/>
                  </a:lnTo>
                  <a:lnTo>
                    <a:pt x="10247" y="751"/>
                  </a:lnTo>
                  <a:lnTo>
                    <a:pt x="10251" y="728"/>
                  </a:lnTo>
                  <a:lnTo>
                    <a:pt x="10259" y="681"/>
                  </a:lnTo>
                  <a:lnTo>
                    <a:pt x="10260" y="631"/>
                  </a:lnTo>
                  <a:lnTo>
                    <a:pt x="10257" y="576"/>
                  </a:lnTo>
                  <a:lnTo>
                    <a:pt x="10255" y="549"/>
                  </a:lnTo>
                  <a:lnTo>
                    <a:pt x="10250" y="524"/>
                  </a:lnTo>
                  <a:lnTo>
                    <a:pt x="10238" y="475"/>
                  </a:lnTo>
                  <a:lnTo>
                    <a:pt x="10220" y="428"/>
                  </a:lnTo>
                  <a:lnTo>
                    <a:pt x="10199" y="386"/>
                  </a:lnTo>
                  <a:lnTo>
                    <a:pt x="10185" y="368"/>
                  </a:lnTo>
                  <a:lnTo>
                    <a:pt x="10172" y="350"/>
                  </a:lnTo>
                  <a:lnTo>
                    <a:pt x="10142" y="321"/>
                  </a:lnTo>
                  <a:lnTo>
                    <a:pt x="10107" y="297"/>
                  </a:lnTo>
                  <a:lnTo>
                    <a:pt x="10069" y="279"/>
                  </a:lnTo>
                  <a:lnTo>
                    <a:pt x="10029" y="266"/>
                  </a:lnTo>
                  <a:lnTo>
                    <a:pt x="10009" y="262"/>
                  </a:lnTo>
                  <a:lnTo>
                    <a:pt x="9987" y="259"/>
                  </a:lnTo>
                  <a:lnTo>
                    <a:pt x="9944" y="256"/>
                  </a:lnTo>
                  <a:lnTo>
                    <a:pt x="9911" y="258"/>
                  </a:lnTo>
                  <a:lnTo>
                    <a:pt x="9881" y="261"/>
                  </a:lnTo>
                  <a:lnTo>
                    <a:pt x="9851" y="268"/>
                  </a:lnTo>
                  <a:lnTo>
                    <a:pt x="9823" y="277"/>
                  </a:lnTo>
                  <a:lnTo>
                    <a:pt x="9798" y="289"/>
                  </a:lnTo>
                  <a:lnTo>
                    <a:pt x="9774" y="303"/>
                  </a:lnTo>
                  <a:lnTo>
                    <a:pt x="9752" y="321"/>
                  </a:lnTo>
                  <a:lnTo>
                    <a:pt x="9732" y="340"/>
                  </a:lnTo>
                  <a:lnTo>
                    <a:pt x="9714" y="363"/>
                  </a:lnTo>
                  <a:lnTo>
                    <a:pt x="9698" y="387"/>
                  </a:lnTo>
                  <a:lnTo>
                    <a:pt x="9685" y="415"/>
                  </a:lnTo>
                  <a:lnTo>
                    <a:pt x="9674" y="445"/>
                  </a:lnTo>
                  <a:lnTo>
                    <a:pt x="9666" y="477"/>
                  </a:lnTo>
                  <a:lnTo>
                    <a:pt x="9660" y="512"/>
                  </a:lnTo>
                  <a:lnTo>
                    <a:pt x="9655" y="549"/>
                  </a:lnTo>
                  <a:lnTo>
                    <a:pt x="9654" y="589"/>
                  </a:lnTo>
                  <a:close/>
                  <a:moveTo>
                    <a:pt x="10436" y="225"/>
                  </a:moveTo>
                  <a:lnTo>
                    <a:pt x="10614" y="229"/>
                  </a:lnTo>
                  <a:lnTo>
                    <a:pt x="10730" y="226"/>
                  </a:lnTo>
                  <a:lnTo>
                    <a:pt x="10815" y="224"/>
                  </a:lnTo>
                  <a:lnTo>
                    <a:pt x="10853" y="225"/>
                  </a:lnTo>
                  <a:lnTo>
                    <a:pt x="10886" y="229"/>
                  </a:lnTo>
                  <a:lnTo>
                    <a:pt x="10916" y="234"/>
                  </a:lnTo>
                  <a:lnTo>
                    <a:pt x="10944" y="241"/>
                  </a:lnTo>
                  <a:lnTo>
                    <a:pt x="10968" y="250"/>
                  </a:lnTo>
                  <a:lnTo>
                    <a:pt x="10989" y="262"/>
                  </a:lnTo>
                  <a:lnTo>
                    <a:pt x="11010" y="279"/>
                  </a:lnTo>
                  <a:lnTo>
                    <a:pt x="11028" y="298"/>
                  </a:lnTo>
                  <a:lnTo>
                    <a:pt x="11035" y="310"/>
                  </a:lnTo>
                  <a:lnTo>
                    <a:pt x="11042" y="321"/>
                  </a:lnTo>
                  <a:lnTo>
                    <a:pt x="11052" y="346"/>
                  </a:lnTo>
                  <a:lnTo>
                    <a:pt x="11059" y="373"/>
                  </a:lnTo>
                  <a:lnTo>
                    <a:pt x="11060" y="402"/>
                  </a:lnTo>
                  <a:lnTo>
                    <a:pt x="11059" y="427"/>
                  </a:lnTo>
                  <a:lnTo>
                    <a:pt x="11054" y="451"/>
                  </a:lnTo>
                  <a:lnTo>
                    <a:pt x="11047" y="475"/>
                  </a:lnTo>
                  <a:lnTo>
                    <a:pt x="11037" y="498"/>
                  </a:lnTo>
                  <a:lnTo>
                    <a:pt x="11024" y="520"/>
                  </a:lnTo>
                  <a:lnTo>
                    <a:pt x="11010" y="541"/>
                  </a:lnTo>
                  <a:lnTo>
                    <a:pt x="10992" y="560"/>
                  </a:lnTo>
                  <a:lnTo>
                    <a:pt x="10973" y="577"/>
                  </a:lnTo>
                  <a:lnTo>
                    <a:pt x="10952" y="592"/>
                  </a:lnTo>
                  <a:lnTo>
                    <a:pt x="10931" y="605"/>
                  </a:lnTo>
                  <a:lnTo>
                    <a:pt x="10910" y="616"/>
                  </a:lnTo>
                  <a:lnTo>
                    <a:pt x="10889" y="623"/>
                  </a:lnTo>
                  <a:lnTo>
                    <a:pt x="10845" y="634"/>
                  </a:lnTo>
                  <a:lnTo>
                    <a:pt x="10800" y="638"/>
                  </a:lnTo>
                  <a:lnTo>
                    <a:pt x="10764" y="637"/>
                  </a:lnTo>
                  <a:lnTo>
                    <a:pt x="10723" y="631"/>
                  </a:lnTo>
                  <a:lnTo>
                    <a:pt x="10715" y="597"/>
                  </a:lnTo>
                  <a:lnTo>
                    <a:pt x="10719" y="591"/>
                  </a:lnTo>
                  <a:lnTo>
                    <a:pt x="10757" y="598"/>
                  </a:lnTo>
                  <a:lnTo>
                    <a:pt x="10787" y="601"/>
                  </a:lnTo>
                  <a:lnTo>
                    <a:pt x="10821" y="597"/>
                  </a:lnTo>
                  <a:lnTo>
                    <a:pt x="10851" y="589"/>
                  </a:lnTo>
                  <a:lnTo>
                    <a:pt x="10866" y="582"/>
                  </a:lnTo>
                  <a:lnTo>
                    <a:pt x="10879" y="573"/>
                  </a:lnTo>
                  <a:lnTo>
                    <a:pt x="10903" y="553"/>
                  </a:lnTo>
                  <a:lnTo>
                    <a:pt x="10922" y="528"/>
                  </a:lnTo>
                  <a:lnTo>
                    <a:pt x="10929" y="513"/>
                  </a:lnTo>
                  <a:lnTo>
                    <a:pt x="10937" y="498"/>
                  </a:lnTo>
                  <a:lnTo>
                    <a:pt x="10944" y="465"/>
                  </a:lnTo>
                  <a:lnTo>
                    <a:pt x="10946" y="448"/>
                  </a:lnTo>
                  <a:lnTo>
                    <a:pt x="10947" y="430"/>
                  </a:lnTo>
                  <a:lnTo>
                    <a:pt x="10944" y="394"/>
                  </a:lnTo>
                  <a:lnTo>
                    <a:pt x="10935" y="362"/>
                  </a:lnTo>
                  <a:lnTo>
                    <a:pt x="10929" y="348"/>
                  </a:lnTo>
                  <a:lnTo>
                    <a:pt x="10921" y="334"/>
                  </a:lnTo>
                  <a:lnTo>
                    <a:pt x="10913" y="321"/>
                  </a:lnTo>
                  <a:lnTo>
                    <a:pt x="10902" y="310"/>
                  </a:lnTo>
                  <a:lnTo>
                    <a:pt x="10890" y="300"/>
                  </a:lnTo>
                  <a:lnTo>
                    <a:pt x="10875" y="290"/>
                  </a:lnTo>
                  <a:lnTo>
                    <a:pt x="10861" y="283"/>
                  </a:lnTo>
                  <a:lnTo>
                    <a:pt x="10844" y="277"/>
                  </a:lnTo>
                  <a:lnTo>
                    <a:pt x="10807" y="268"/>
                  </a:lnTo>
                  <a:lnTo>
                    <a:pt x="10785" y="266"/>
                  </a:lnTo>
                  <a:lnTo>
                    <a:pt x="10764" y="265"/>
                  </a:lnTo>
                  <a:lnTo>
                    <a:pt x="10737" y="266"/>
                  </a:lnTo>
                  <a:lnTo>
                    <a:pt x="10711" y="270"/>
                  </a:lnTo>
                  <a:lnTo>
                    <a:pt x="10652" y="284"/>
                  </a:lnTo>
                  <a:lnTo>
                    <a:pt x="10649" y="357"/>
                  </a:lnTo>
                  <a:lnTo>
                    <a:pt x="10647" y="490"/>
                  </a:lnTo>
                  <a:lnTo>
                    <a:pt x="10647" y="746"/>
                  </a:lnTo>
                  <a:lnTo>
                    <a:pt x="10649" y="854"/>
                  </a:lnTo>
                  <a:lnTo>
                    <a:pt x="10650" y="905"/>
                  </a:lnTo>
                  <a:lnTo>
                    <a:pt x="10651" y="934"/>
                  </a:lnTo>
                  <a:lnTo>
                    <a:pt x="10655" y="950"/>
                  </a:lnTo>
                  <a:lnTo>
                    <a:pt x="10659" y="959"/>
                  </a:lnTo>
                  <a:lnTo>
                    <a:pt x="10668" y="964"/>
                  </a:lnTo>
                  <a:lnTo>
                    <a:pt x="10680" y="969"/>
                  </a:lnTo>
                  <a:lnTo>
                    <a:pt x="10706" y="973"/>
                  </a:lnTo>
                  <a:lnTo>
                    <a:pt x="10753" y="975"/>
                  </a:lnTo>
                  <a:lnTo>
                    <a:pt x="10758" y="1006"/>
                  </a:lnTo>
                  <a:lnTo>
                    <a:pt x="10595" y="1006"/>
                  </a:lnTo>
                  <a:lnTo>
                    <a:pt x="10436" y="1011"/>
                  </a:lnTo>
                  <a:lnTo>
                    <a:pt x="10431" y="979"/>
                  </a:lnTo>
                  <a:lnTo>
                    <a:pt x="10505" y="970"/>
                  </a:lnTo>
                  <a:lnTo>
                    <a:pt x="10519" y="967"/>
                  </a:lnTo>
                  <a:lnTo>
                    <a:pt x="10527" y="962"/>
                  </a:lnTo>
                  <a:lnTo>
                    <a:pt x="10531" y="958"/>
                  </a:lnTo>
                  <a:lnTo>
                    <a:pt x="10533" y="953"/>
                  </a:lnTo>
                  <a:lnTo>
                    <a:pt x="10537" y="939"/>
                  </a:lnTo>
                  <a:lnTo>
                    <a:pt x="10541" y="911"/>
                  </a:lnTo>
                  <a:lnTo>
                    <a:pt x="10542" y="862"/>
                  </a:lnTo>
                  <a:lnTo>
                    <a:pt x="10542" y="746"/>
                  </a:lnTo>
                  <a:lnTo>
                    <a:pt x="10542" y="490"/>
                  </a:lnTo>
                  <a:lnTo>
                    <a:pt x="10541" y="382"/>
                  </a:lnTo>
                  <a:lnTo>
                    <a:pt x="10539" y="330"/>
                  </a:lnTo>
                  <a:lnTo>
                    <a:pt x="10538" y="301"/>
                  </a:lnTo>
                  <a:lnTo>
                    <a:pt x="10535" y="285"/>
                  </a:lnTo>
                  <a:lnTo>
                    <a:pt x="10530" y="277"/>
                  </a:lnTo>
                  <a:lnTo>
                    <a:pt x="10523" y="271"/>
                  </a:lnTo>
                  <a:lnTo>
                    <a:pt x="10509" y="266"/>
                  </a:lnTo>
                  <a:lnTo>
                    <a:pt x="10484" y="262"/>
                  </a:lnTo>
                  <a:lnTo>
                    <a:pt x="10436" y="260"/>
                  </a:lnTo>
                  <a:lnTo>
                    <a:pt x="10431" y="229"/>
                  </a:lnTo>
                  <a:lnTo>
                    <a:pt x="10436" y="225"/>
                  </a:lnTo>
                  <a:close/>
                  <a:moveTo>
                    <a:pt x="11121" y="225"/>
                  </a:moveTo>
                  <a:lnTo>
                    <a:pt x="11190" y="228"/>
                  </a:lnTo>
                  <a:lnTo>
                    <a:pt x="11279" y="229"/>
                  </a:lnTo>
                  <a:lnTo>
                    <a:pt x="11438" y="225"/>
                  </a:lnTo>
                  <a:lnTo>
                    <a:pt x="11442" y="256"/>
                  </a:lnTo>
                  <a:lnTo>
                    <a:pt x="11405" y="261"/>
                  </a:lnTo>
                  <a:lnTo>
                    <a:pt x="11379" y="264"/>
                  </a:lnTo>
                  <a:lnTo>
                    <a:pt x="11370" y="265"/>
                  </a:lnTo>
                  <a:lnTo>
                    <a:pt x="11361" y="267"/>
                  </a:lnTo>
                  <a:lnTo>
                    <a:pt x="11349" y="272"/>
                  </a:lnTo>
                  <a:lnTo>
                    <a:pt x="11341" y="282"/>
                  </a:lnTo>
                  <a:lnTo>
                    <a:pt x="11336" y="301"/>
                  </a:lnTo>
                  <a:lnTo>
                    <a:pt x="11334" y="327"/>
                  </a:lnTo>
                  <a:lnTo>
                    <a:pt x="11334" y="362"/>
                  </a:lnTo>
                  <a:lnTo>
                    <a:pt x="11333" y="490"/>
                  </a:lnTo>
                  <a:lnTo>
                    <a:pt x="11333" y="746"/>
                  </a:lnTo>
                  <a:lnTo>
                    <a:pt x="11333" y="854"/>
                  </a:lnTo>
                  <a:lnTo>
                    <a:pt x="11334" y="905"/>
                  </a:lnTo>
                  <a:lnTo>
                    <a:pt x="11336" y="934"/>
                  </a:lnTo>
                  <a:lnTo>
                    <a:pt x="11340" y="950"/>
                  </a:lnTo>
                  <a:lnTo>
                    <a:pt x="11345" y="959"/>
                  </a:lnTo>
                  <a:lnTo>
                    <a:pt x="11352" y="964"/>
                  </a:lnTo>
                  <a:lnTo>
                    <a:pt x="11364" y="969"/>
                  </a:lnTo>
                  <a:lnTo>
                    <a:pt x="11390" y="973"/>
                  </a:lnTo>
                  <a:lnTo>
                    <a:pt x="11438" y="975"/>
                  </a:lnTo>
                  <a:lnTo>
                    <a:pt x="11442" y="1006"/>
                  </a:lnTo>
                  <a:lnTo>
                    <a:pt x="11341" y="1007"/>
                  </a:lnTo>
                  <a:lnTo>
                    <a:pt x="11279" y="1006"/>
                  </a:lnTo>
                  <a:lnTo>
                    <a:pt x="11121" y="1011"/>
                  </a:lnTo>
                  <a:lnTo>
                    <a:pt x="11117" y="979"/>
                  </a:lnTo>
                  <a:lnTo>
                    <a:pt x="11190" y="970"/>
                  </a:lnTo>
                  <a:lnTo>
                    <a:pt x="11204" y="967"/>
                  </a:lnTo>
                  <a:lnTo>
                    <a:pt x="11213" y="962"/>
                  </a:lnTo>
                  <a:lnTo>
                    <a:pt x="11215" y="958"/>
                  </a:lnTo>
                  <a:lnTo>
                    <a:pt x="11217" y="953"/>
                  </a:lnTo>
                  <a:lnTo>
                    <a:pt x="11222" y="939"/>
                  </a:lnTo>
                  <a:lnTo>
                    <a:pt x="11225" y="911"/>
                  </a:lnTo>
                  <a:lnTo>
                    <a:pt x="11226" y="862"/>
                  </a:lnTo>
                  <a:lnTo>
                    <a:pt x="11227" y="746"/>
                  </a:lnTo>
                  <a:lnTo>
                    <a:pt x="11227" y="490"/>
                  </a:lnTo>
                  <a:lnTo>
                    <a:pt x="11226" y="382"/>
                  </a:lnTo>
                  <a:lnTo>
                    <a:pt x="11225" y="330"/>
                  </a:lnTo>
                  <a:lnTo>
                    <a:pt x="11222" y="301"/>
                  </a:lnTo>
                  <a:lnTo>
                    <a:pt x="11219" y="285"/>
                  </a:lnTo>
                  <a:lnTo>
                    <a:pt x="11215" y="277"/>
                  </a:lnTo>
                  <a:lnTo>
                    <a:pt x="11207" y="271"/>
                  </a:lnTo>
                  <a:lnTo>
                    <a:pt x="11195" y="266"/>
                  </a:lnTo>
                  <a:lnTo>
                    <a:pt x="11168" y="262"/>
                  </a:lnTo>
                  <a:lnTo>
                    <a:pt x="11121" y="260"/>
                  </a:lnTo>
                  <a:lnTo>
                    <a:pt x="11117" y="229"/>
                  </a:lnTo>
                  <a:lnTo>
                    <a:pt x="11121" y="225"/>
                  </a:lnTo>
                  <a:close/>
                  <a:moveTo>
                    <a:pt x="11514" y="817"/>
                  </a:moveTo>
                  <a:lnTo>
                    <a:pt x="11545" y="812"/>
                  </a:lnTo>
                  <a:lnTo>
                    <a:pt x="11552" y="873"/>
                  </a:lnTo>
                  <a:lnTo>
                    <a:pt x="11557" y="903"/>
                  </a:lnTo>
                  <a:lnTo>
                    <a:pt x="11561" y="910"/>
                  </a:lnTo>
                  <a:lnTo>
                    <a:pt x="11567" y="919"/>
                  </a:lnTo>
                  <a:lnTo>
                    <a:pt x="11576" y="927"/>
                  </a:lnTo>
                  <a:lnTo>
                    <a:pt x="11587" y="935"/>
                  </a:lnTo>
                  <a:lnTo>
                    <a:pt x="11616" y="952"/>
                  </a:lnTo>
                  <a:lnTo>
                    <a:pt x="11654" y="964"/>
                  </a:lnTo>
                  <a:lnTo>
                    <a:pt x="11696" y="973"/>
                  </a:lnTo>
                  <a:lnTo>
                    <a:pt x="11717" y="975"/>
                  </a:lnTo>
                  <a:lnTo>
                    <a:pt x="11738" y="975"/>
                  </a:lnTo>
                  <a:lnTo>
                    <a:pt x="11767" y="974"/>
                  </a:lnTo>
                  <a:lnTo>
                    <a:pt x="11795" y="970"/>
                  </a:lnTo>
                  <a:lnTo>
                    <a:pt x="11820" y="963"/>
                  </a:lnTo>
                  <a:lnTo>
                    <a:pt x="11844" y="953"/>
                  </a:lnTo>
                  <a:lnTo>
                    <a:pt x="11865" y="941"/>
                  </a:lnTo>
                  <a:lnTo>
                    <a:pt x="11886" y="927"/>
                  </a:lnTo>
                  <a:lnTo>
                    <a:pt x="11903" y="910"/>
                  </a:lnTo>
                  <a:lnTo>
                    <a:pt x="11917" y="891"/>
                  </a:lnTo>
                  <a:lnTo>
                    <a:pt x="11928" y="869"/>
                  </a:lnTo>
                  <a:lnTo>
                    <a:pt x="11936" y="847"/>
                  </a:lnTo>
                  <a:lnTo>
                    <a:pt x="11941" y="823"/>
                  </a:lnTo>
                  <a:lnTo>
                    <a:pt x="11942" y="796"/>
                  </a:lnTo>
                  <a:lnTo>
                    <a:pt x="11942" y="779"/>
                  </a:lnTo>
                  <a:lnTo>
                    <a:pt x="11940" y="763"/>
                  </a:lnTo>
                  <a:lnTo>
                    <a:pt x="11935" y="747"/>
                  </a:lnTo>
                  <a:lnTo>
                    <a:pt x="11930" y="733"/>
                  </a:lnTo>
                  <a:lnTo>
                    <a:pt x="11923" y="721"/>
                  </a:lnTo>
                  <a:lnTo>
                    <a:pt x="11915" y="709"/>
                  </a:lnTo>
                  <a:lnTo>
                    <a:pt x="11906" y="699"/>
                  </a:lnTo>
                  <a:lnTo>
                    <a:pt x="11895" y="689"/>
                  </a:lnTo>
                  <a:lnTo>
                    <a:pt x="11883" y="682"/>
                  </a:lnTo>
                  <a:lnTo>
                    <a:pt x="11871" y="675"/>
                  </a:lnTo>
                  <a:lnTo>
                    <a:pt x="11844" y="665"/>
                  </a:lnTo>
                  <a:lnTo>
                    <a:pt x="11759" y="647"/>
                  </a:lnTo>
                  <a:lnTo>
                    <a:pt x="11672" y="632"/>
                  </a:lnTo>
                  <a:lnTo>
                    <a:pt x="11641" y="622"/>
                  </a:lnTo>
                  <a:lnTo>
                    <a:pt x="11610" y="610"/>
                  </a:lnTo>
                  <a:lnTo>
                    <a:pt x="11581" y="592"/>
                  </a:lnTo>
                  <a:lnTo>
                    <a:pt x="11569" y="583"/>
                  </a:lnTo>
                  <a:lnTo>
                    <a:pt x="11558" y="572"/>
                  </a:lnTo>
                  <a:lnTo>
                    <a:pt x="11547" y="560"/>
                  </a:lnTo>
                  <a:lnTo>
                    <a:pt x="11539" y="547"/>
                  </a:lnTo>
                  <a:lnTo>
                    <a:pt x="11532" y="531"/>
                  </a:lnTo>
                  <a:lnTo>
                    <a:pt x="11525" y="516"/>
                  </a:lnTo>
                  <a:lnTo>
                    <a:pt x="11515" y="481"/>
                  </a:lnTo>
                  <a:lnTo>
                    <a:pt x="11513" y="463"/>
                  </a:lnTo>
                  <a:lnTo>
                    <a:pt x="11513" y="444"/>
                  </a:lnTo>
                  <a:lnTo>
                    <a:pt x="11513" y="418"/>
                  </a:lnTo>
                  <a:lnTo>
                    <a:pt x="11516" y="394"/>
                  </a:lnTo>
                  <a:lnTo>
                    <a:pt x="11522" y="372"/>
                  </a:lnTo>
                  <a:lnTo>
                    <a:pt x="11531" y="350"/>
                  </a:lnTo>
                  <a:lnTo>
                    <a:pt x="11540" y="330"/>
                  </a:lnTo>
                  <a:lnTo>
                    <a:pt x="11552" y="309"/>
                  </a:lnTo>
                  <a:lnTo>
                    <a:pt x="11567" y="291"/>
                  </a:lnTo>
                  <a:lnTo>
                    <a:pt x="11583" y="274"/>
                  </a:lnTo>
                  <a:lnTo>
                    <a:pt x="11603" y="259"/>
                  </a:lnTo>
                  <a:lnTo>
                    <a:pt x="11623" y="246"/>
                  </a:lnTo>
                  <a:lnTo>
                    <a:pt x="11645" y="234"/>
                  </a:lnTo>
                  <a:lnTo>
                    <a:pt x="11669" y="225"/>
                  </a:lnTo>
                  <a:lnTo>
                    <a:pt x="11693" y="218"/>
                  </a:lnTo>
                  <a:lnTo>
                    <a:pt x="11719" y="212"/>
                  </a:lnTo>
                  <a:lnTo>
                    <a:pt x="11748" y="210"/>
                  </a:lnTo>
                  <a:lnTo>
                    <a:pt x="11777" y="208"/>
                  </a:lnTo>
                  <a:lnTo>
                    <a:pt x="11827" y="211"/>
                  </a:lnTo>
                  <a:lnTo>
                    <a:pt x="11882" y="220"/>
                  </a:lnTo>
                  <a:lnTo>
                    <a:pt x="11910" y="226"/>
                  </a:lnTo>
                  <a:lnTo>
                    <a:pt x="11936" y="235"/>
                  </a:lnTo>
                  <a:lnTo>
                    <a:pt x="11985" y="255"/>
                  </a:lnTo>
                  <a:lnTo>
                    <a:pt x="11989" y="262"/>
                  </a:lnTo>
                  <a:lnTo>
                    <a:pt x="11983" y="290"/>
                  </a:lnTo>
                  <a:lnTo>
                    <a:pt x="11979" y="324"/>
                  </a:lnTo>
                  <a:lnTo>
                    <a:pt x="11975" y="406"/>
                  </a:lnTo>
                  <a:lnTo>
                    <a:pt x="11969" y="411"/>
                  </a:lnTo>
                  <a:lnTo>
                    <a:pt x="11940" y="411"/>
                  </a:lnTo>
                  <a:lnTo>
                    <a:pt x="11933" y="324"/>
                  </a:lnTo>
                  <a:lnTo>
                    <a:pt x="11929" y="315"/>
                  </a:lnTo>
                  <a:lnTo>
                    <a:pt x="11919" y="304"/>
                  </a:lnTo>
                  <a:lnTo>
                    <a:pt x="11904" y="294"/>
                  </a:lnTo>
                  <a:lnTo>
                    <a:pt x="11882" y="282"/>
                  </a:lnTo>
                  <a:lnTo>
                    <a:pt x="11858" y="270"/>
                  </a:lnTo>
                  <a:lnTo>
                    <a:pt x="11832" y="262"/>
                  </a:lnTo>
                  <a:lnTo>
                    <a:pt x="11805" y="258"/>
                  </a:lnTo>
                  <a:lnTo>
                    <a:pt x="11778" y="255"/>
                  </a:lnTo>
                  <a:lnTo>
                    <a:pt x="11755" y="256"/>
                  </a:lnTo>
                  <a:lnTo>
                    <a:pt x="11732" y="260"/>
                  </a:lnTo>
                  <a:lnTo>
                    <a:pt x="11711" y="266"/>
                  </a:lnTo>
                  <a:lnTo>
                    <a:pt x="11690" y="274"/>
                  </a:lnTo>
                  <a:lnTo>
                    <a:pt x="11671" y="285"/>
                  </a:lnTo>
                  <a:lnTo>
                    <a:pt x="11654" y="298"/>
                  </a:lnTo>
                  <a:lnTo>
                    <a:pt x="11640" y="315"/>
                  </a:lnTo>
                  <a:lnTo>
                    <a:pt x="11628" y="334"/>
                  </a:lnTo>
                  <a:lnTo>
                    <a:pt x="11618" y="354"/>
                  </a:lnTo>
                  <a:lnTo>
                    <a:pt x="11612" y="375"/>
                  </a:lnTo>
                  <a:lnTo>
                    <a:pt x="11607" y="396"/>
                  </a:lnTo>
                  <a:lnTo>
                    <a:pt x="11606" y="416"/>
                  </a:lnTo>
                  <a:lnTo>
                    <a:pt x="11607" y="432"/>
                  </a:lnTo>
                  <a:lnTo>
                    <a:pt x="11610" y="447"/>
                  </a:lnTo>
                  <a:lnTo>
                    <a:pt x="11613" y="462"/>
                  </a:lnTo>
                  <a:lnTo>
                    <a:pt x="11619" y="474"/>
                  </a:lnTo>
                  <a:lnTo>
                    <a:pt x="11634" y="496"/>
                  </a:lnTo>
                  <a:lnTo>
                    <a:pt x="11652" y="514"/>
                  </a:lnTo>
                  <a:lnTo>
                    <a:pt x="11675" y="526"/>
                  </a:lnTo>
                  <a:lnTo>
                    <a:pt x="11700" y="536"/>
                  </a:lnTo>
                  <a:lnTo>
                    <a:pt x="11737" y="544"/>
                  </a:lnTo>
                  <a:lnTo>
                    <a:pt x="11797" y="554"/>
                  </a:lnTo>
                  <a:lnTo>
                    <a:pt x="11843" y="561"/>
                  </a:lnTo>
                  <a:lnTo>
                    <a:pt x="11882" y="568"/>
                  </a:lnTo>
                  <a:lnTo>
                    <a:pt x="11915" y="578"/>
                  </a:lnTo>
                  <a:lnTo>
                    <a:pt x="11940" y="586"/>
                  </a:lnTo>
                  <a:lnTo>
                    <a:pt x="11961" y="598"/>
                  </a:lnTo>
                  <a:lnTo>
                    <a:pt x="11981" y="613"/>
                  </a:lnTo>
                  <a:lnTo>
                    <a:pt x="11997" y="629"/>
                  </a:lnTo>
                  <a:lnTo>
                    <a:pt x="12012" y="649"/>
                  </a:lnTo>
                  <a:lnTo>
                    <a:pt x="12023" y="671"/>
                  </a:lnTo>
                  <a:lnTo>
                    <a:pt x="12031" y="697"/>
                  </a:lnTo>
                  <a:lnTo>
                    <a:pt x="12037" y="723"/>
                  </a:lnTo>
                  <a:lnTo>
                    <a:pt x="12038" y="752"/>
                  </a:lnTo>
                  <a:lnTo>
                    <a:pt x="12037" y="781"/>
                  </a:lnTo>
                  <a:lnTo>
                    <a:pt x="12032" y="808"/>
                  </a:lnTo>
                  <a:lnTo>
                    <a:pt x="12025" y="835"/>
                  </a:lnTo>
                  <a:lnTo>
                    <a:pt x="12014" y="860"/>
                  </a:lnTo>
                  <a:lnTo>
                    <a:pt x="12001" y="884"/>
                  </a:lnTo>
                  <a:lnTo>
                    <a:pt x="11984" y="907"/>
                  </a:lnTo>
                  <a:lnTo>
                    <a:pt x="11965" y="928"/>
                  </a:lnTo>
                  <a:lnTo>
                    <a:pt x="11942" y="949"/>
                  </a:lnTo>
                  <a:lnTo>
                    <a:pt x="11918" y="967"/>
                  </a:lnTo>
                  <a:lnTo>
                    <a:pt x="11892" y="982"/>
                  </a:lnTo>
                  <a:lnTo>
                    <a:pt x="11864" y="997"/>
                  </a:lnTo>
                  <a:lnTo>
                    <a:pt x="11837" y="1007"/>
                  </a:lnTo>
                  <a:lnTo>
                    <a:pt x="11807" y="1016"/>
                  </a:lnTo>
                  <a:lnTo>
                    <a:pt x="11775" y="1022"/>
                  </a:lnTo>
                  <a:lnTo>
                    <a:pt x="11743" y="1025"/>
                  </a:lnTo>
                  <a:lnTo>
                    <a:pt x="11709" y="1027"/>
                  </a:lnTo>
                  <a:lnTo>
                    <a:pt x="11654" y="1024"/>
                  </a:lnTo>
                  <a:lnTo>
                    <a:pt x="11628" y="1022"/>
                  </a:lnTo>
                  <a:lnTo>
                    <a:pt x="11603" y="1017"/>
                  </a:lnTo>
                  <a:lnTo>
                    <a:pt x="11577" y="1011"/>
                  </a:lnTo>
                  <a:lnTo>
                    <a:pt x="11553" y="1004"/>
                  </a:lnTo>
                  <a:lnTo>
                    <a:pt x="11531" y="995"/>
                  </a:lnTo>
                  <a:lnTo>
                    <a:pt x="11509" y="986"/>
                  </a:lnTo>
                  <a:lnTo>
                    <a:pt x="11505" y="979"/>
                  </a:lnTo>
                  <a:lnTo>
                    <a:pt x="11508" y="956"/>
                  </a:lnTo>
                  <a:lnTo>
                    <a:pt x="11510" y="921"/>
                  </a:lnTo>
                  <a:lnTo>
                    <a:pt x="11514" y="817"/>
                  </a:lnTo>
                  <a:close/>
                  <a:moveTo>
                    <a:pt x="12733" y="225"/>
                  </a:moveTo>
                  <a:lnTo>
                    <a:pt x="12738" y="230"/>
                  </a:lnTo>
                  <a:lnTo>
                    <a:pt x="12734" y="298"/>
                  </a:lnTo>
                  <a:lnTo>
                    <a:pt x="12733" y="404"/>
                  </a:lnTo>
                  <a:lnTo>
                    <a:pt x="12702" y="408"/>
                  </a:lnTo>
                  <a:lnTo>
                    <a:pt x="12698" y="403"/>
                  </a:lnTo>
                  <a:lnTo>
                    <a:pt x="12692" y="352"/>
                  </a:lnTo>
                  <a:lnTo>
                    <a:pt x="12687" y="319"/>
                  </a:lnTo>
                  <a:lnTo>
                    <a:pt x="12685" y="302"/>
                  </a:lnTo>
                  <a:lnTo>
                    <a:pt x="12681" y="294"/>
                  </a:lnTo>
                  <a:lnTo>
                    <a:pt x="12676" y="289"/>
                  </a:lnTo>
                  <a:lnTo>
                    <a:pt x="12664" y="285"/>
                  </a:lnTo>
                  <a:lnTo>
                    <a:pt x="12641" y="282"/>
                  </a:lnTo>
                  <a:lnTo>
                    <a:pt x="12608" y="279"/>
                  </a:lnTo>
                  <a:lnTo>
                    <a:pt x="12573" y="279"/>
                  </a:lnTo>
                  <a:lnTo>
                    <a:pt x="12468" y="279"/>
                  </a:lnTo>
                  <a:lnTo>
                    <a:pt x="12464" y="423"/>
                  </a:lnTo>
                  <a:lnTo>
                    <a:pt x="12464" y="746"/>
                  </a:lnTo>
                  <a:lnTo>
                    <a:pt x="12465" y="854"/>
                  </a:lnTo>
                  <a:lnTo>
                    <a:pt x="12465" y="905"/>
                  </a:lnTo>
                  <a:lnTo>
                    <a:pt x="12468" y="935"/>
                  </a:lnTo>
                  <a:lnTo>
                    <a:pt x="12471" y="950"/>
                  </a:lnTo>
                  <a:lnTo>
                    <a:pt x="12474" y="956"/>
                  </a:lnTo>
                  <a:lnTo>
                    <a:pt x="12476" y="959"/>
                  </a:lnTo>
                  <a:lnTo>
                    <a:pt x="12483" y="964"/>
                  </a:lnTo>
                  <a:lnTo>
                    <a:pt x="12495" y="969"/>
                  </a:lnTo>
                  <a:lnTo>
                    <a:pt x="12522" y="973"/>
                  </a:lnTo>
                  <a:lnTo>
                    <a:pt x="12570" y="975"/>
                  </a:lnTo>
                  <a:lnTo>
                    <a:pt x="12573" y="1006"/>
                  </a:lnTo>
                  <a:lnTo>
                    <a:pt x="12411" y="1006"/>
                  </a:lnTo>
                  <a:lnTo>
                    <a:pt x="12254" y="1011"/>
                  </a:lnTo>
                  <a:lnTo>
                    <a:pt x="12249" y="979"/>
                  </a:lnTo>
                  <a:lnTo>
                    <a:pt x="12323" y="970"/>
                  </a:lnTo>
                  <a:lnTo>
                    <a:pt x="12337" y="967"/>
                  </a:lnTo>
                  <a:lnTo>
                    <a:pt x="12345" y="962"/>
                  </a:lnTo>
                  <a:lnTo>
                    <a:pt x="12349" y="958"/>
                  </a:lnTo>
                  <a:lnTo>
                    <a:pt x="12351" y="953"/>
                  </a:lnTo>
                  <a:lnTo>
                    <a:pt x="12355" y="939"/>
                  </a:lnTo>
                  <a:lnTo>
                    <a:pt x="12359" y="911"/>
                  </a:lnTo>
                  <a:lnTo>
                    <a:pt x="12360" y="862"/>
                  </a:lnTo>
                  <a:lnTo>
                    <a:pt x="12360" y="746"/>
                  </a:lnTo>
                  <a:lnTo>
                    <a:pt x="12360" y="423"/>
                  </a:lnTo>
                  <a:lnTo>
                    <a:pt x="12356" y="279"/>
                  </a:lnTo>
                  <a:lnTo>
                    <a:pt x="12273" y="279"/>
                  </a:lnTo>
                  <a:lnTo>
                    <a:pt x="12186" y="282"/>
                  </a:lnTo>
                  <a:lnTo>
                    <a:pt x="12156" y="285"/>
                  </a:lnTo>
                  <a:lnTo>
                    <a:pt x="12147" y="289"/>
                  </a:lnTo>
                  <a:lnTo>
                    <a:pt x="12143" y="292"/>
                  </a:lnTo>
                  <a:lnTo>
                    <a:pt x="12137" y="312"/>
                  </a:lnTo>
                  <a:lnTo>
                    <a:pt x="12132" y="352"/>
                  </a:lnTo>
                  <a:lnTo>
                    <a:pt x="12126" y="403"/>
                  </a:lnTo>
                  <a:lnTo>
                    <a:pt x="12121" y="408"/>
                  </a:lnTo>
                  <a:lnTo>
                    <a:pt x="12096" y="408"/>
                  </a:lnTo>
                  <a:lnTo>
                    <a:pt x="12086" y="230"/>
                  </a:lnTo>
                  <a:lnTo>
                    <a:pt x="12091" y="225"/>
                  </a:lnTo>
                  <a:lnTo>
                    <a:pt x="12219" y="228"/>
                  </a:lnTo>
                  <a:lnTo>
                    <a:pt x="12411" y="229"/>
                  </a:lnTo>
                  <a:lnTo>
                    <a:pt x="12606" y="228"/>
                  </a:lnTo>
                  <a:lnTo>
                    <a:pt x="12733" y="2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8"/>
            <p:cNvSpPr>
              <a:spLocks noEditPoints="1"/>
            </p:cNvSpPr>
            <p:nvPr/>
          </p:nvSpPr>
          <p:spPr bwMode="auto">
            <a:xfrm>
              <a:off x="3287713" y="3803650"/>
              <a:ext cx="6107112" cy="487363"/>
            </a:xfrm>
            <a:custGeom>
              <a:avLst/>
              <a:gdLst>
                <a:gd name="T0" fmla="*/ 15152 w 15388"/>
                <a:gd name="T1" fmla="*/ 107 h 1226"/>
                <a:gd name="T2" fmla="*/ 14897 w 15388"/>
                <a:gd name="T3" fmla="*/ 62 h 1226"/>
                <a:gd name="T4" fmla="*/ 15297 w 15388"/>
                <a:gd name="T5" fmla="*/ 915 h 1226"/>
                <a:gd name="T6" fmla="*/ 14811 w 15388"/>
                <a:gd name="T7" fmla="*/ 978 h 1226"/>
                <a:gd name="T8" fmla="*/ 301 w 15388"/>
                <a:gd name="T9" fmla="*/ 928 h 1226"/>
                <a:gd name="T10" fmla="*/ 629 w 15388"/>
                <a:gd name="T11" fmla="*/ 263 h 1226"/>
                <a:gd name="T12" fmla="*/ 586 w 15388"/>
                <a:gd name="T13" fmla="*/ 997 h 1226"/>
                <a:gd name="T14" fmla="*/ 103 w 15388"/>
                <a:gd name="T15" fmla="*/ 285 h 1226"/>
                <a:gd name="T16" fmla="*/ 892 w 15388"/>
                <a:gd name="T17" fmla="*/ 231 h 1226"/>
                <a:gd name="T18" fmla="*/ 1676 w 15388"/>
                <a:gd name="T19" fmla="*/ 301 h 1226"/>
                <a:gd name="T20" fmla="*/ 2161 w 15388"/>
                <a:gd name="T21" fmla="*/ 257 h 1226"/>
                <a:gd name="T22" fmla="*/ 1933 w 15388"/>
                <a:gd name="T23" fmla="*/ 958 h 1226"/>
                <a:gd name="T24" fmla="*/ 2205 w 15388"/>
                <a:gd name="T25" fmla="*/ 224 h 1226"/>
                <a:gd name="T26" fmla="*/ 2983 w 15388"/>
                <a:gd name="T27" fmla="*/ 224 h 1226"/>
                <a:gd name="T28" fmla="*/ 3368 w 15388"/>
                <a:gd name="T29" fmla="*/ 272 h 1226"/>
                <a:gd name="T30" fmla="*/ 3402 w 15388"/>
                <a:gd name="T31" fmla="*/ 631 h 1226"/>
                <a:gd name="T32" fmla="*/ 3138 w 15388"/>
                <a:gd name="T33" fmla="*/ 936 h 1226"/>
                <a:gd name="T34" fmla="*/ 4338 w 15388"/>
                <a:gd name="T35" fmla="*/ 331 h 1226"/>
                <a:gd name="T36" fmla="*/ 4248 w 15388"/>
                <a:gd name="T37" fmla="*/ 946 h 1226"/>
                <a:gd name="T38" fmla="*/ 4188 w 15388"/>
                <a:gd name="T39" fmla="*/ 303 h 1226"/>
                <a:gd name="T40" fmla="*/ 3818 w 15388"/>
                <a:gd name="T41" fmla="*/ 961 h 1226"/>
                <a:gd name="T42" fmla="*/ 4703 w 15388"/>
                <a:gd name="T43" fmla="*/ 975 h 1226"/>
                <a:gd name="T44" fmla="*/ 4567 w 15388"/>
                <a:gd name="T45" fmla="*/ 593 h 1226"/>
                <a:gd name="T46" fmla="*/ 4922 w 15388"/>
                <a:gd name="T47" fmla="*/ 235 h 1226"/>
                <a:gd name="T48" fmla="*/ 4593 w 15388"/>
                <a:gd name="T49" fmla="*/ 432 h 1226"/>
                <a:gd name="T50" fmla="*/ 4928 w 15388"/>
                <a:gd name="T51" fmla="*/ 949 h 1226"/>
                <a:gd name="T52" fmla="*/ 5311 w 15388"/>
                <a:gd name="T53" fmla="*/ 272 h 1226"/>
                <a:gd name="T54" fmla="*/ 5190 w 15388"/>
                <a:gd name="T55" fmla="*/ 746 h 1226"/>
                <a:gd name="T56" fmla="*/ 5832 w 15388"/>
                <a:gd name="T57" fmla="*/ 423 h 1226"/>
                <a:gd name="T58" fmla="*/ 5525 w 15388"/>
                <a:gd name="T59" fmla="*/ 285 h 1226"/>
                <a:gd name="T60" fmla="*/ 6777 w 15388"/>
                <a:gd name="T61" fmla="*/ 224 h 1226"/>
                <a:gd name="T62" fmla="*/ 6428 w 15388"/>
                <a:gd name="T63" fmla="*/ 969 h 1226"/>
                <a:gd name="T64" fmla="*/ 7298 w 15388"/>
                <a:gd name="T65" fmla="*/ 337 h 1226"/>
                <a:gd name="T66" fmla="*/ 8031 w 15388"/>
                <a:gd name="T67" fmla="*/ 593 h 1226"/>
                <a:gd name="T68" fmla="*/ 7269 w 15388"/>
                <a:gd name="T69" fmla="*/ 876 h 1226"/>
                <a:gd name="T70" fmla="*/ 7794 w 15388"/>
                <a:gd name="T71" fmla="*/ 927 h 1226"/>
                <a:gd name="T72" fmla="*/ 7477 w 15388"/>
                <a:gd name="T73" fmla="*/ 277 h 1226"/>
                <a:gd name="T74" fmla="*/ 8170 w 15388"/>
                <a:gd name="T75" fmla="*/ 966 h 1226"/>
                <a:gd name="T76" fmla="*/ 8410 w 15388"/>
                <a:gd name="T77" fmla="*/ 272 h 1226"/>
                <a:gd name="T78" fmla="*/ 8438 w 15388"/>
                <a:gd name="T79" fmla="*/ 632 h 1226"/>
                <a:gd name="T80" fmla="*/ 9021 w 15388"/>
                <a:gd name="T81" fmla="*/ 1220 h 1226"/>
                <a:gd name="T82" fmla="*/ 9001 w 15388"/>
                <a:gd name="T83" fmla="*/ 260 h 1226"/>
                <a:gd name="T84" fmla="*/ 9841 w 15388"/>
                <a:gd name="T85" fmla="*/ 589 h 1226"/>
                <a:gd name="T86" fmla="*/ 9659 w 15388"/>
                <a:gd name="T87" fmla="*/ 629 h 1226"/>
                <a:gd name="T88" fmla="*/ 10325 w 15388"/>
                <a:gd name="T89" fmla="*/ 271 h 1226"/>
                <a:gd name="T90" fmla="*/ 10623 w 15388"/>
                <a:gd name="T91" fmla="*/ 795 h 1226"/>
                <a:gd name="T92" fmla="*/ 11531 w 15388"/>
                <a:gd name="T93" fmla="*/ 1005 h 1226"/>
                <a:gd name="T94" fmla="*/ 11063 w 15388"/>
                <a:gd name="T95" fmla="*/ 701 h 1226"/>
                <a:gd name="T96" fmla="*/ 11132 w 15388"/>
                <a:gd name="T97" fmla="*/ 107 h 1226"/>
                <a:gd name="T98" fmla="*/ 11422 w 15388"/>
                <a:gd name="T99" fmla="*/ 62 h 1226"/>
                <a:gd name="T100" fmla="*/ 12115 w 15388"/>
                <a:gd name="T101" fmla="*/ 890 h 1226"/>
                <a:gd name="T102" fmla="*/ 11710 w 15388"/>
                <a:gd name="T103" fmla="*/ 444 h 1226"/>
                <a:gd name="T104" fmla="*/ 12127 w 15388"/>
                <a:gd name="T105" fmla="*/ 314 h 1226"/>
                <a:gd name="T106" fmla="*/ 11996 w 15388"/>
                <a:gd name="T107" fmla="*/ 553 h 1226"/>
                <a:gd name="T108" fmla="*/ 11852 w 15388"/>
                <a:gd name="T109" fmla="*/ 1024 h 1226"/>
                <a:gd name="T110" fmla="*/ 12917 w 15388"/>
                <a:gd name="T111" fmla="*/ 302 h 1226"/>
                <a:gd name="T112" fmla="*/ 12364 w 15388"/>
                <a:gd name="T113" fmla="*/ 969 h 1226"/>
                <a:gd name="T114" fmla="*/ 12515 w 15388"/>
                <a:gd name="T115" fmla="*/ 282 h 1226"/>
                <a:gd name="T116" fmla="*/ 13648 w 15388"/>
                <a:gd name="T117" fmla="*/ 475 h 1226"/>
                <a:gd name="T118" fmla="*/ 13423 w 15388"/>
                <a:gd name="T119" fmla="*/ 679 h 1226"/>
                <a:gd name="T120" fmla="*/ 14304 w 15388"/>
                <a:gd name="T121" fmla="*/ 957 h 1226"/>
                <a:gd name="T122" fmla="*/ 13970 w 15388"/>
                <a:gd name="T123" fmla="*/ 330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388" h="1226">
                  <a:moveTo>
                    <a:pt x="15108" y="125"/>
                  </a:moveTo>
                  <a:lnTo>
                    <a:pt x="15095" y="123"/>
                  </a:lnTo>
                  <a:lnTo>
                    <a:pt x="15084" y="120"/>
                  </a:lnTo>
                  <a:lnTo>
                    <a:pt x="15074" y="114"/>
                  </a:lnTo>
                  <a:lnTo>
                    <a:pt x="15064" y="107"/>
                  </a:lnTo>
                  <a:lnTo>
                    <a:pt x="15056" y="97"/>
                  </a:lnTo>
                  <a:lnTo>
                    <a:pt x="15050" y="86"/>
                  </a:lnTo>
                  <a:lnTo>
                    <a:pt x="15046" y="75"/>
                  </a:lnTo>
                  <a:lnTo>
                    <a:pt x="15045" y="62"/>
                  </a:lnTo>
                  <a:lnTo>
                    <a:pt x="15046" y="50"/>
                  </a:lnTo>
                  <a:lnTo>
                    <a:pt x="15050" y="38"/>
                  </a:lnTo>
                  <a:lnTo>
                    <a:pt x="15056" y="27"/>
                  </a:lnTo>
                  <a:lnTo>
                    <a:pt x="15064" y="18"/>
                  </a:lnTo>
                  <a:lnTo>
                    <a:pt x="15074" y="11"/>
                  </a:lnTo>
                  <a:lnTo>
                    <a:pt x="15084" y="5"/>
                  </a:lnTo>
                  <a:lnTo>
                    <a:pt x="15095" y="1"/>
                  </a:lnTo>
                  <a:lnTo>
                    <a:pt x="15108" y="0"/>
                  </a:lnTo>
                  <a:lnTo>
                    <a:pt x="15120" y="1"/>
                  </a:lnTo>
                  <a:lnTo>
                    <a:pt x="15132" y="5"/>
                  </a:lnTo>
                  <a:lnTo>
                    <a:pt x="15142" y="11"/>
                  </a:lnTo>
                  <a:lnTo>
                    <a:pt x="15152" y="18"/>
                  </a:lnTo>
                  <a:lnTo>
                    <a:pt x="15160" y="27"/>
                  </a:lnTo>
                  <a:lnTo>
                    <a:pt x="15166" y="38"/>
                  </a:lnTo>
                  <a:lnTo>
                    <a:pt x="15168" y="50"/>
                  </a:lnTo>
                  <a:lnTo>
                    <a:pt x="15170" y="62"/>
                  </a:lnTo>
                  <a:lnTo>
                    <a:pt x="15168" y="75"/>
                  </a:lnTo>
                  <a:lnTo>
                    <a:pt x="15166" y="86"/>
                  </a:lnTo>
                  <a:lnTo>
                    <a:pt x="15160" y="97"/>
                  </a:lnTo>
                  <a:lnTo>
                    <a:pt x="15152" y="107"/>
                  </a:lnTo>
                  <a:lnTo>
                    <a:pt x="15142" y="114"/>
                  </a:lnTo>
                  <a:lnTo>
                    <a:pt x="15132" y="120"/>
                  </a:lnTo>
                  <a:lnTo>
                    <a:pt x="15120" y="123"/>
                  </a:lnTo>
                  <a:lnTo>
                    <a:pt x="15108" y="125"/>
                  </a:lnTo>
                  <a:close/>
                  <a:moveTo>
                    <a:pt x="14835" y="125"/>
                  </a:moveTo>
                  <a:lnTo>
                    <a:pt x="14823" y="123"/>
                  </a:lnTo>
                  <a:lnTo>
                    <a:pt x="14811" y="120"/>
                  </a:lnTo>
                  <a:lnTo>
                    <a:pt x="14800" y="114"/>
                  </a:lnTo>
                  <a:lnTo>
                    <a:pt x="14790" y="107"/>
                  </a:lnTo>
                  <a:lnTo>
                    <a:pt x="14783" y="97"/>
                  </a:lnTo>
                  <a:lnTo>
                    <a:pt x="14777" y="86"/>
                  </a:lnTo>
                  <a:lnTo>
                    <a:pt x="14774" y="75"/>
                  </a:lnTo>
                  <a:lnTo>
                    <a:pt x="14772" y="62"/>
                  </a:lnTo>
                  <a:lnTo>
                    <a:pt x="14774" y="50"/>
                  </a:lnTo>
                  <a:lnTo>
                    <a:pt x="14777" y="38"/>
                  </a:lnTo>
                  <a:lnTo>
                    <a:pt x="14783" y="27"/>
                  </a:lnTo>
                  <a:lnTo>
                    <a:pt x="14790" y="18"/>
                  </a:lnTo>
                  <a:lnTo>
                    <a:pt x="14800" y="11"/>
                  </a:lnTo>
                  <a:lnTo>
                    <a:pt x="14811" y="5"/>
                  </a:lnTo>
                  <a:lnTo>
                    <a:pt x="14823" y="1"/>
                  </a:lnTo>
                  <a:lnTo>
                    <a:pt x="14835" y="0"/>
                  </a:lnTo>
                  <a:lnTo>
                    <a:pt x="14848" y="1"/>
                  </a:lnTo>
                  <a:lnTo>
                    <a:pt x="14859" y="5"/>
                  </a:lnTo>
                  <a:lnTo>
                    <a:pt x="14870" y="11"/>
                  </a:lnTo>
                  <a:lnTo>
                    <a:pt x="14879" y="18"/>
                  </a:lnTo>
                  <a:lnTo>
                    <a:pt x="14886" y="27"/>
                  </a:lnTo>
                  <a:lnTo>
                    <a:pt x="14892" y="38"/>
                  </a:lnTo>
                  <a:lnTo>
                    <a:pt x="14896" y="50"/>
                  </a:lnTo>
                  <a:lnTo>
                    <a:pt x="14897" y="62"/>
                  </a:lnTo>
                  <a:lnTo>
                    <a:pt x="14896" y="75"/>
                  </a:lnTo>
                  <a:lnTo>
                    <a:pt x="14892" y="86"/>
                  </a:lnTo>
                  <a:lnTo>
                    <a:pt x="14886" y="97"/>
                  </a:lnTo>
                  <a:lnTo>
                    <a:pt x="14879" y="107"/>
                  </a:lnTo>
                  <a:lnTo>
                    <a:pt x="14870" y="114"/>
                  </a:lnTo>
                  <a:lnTo>
                    <a:pt x="14859" y="120"/>
                  </a:lnTo>
                  <a:lnTo>
                    <a:pt x="14848" y="123"/>
                  </a:lnTo>
                  <a:lnTo>
                    <a:pt x="14835" y="125"/>
                  </a:lnTo>
                  <a:close/>
                  <a:moveTo>
                    <a:pt x="14811" y="701"/>
                  </a:moveTo>
                  <a:lnTo>
                    <a:pt x="15090" y="701"/>
                  </a:lnTo>
                  <a:lnTo>
                    <a:pt x="14951" y="367"/>
                  </a:lnTo>
                  <a:lnTo>
                    <a:pt x="14811" y="701"/>
                  </a:lnTo>
                  <a:close/>
                  <a:moveTo>
                    <a:pt x="14558" y="1011"/>
                  </a:moveTo>
                  <a:lnTo>
                    <a:pt x="14553" y="1006"/>
                  </a:lnTo>
                  <a:lnTo>
                    <a:pt x="14553" y="978"/>
                  </a:lnTo>
                  <a:lnTo>
                    <a:pt x="14558" y="973"/>
                  </a:lnTo>
                  <a:lnTo>
                    <a:pt x="14591" y="972"/>
                  </a:lnTo>
                  <a:lnTo>
                    <a:pt x="14610" y="969"/>
                  </a:lnTo>
                  <a:lnTo>
                    <a:pt x="14621" y="963"/>
                  </a:lnTo>
                  <a:lnTo>
                    <a:pt x="14631" y="955"/>
                  </a:lnTo>
                  <a:lnTo>
                    <a:pt x="14644" y="932"/>
                  </a:lnTo>
                  <a:lnTo>
                    <a:pt x="14668" y="884"/>
                  </a:lnTo>
                  <a:lnTo>
                    <a:pt x="14726" y="758"/>
                  </a:lnTo>
                  <a:lnTo>
                    <a:pt x="14876" y="417"/>
                  </a:lnTo>
                  <a:lnTo>
                    <a:pt x="14961" y="217"/>
                  </a:lnTo>
                  <a:lnTo>
                    <a:pt x="14997" y="217"/>
                  </a:lnTo>
                  <a:lnTo>
                    <a:pt x="15233" y="773"/>
                  </a:lnTo>
                  <a:lnTo>
                    <a:pt x="15264" y="847"/>
                  </a:lnTo>
                  <a:lnTo>
                    <a:pt x="15297" y="915"/>
                  </a:lnTo>
                  <a:lnTo>
                    <a:pt x="15311" y="944"/>
                  </a:lnTo>
                  <a:lnTo>
                    <a:pt x="15321" y="958"/>
                  </a:lnTo>
                  <a:lnTo>
                    <a:pt x="15329" y="964"/>
                  </a:lnTo>
                  <a:lnTo>
                    <a:pt x="15339" y="969"/>
                  </a:lnTo>
                  <a:lnTo>
                    <a:pt x="15354" y="972"/>
                  </a:lnTo>
                  <a:lnTo>
                    <a:pt x="15384" y="973"/>
                  </a:lnTo>
                  <a:lnTo>
                    <a:pt x="15388" y="1006"/>
                  </a:lnTo>
                  <a:lnTo>
                    <a:pt x="15279" y="1005"/>
                  </a:lnTo>
                  <a:lnTo>
                    <a:pt x="15095" y="1011"/>
                  </a:lnTo>
                  <a:lnTo>
                    <a:pt x="15090" y="978"/>
                  </a:lnTo>
                  <a:lnTo>
                    <a:pt x="15172" y="968"/>
                  </a:lnTo>
                  <a:lnTo>
                    <a:pt x="15179" y="966"/>
                  </a:lnTo>
                  <a:lnTo>
                    <a:pt x="15184" y="961"/>
                  </a:lnTo>
                  <a:lnTo>
                    <a:pt x="15186" y="956"/>
                  </a:lnTo>
                  <a:lnTo>
                    <a:pt x="15188" y="949"/>
                  </a:lnTo>
                  <a:lnTo>
                    <a:pt x="15185" y="934"/>
                  </a:lnTo>
                  <a:lnTo>
                    <a:pt x="15180" y="916"/>
                  </a:lnTo>
                  <a:lnTo>
                    <a:pt x="15112" y="749"/>
                  </a:lnTo>
                  <a:lnTo>
                    <a:pt x="14792" y="749"/>
                  </a:lnTo>
                  <a:lnTo>
                    <a:pt x="14732" y="890"/>
                  </a:lnTo>
                  <a:lnTo>
                    <a:pt x="14720" y="922"/>
                  </a:lnTo>
                  <a:lnTo>
                    <a:pt x="14715" y="945"/>
                  </a:lnTo>
                  <a:lnTo>
                    <a:pt x="14716" y="952"/>
                  </a:lnTo>
                  <a:lnTo>
                    <a:pt x="14718" y="957"/>
                  </a:lnTo>
                  <a:lnTo>
                    <a:pt x="14730" y="966"/>
                  </a:lnTo>
                  <a:lnTo>
                    <a:pt x="14740" y="969"/>
                  </a:lnTo>
                  <a:lnTo>
                    <a:pt x="14757" y="972"/>
                  </a:lnTo>
                  <a:lnTo>
                    <a:pt x="14805" y="973"/>
                  </a:lnTo>
                  <a:lnTo>
                    <a:pt x="14811" y="978"/>
                  </a:lnTo>
                  <a:lnTo>
                    <a:pt x="14811" y="1006"/>
                  </a:lnTo>
                  <a:lnTo>
                    <a:pt x="14681" y="1006"/>
                  </a:lnTo>
                  <a:lnTo>
                    <a:pt x="14620" y="1008"/>
                  </a:lnTo>
                  <a:lnTo>
                    <a:pt x="14558" y="1011"/>
                  </a:lnTo>
                  <a:close/>
                  <a:moveTo>
                    <a:pt x="0" y="229"/>
                  </a:moveTo>
                  <a:lnTo>
                    <a:pt x="163" y="229"/>
                  </a:lnTo>
                  <a:lnTo>
                    <a:pt x="322" y="224"/>
                  </a:lnTo>
                  <a:lnTo>
                    <a:pt x="326" y="257"/>
                  </a:lnTo>
                  <a:lnTo>
                    <a:pt x="288" y="261"/>
                  </a:lnTo>
                  <a:lnTo>
                    <a:pt x="263" y="264"/>
                  </a:lnTo>
                  <a:lnTo>
                    <a:pt x="253" y="265"/>
                  </a:lnTo>
                  <a:lnTo>
                    <a:pt x="245" y="266"/>
                  </a:lnTo>
                  <a:lnTo>
                    <a:pt x="233" y="272"/>
                  </a:lnTo>
                  <a:lnTo>
                    <a:pt x="224" y="282"/>
                  </a:lnTo>
                  <a:lnTo>
                    <a:pt x="220" y="300"/>
                  </a:lnTo>
                  <a:lnTo>
                    <a:pt x="217" y="327"/>
                  </a:lnTo>
                  <a:lnTo>
                    <a:pt x="217" y="362"/>
                  </a:lnTo>
                  <a:lnTo>
                    <a:pt x="216" y="489"/>
                  </a:lnTo>
                  <a:lnTo>
                    <a:pt x="216" y="666"/>
                  </a:lnTo>
                  <a:lnTo>
                    <a:pt x="217" y="741"/>
                  </a:lnTo>
                  <a:lnTo>
                    <a:pt x="220" y="793"/>
                  </a:lnTo>
                  <a:lnTo>
                    <a:pt x="226" y="830"/>
                  </a:lnTo>
                  <a:lnTo>
                    <a:pt x="235" y="861"/>
                  </a:lnTo>
                  <a:lnTo>
                    <a:pt x="241" y="876"/>
                  </a:lnTo>
                  <a:lnTo>
                    <a:pt x="250" y="888"/>
                  </a:lnTo>
                  <a:lnTo>
                    <a:pt x="259" y="900"/>
                  </a:lnTo>
                  <a:lnTo>
                    <a:pt x="271" y="909"/>
                  </a:lnTo>
                  <a:lnTo>
                    <a:pt x="284" y="919"/>
                  </a:lnTo>
                  <a:lnTo>
                    <a:pt x="301" y="928"/>
                  </a:lnTo>
                  <a:lnTo>
                    <a:pt x="319" y="936"/>
                  </a:lnTo>
                  <a:lnTo>
                    <a:pt x="341" y="943"/>
                  </a:lnTo>
                  <a:lnTo>
                    <a:pt x="365" y="949"/>
                  </a:lnTo>
                  <a:lnTo>
                    <a:pt x="389" y="952"/>
                  </a:lnTo>
                  <a:lnTo>
                    <a:pt x="415" y="955"/>
                  </a:lnTo>
                  <a:lnTo>
                    <a:pt x="444" y="956"/>
                  </a:lnTo>
                  <a:lnTo>
                    <a:pt x="474" y="955"/>
                  </a:lnTo>
                  <a:lnTo>
                    <a:pt x="503" y="951"/>
                  </a:lnTo>
                  <a:lnTo>
                    <a:pt x="530" y="946"/>
                  </a:lnTo>
                  <a:lnTo>
                    <a:pt x="558" y="938"/>
                  </a:lnTo>
                  <a:lnTo>
                    <a:pt x="582" y="930"/>
                  </a:lnTo>
                  <a:lnTo>
                    <a:pt x="604" y="918"/>
                  </a:lnTo>
                  <a:lnTo>
                    <a:pt x="623" y="904"/>
                  </a:lnTo>
                  <a:lnTo>
                    <a:pt x="638" y="890"/>
                  </a:lnTo>
                  <a:lnTo>
                    <a:pt x="650" y="872"/>
                  </a:lnTo>
                  <a:lnTo>
                    <a:pt x="661" y="853"/>
                  </a:lnTo>
                  <a:lnTo>
                    <a:pt x="668" y="830"/>
                  </a:lnTo>
                  <a:lnTo>
                    <a:pt x="674" y="805"/>
                  </a:lnTo>
                  <a:lnTo>
                    <a:pt x="680" y="743"/>
                  </a:lnTo>
                  <a:lnTo>
                    <a:pt x="683" y="660"/>
                  </a:lnTo>
                  <a:lnTo>
                    <a:pt x="683" y="489"/>
                  </a:lnTo>
                  <a:lnTo>
                    <a:pt x="682" y="371"/>
                  </a:lnTo>
                  <a:lnTo>
                    <a:pt x="679" y="312"/>
                  </a:lnTo>
                  <a:lnTo>
                    <a:pt x="677" y="294"/>
                  </a:lnTo>
                  <a:lnTo>
                    <a:pt x="674" y="284"/>
                  </a:lnTo>
                  <a:lnTo>
                    <a:pt x="667" y="275"/>
                  </a:lnTo>
                  <a:lnTo>
                    <a:pt x="655" y="267"/>
                  </a:lnTo>
                  <a:lnTo>
                    <a:pt x="646" y="264"/>
                  </a:lnTo>
                  <a:lnTo>
                    <a:pt x="629" y="263"/>
                  </a:lnTo>
                  <a:lnTo>
                    <a:pt x="577" y="260"/>
                  </a:lnTo>
                  <a:lnTo>
                    <a:pt x="572" y="229"/>
                  </a:lnTo>
                  <a:lnTo>
                    <a:pt x="577" y="224"/>
                  </a:lnTo>
                  <a:lnTo>
                    <a:pt x="708" y="229"/>
                  </a:lnTo>
                  <a:lnTo>
                    <a:pt x="762" y="228"/>
                  </a:lnTo>
                  <a:lnTo>
                    <a:pt x="839" y="224"/>
                  </a:lnTo>
                  <a:lnTo>
                    <a:pt x="844" y="229"/>
                  </a:lnTo>
                  <a:lnTo>
                    <a:pt x="844" y="255"/>
                  </a:lnTo>
                  <a:lnTo>
                    <a:pt x="839" y="260"/>
                  </a:lnTo>
                  <a:lnTo>
                    <a:pt x="772" y="264"/>
                  </a:lnTo>
                  <a:lnTo>
                    <a:pt x="757" y="267"/>
                  </a:lnTo>
                  <a:lnTo>
                    <a:pt x="749" y="273"/>
                  </a:lnTo>
                  <a:lnTo>
                    <a:pt x="744" y="281"/>
                  </a:lnTo>
                  <a:lnTo>
                    <a:pt x="739" y="293"/>
                  </a:lnTo>
                  <a:lnTo>
                    <a:pt x="737" y="317"/>
                  </a:lnTo>
                  <a:lnTo>
                    <a:pt x="736" y="365"/>
                  </a:lnTo>
                  <a:lnTo>
                    <a:pt x="733" y="489"/>
                  </a:lnTo>
                  <a:lnTo>
                    <a:pt x="733" y="657"/>
                  </a:lnTo>
                  <a:lnTo>
                    <a:pt x="732" y="747"/>
                  </a:lnTo>
                  <a:lnTo>
                    <a:pt x="726" y="817"/>
                  </a:lnTo>
                  <a:lnTo>
                    <a:pt x="721" y="844"/>
                  </a:lnTo>
                  <a:lnTo>
                    <a:pt x="714" y="870"/>
                  </a:lnTo>
                  <a:lnTo>
                    <a:pt x="703" y="892"/>
                  </a:lnTo>
                  <a:lnTo>
                    <a:pt x="691" y="912"/>
                  </a:lnTo>
                  <a:lnTo>
                    <a:pt x="662" y="946"/>
                  </a:lnTo>
                  <a:lnTo>
                    <a:pt x="646" y="961"/>
                  </a:lnTo>
                  <a:lnTo>
                    <a:pt x="628" y="974"/>
                  </a:lnTo>
                  <a:lnTo>
                    <a:pt x="608" y="986"/>
                  </a:lnTo>
                  <a:lnTo>
                    <a:pt x="586" y="997"/>
                  </a:lnTo>
                  <a:lnTo>
                    <a:pt x="534" y="1014"/>
                  </a:lnTo>
                  <a:lnTo>
                    <a:pt x="504" y="1020"/>
                  </a:lnTo>
                  <a:lnTo>
                    <a:pt x="475" y="1023"/>
                  </a:lnTo>
                  <a:lnTo>
                    <a:pt x="414" y="1027"/>
                  </a:lnTo>
                  <a:lnTo>
                    <a:pt x="377" y="1026"/>
                  </a:lnTo>
                  <a:lnTo>
                    <a:pt x="341" y="1022"/>
                  </a:lnTo>
                  <a:lnTo>
                    <a:pt x="308" y="1017"/>
                  </a:lnTo>
                  <a:lnTo>
                    <a:pt x="277" y="1010"/>
                  </a:lnTo>
                  <a:lnTo>
                    <a:pt x="248" y="1000"/>
                  </a:lnTo>
                  <a:lnTo>
                    <a:pt x="223" y="990"/>
                  </a:lnTo>
                  <a:lnTo>
                    <a:pt x="202" y="978"/>
                  </a:lnTo>
                  <a:lnTo>
                    <a:pt x="184" y="964"/>
                  </a:lnTo>
                  <a:lnTo>
                    <a:pt x="167" y="950"/>
                  </a:lnTo>
                  <a:lnTo>
                    <a:pt x="154" y="936"/>
                  </a:lnTo>
                  <a:lnTo>
                    <a:pt x="148" y="928"/>
                  </a:lnTo>
                  <a:lnTo>
                    <a:pt x="143" y="920"/>
                  </a:lnTo>
                  <a:lnTo>
                    <a:pt x="134" y="904"/>
                  </a:lnTo>
                  <a:lnTo>
                    <a:pt x="127" y="889"/>
                  </a:lnTo>
                  <a:lnTo>
                    <a:pt x="121" y="871"/>
                  </a:lnTo>
                  <a:lnTo>
                    <a:pt x="119" y="861"/>
                  </a:lnTo>
                  <a:lnTo>
                    <a:pt x="118" y="852"/>
                  </a:lnTo>
                  <a:lnTo>
                    <a:pt x="114" y="831"/>
                  </a:lnTo>
                  <a:lnTo>
                    <a:pt x="112" y="777"/>
                  </a:lnTo>
                  <a:lnTo>
                    <a:pt x="110" y="702"/>
                  </a:lnTo>
                  <a:lnTo>
                    <a:pt x="110" y="489"/>
                  </a:lnTo>
                  <a:lnTo>
                    <a:pt x="109" y="381"/>
                  </a:lnTo>
                  <a:lnTo>
                    <a:pt x="108" y="330"/>
                  </a:lnTo>
                  <a:lnTo>
                    <a:pt x="106" y="301"/>
                  </a:lnTo>
                  <a:lnTo>
                    <a:pt x="103" y="285"/>
                  </a:lnTo>
                  <a:lnTo>
                    <a:pt x="98" y="276"/>
                  </a:lnTo>
                  <a:lnTo>
                    <a:pt x="90" y="271"/>
                  </a:lnTo>
                  <a:lnTo>
                    <a:pt x="78" y="266"/>
                  </a:lnTo>
                  <a:lnTo>
                    <a:pt x="52" y="263"/>
                  </a:lnTo>
                  <a:lnTo>
                    <a:pt x="5" y="260"/>
                  </a:lnTo>
                  <a:lnTo>
                    <a:pt x="0" y="229"/>
                  </a:lnTo>
                  <a:close/>
                  <a:moveTo>
                    <a:pt x="901" y="1010"/>
                  </a:moveTo>
                  <a:lnTo>
                    <a:pt x="896" y="1005"/>
                  </a:lnTo>
                  <a:lnTo>
                    <a:pt x="896" y="980"/>
                  </a:lnTo>
                  <a:lnTo>
                    <a:pt x="901" y="975"/>
                  </a:lnTo>
                  <a:lnTo>
                    <a:pt x="931" y="974"/>
                  </a:lnTo>
                  <a:lnTo>
                    <a:pt x="955" y="972"/>
                  </a:lnTo>
                  <a:lnTo>
                    <a:pt x="972" y="967"/>
                  </a:lnTo>
                  <a:lnTo>
                    <a:pt x="978" y="964"/>
                  </a:lnTo>
                  <a:lnTo>
                    <a:pt x="982" y="961"/>
                  </a:lnTo>
                  <a:lnTo>
                    <a:pt x="986" y="950"/>
                  </a:lnTo>
                  <a:lnTo>
                    <a:pt x="989" y="936"/>
                  </a:lnTo>
                  <a:lnTo>
                    <a:pt x="994" y="858"/>
                  </a:lnTo>
                  <a:lnTo>
                    <a:pt x="995" y="771"/>
                  </a:lnTo>
                  <a:lnTo>
                    <a:pt x="995" y="325"/>
                  </a:lnTo>
                  <a:lnTo>
                    <a:pt x="992" y="300"/>
                  </a:lnTo>
                  <a:lnTo>
                    <a:pt x="989" y="290"/>
                  </a:lnTo>
                  <a:lnTo>
                    <a:pt x="985" y="283"/>
                  </a:lnTo>
                  <a:lnTo>
                    <a:pt x="979" y="277"/>
                  </a:lnTo>
                  <a:lnTo>
                    <a:pt x="973" y="272"/>
                  </a:lnTo>
                  <a:lnTo>
                    <a:pt x="956" y="266"/>
                  </a:lnTo>
                  <a:lnTo>
                    <a:pt x="932" y="263"/>
                  </a:lnTo>
                  <a:lnTo>
                    <a:pt x="896" y="261"/>
                  </a:lnTo>
                  <a:lnTo>
                    <a:pt x="892" y="231"/>
                  </a:lnTo>
                  <a:lnTo>
                    <a:pt x="896" y="227"/>
                  </a:lnTo>
                  <a:lnTo>
                    <a:pt x="997" y="229"/>
                  </a:lnTo>
                  <a:lnTo>
                    <a:pt x="1088" y="227"/>
                  </a:lnTo>
                  <a:lnTo>
                    <a:pt x="1265" y="456"/>
                  </a:lnTo>
                  <a:lnTo>
                    <a:pt x="1524" y="781"/>
                  </a:lnTo>
                  <a:lnTo>
                    <a:pt x="1572" y="838"/>
                  </a:lnTo>
                  <a:lnTo>
                    <a:pt x="1620" y="892"/>
                  </a:lnTo>
                  <a:lnTo>
                    <a:pt x="1620" y="464"/>
                  </a:lnTo>
                  <a:lnTo>
                    <a:pt x="1619" y="380"/>
                  </a:lnTo>
                  <a:lnTo>
                    <a:pt x="1616" y="326"/>
                  </a:lnTo>
                  <a:lnTo>
                    <a:pt x="1614" y="297"/>
                  </a:lnTo>
                  <a:lnTo>
                    <a:pt x="1610" y="283"/>
                  </a:lnTo>
                  <a:lnTo>
                    <a:pt x="1604" y="273"/>
                  </a:lnTo>
                  <a:lnTo>
                    <a:pt x="1594" y="269"/>
                  </a:lnTo>
                  <a:lnTo>
                    <a:pt x="1578" y="265"/>
                  </a:lnTo>
                  <a:lnTo>
                    <a:pt x="1555" y="263"/>
                  </a:lnTo>
                  <a:lnTo>
                    <a:pt x="1526" y="261"/>
                  </a:lnTo>
                  <a:lnTo>
                    <a:pt x="1522" y="231"/>
                  </a:lnTo>
                  <a:lnTo>
                    <a:pt x="1526" y="227"/>
                  </a:lnTo>
                  <a:lnTo>
                    <a:pt x="1580" y="228"/>
                  </a:lnTo>
                  <a:lnTo>
                    <a:pt x="1654" y="229"/>
                  </a:lnTo>
                  <a:lnTo>
                    <a:pt x="1764" y="227"/>
                  </a:lnTo>
                  <a:lnTo>
                    <a:pt x="1769" y="231"/>
                  </a:lnTo>
                  <a:lnTo>
                    <a:pt x="1769" y="257"/>
                  </a:lnTo>
                  <a:lnTo>
                    <a:pt x="1709" y="265"/>
                  </a:lnTo>
                  <a:lnTo>
                    <a:pt x="1692" y="270"/>
                  </a:lnTo>
                  <a:lnTo>
                    <a:pt x="1684" y="277"/>
                  </a:lnTo>
                  <a:lnTo>
                    <a:pt x="1679" y="288"/>
                  </a:lnTo>
                  <a:lnTo>
                    <a:pt x="1676" y="301"/>
                  </a:lnTo>
                  <a:lnTo>
                    <a:pt x="1673" y="378"/>
                  </a:lnTo>
                  <a:lnTo>
                    <a:pt x="1670" y="464"/>
                  </a:lnTo>
                  <a:lnTo>
                    <a:pt x="1670" y="728"/>
                  </a:lnTo>
                  <a:lnTo>
                    <a:pt x="1672" y="879"/>
                  </a:lnTo>
                  <a:lnTo>
                    <a:pt x="1673" y="1029"/>
                  </a:lnTo>
                  <a:lnTo>
                    <a:pt x="1636" y="1020"/>
                  </a:lnTo>
                  <a:lnTo>
                    <a:pt x="1578" y="1006"/>
                  </a:lnTo>
                  <a:lnTo>
                    <a:pt x="1538" y="960"/>
                  </a:lnTo>
                  <a:lnTo>
                    <a:pt x="1421" y="816"/>
                  </a:lnTo>
                  <a:lnTo>
                    <a:pt x="1045" y="348"/>
                  </a:lnTo>
                  <a:lnTo>
                    <a:pt x="1045" y="771"/>
                  </a:lnTo>
                  <a:lnTo>
                    <a:pt x="1048" y="862"/>
                  </a:lnTo>
                  <a:lnTo>
                    <a:pt x="1049" y="915"/>
                  </a:lnTo>
                  <a:lnTo>
                    <a:pt x="1052" y="942"/>
                  </a:lnTo>
                  <a:lnTo>
                    <a:pt x="1060" y="961"/>
                  </a:lnTo>
                  <a:lnTo>
                    <a:pt x="1066" y="966"/>
                  </a:lnTo>
                  <a:lnTo>
                    <a:pt x="1079" y="970"/>
                  </a:lnTo>
                  <a:lnTo>
                    <a:pt x="1100" y="974"/>
                  </a:lnTo>
                  <a:lnTo>
                    <a:pt x="1139" y="975"/>
                  </a:lnTo>
                  <a:lnTo>
                    <a:pt x="1144" y="1005"/>
                  </a:lnTo>
                  <a:lnTo>
                    <a:pt x="1102" y="1006"/>
                  </a:lnTo>
                  <a:lnTo>
                    <a:pt x="1046" y="1006"/>
                  </a:lnTo>
                  <a:lnTo>
                    <a:pt x="968" y="1008"/>
                  </a:lnTo>
                  <a:lnTo>
                    <a:pt x="901" y="1010"/>
                  </a:lnTo>
                  <a:close/>
                  <a:moveTo>
                    <a:pt x="1840" y="224"/>
                  </a:moveTo>
                  <a:lnTo>
                    <a:pt x="1908" y="227"/>
                  </a:lnTo>
                  <a:lnTo>
                    <a:pt x="1998" y="229"/>
                  </a:lnTo>
                  <a:lnTo>
                    <a:pt x="2156" y="224"/>
                  </a:lnTo>
                  <a:lnTo>
                    <a:pt x="2161" y="257"/>
                  </a:lnTo>
                  <a:lnTo>
                    <a:pt x="2123" y="261"/>
                  </a:lnTo>
                  <a:lnTo>
                    <a:pt x="2097" y="264"/>
                  </a:lnTo>
                  <a:lnTo>
                    <a:pt x="2088" y="265"/>
                  </a:lnTo>
                  <a:lnTo>
                    <a:pt x="2079" y="266"/>
                  </a:lnTo>
                  <a:lnTo>
                    <a:pt x="2067" y="272"/>
                  </a:lnTo>
                  <a:lnTo>
                    <a:pt x="2059" y="282"/>
                  </a:lnTo>
                  <a:lnTo>
                    <a:pt x="2054" y="300"/>
                  </a:lnTo>
                  <a:lnTo>
                    <a:pt x="2053" y="327"/>
                  </a:lnTo>
                  <a:lnTo>
                    <a:pt x="2052" y="362"/>
                  </a:lnTo>
                  <a:lnTo>
                    <a:pt x="2051" y="489"/>
                  </a:lnTo>
                  <a:lnTo>
                    <a:pt x="2051" y="746"/>
                  </a:lnTo>
                  <a:lnTo>
                    <a:pt x="2051" y="854"/>
                  </a:lnTo>
                  <a:lnTo>
                    <a:pt x="2052" y="906"/>
                  </a:lnTo>
                  <a:lnTo>
                    <a:pt x="2054" y="934"/>
                  </a:lnTo>
                  <a:lnTo>
                    <a:pt x="2058" y="950"/>
                  </a:lnTo>
                  <a:lnTo>
                    <a:pt x="2063" y="958"/>
                  </a:lnTo>
                  <a:lnTo>
                    <a:pt x="2070" y="964"/>
                  </a:lnTo>
                  <a:lnTo>
                    <a:pt x="2083" y="969"/>
                  </a:lnTo>
                  <a:lnTo>
                    <a:pt x="2108" y="973"/>
                  </a:lnTo>
                  <a:lnTo>
                    <a:pt x="2156" y="975"/>
                  </a:lnTo>
                  <a:lnTo>
                    <a:pt x="2161" y="1006"/>
                  </a:lnTo>
                  <a:lnTo>
                    <a:pt x="2059" y="1008"/>
                  </a:lnTo>
                  <a:lnTo>
                    <a:pt x="1998" y="1006"/>
                  </a:lnTo>
                  <a:lnTo>
                    <a:pt x="1840" y="1011"/>
                  </a:lnTo>
                  <a:lnTo>
                    <a:pt x="1835" y="979"/>
                  </a:lnTo>
                  <a:lnTo>
                    <a:pt x="1908" y="969"/>
                  </a:lnTo>
                  <a:lnTo>
                    <a:pt x="1922" y="966"/>
                  </a:lnTo>
                  <a:lnTo>
                    <a:pt x="1931" y="961"/>
                  </a:lnTo>
                  <a:lnTo>
                    <a:pt x="1933" y="958"/>
                  </a:lnTo>
                  <a:lnTo>
                    <a:pt x="1937" y="954"/>
                  </a:lnTo>
                  <a:lnTo>
                    <a:pt x="1940" y="939"/>
                  </a:lnTo>
                  <a:lnTo>
                    <a:pt x="1943" y="912"/>
                  </a:lnTo>
                  <a:lnTo>
                    <a:pt x="1944" y="862"/>
                  </a:lnTo>
                  <a:lnTo>
                    <a:pt x="1945" y="746"/>
                  </a:lnTo>
                  <a:lnTo>
                    <a:pt x="1945" y="489"/>
                  </a:lnTo>
                  <a:lnTo>
                    <a:pt x="1944" y="381"/>
                  </a:lnTo>
                  <a:lnTo>
                    <a:pt x="1943" y="330"/>
                  </a:lnTo>
                  <a:lnTo>
                    <a:pt x="1940" y="301"/>
                  </a:lnTo>
                  <a:lnTo>
                    <a:pt x="1938" y="285"/>
                  </a:lnTo>
                  <a:lnTo>
                    <a:pt x="1933" y="276"/>
                  </a:lnTo>
                  <a:lnTo>
                    <a:pt x="1926" y="271"/>
                  </a:lnTo>
                  <a:lnTo>
                    <a:pt x="1913" y="266"/>
                  </a:lnTo>
                  <a:lnTo>
                    <a:pt x="1888" y="263"/>
                  </a:lnTo>
                  <a:lnTo>
                    <a:pt x="1840" y="260"/>
                  </a:lnTo>
                  <a:lnTo>
                    <a:pt x="1835" y="229"/>
                  </a:lnTo>
                  <a:lnTo>
                    <a:pt x="1840" y="224"/>
                  </a:lnTo>
                  <a:close/>
                  <a:moveTo>
                    <a:pt x="2569" y="1016"/>
                  </a:moveTo>
                  <a:lnTo>
                    <a:pt x="2499" y="830"/>
                  </a:lnTo>
                  <a:lnTo>
                    <a:pt x="2312" y="365"/>
                  </a:lnTo>
                  <a:lnTo>
                    <a:pt x="2286" y="302"/>
                  </a:lnTo>
                  <a:lnTo>
                    <a:pt x="2271" y="275"/>
                  </a:lnTo>
                  <a:lnTo>
                    <a:pt x="2264" y="270"/>
                  </a:lnTo>
                  <a:lnTo>
                    <a:pt x="2251" y="266"/>
                  </a:lnTo>
                  <a:lnTo>
                    <a:pt x="2231" y="263"/>
                  </a:lnTo>
                  <a:lnTo>
                    <a:pt x="2205" y="260"/>
                  </a:lnTo>
                  <a:lnTo>
                    <a:pt x="2199" y="255"/>
                  </a:lnTo>
                  <a:lnTo>
                    <a:pt x="2199" y="229"/>
                  </a:lnTo>
                  <a:lnTo>
                    <a:pt x="2205" y="224"/>
                  </a:lnTo>
                  <a:lnTo>
                    <a:pt x="2283" y="228"/>
                  </a:lnTo>
                  <a:lnTo>
                    <a:pt x="2349" y="229"/>
                  </a:lnTo>
                  <a:lnTo>
                    <a:pt x="2413" y="228"/>
                  </a:lnTo>
                  <a:lnTo>
                    <a:pt x="2496" y="224"/>
                  </a:lnTo>
                  <a:lnTo>
                    <a:pt x="2499" y="259"/>
                  </a:lnTo>
                  <a:lnTo>
                    <a:pt x="2443" y="264"/>
                  </a:lnTo>
                  <a:lnTo>
                    <a:pt x="2415" y="269"/>
                  </a:lnTo>
                  <a:lnTo>
                    <a:pt x="2409" y="271"/>
                  </a:lnTo>
                  <a:lnTo>
                    <a:pt x="2406" y="275"/>
                  </a:lnTo>
                  <a:lnTo>
                    <a:pt x="2403" y="278"/>
                  </a:lnTo>
                  <a:lnTo>
                    <a:pt x="2402" y="284"/>
                  </a:lnTo>
                  <a:lnTo>
                    <a:pt x="2407" y="302"/>
                  </a:lnTo>
                  <a:lnTo>
                    <a:pt x="2420" y="343"/>
                  </a:lnTo>
                  <a:lnTo>
                    <a:pt x="2451" y="431"/>
                  </a:lnTo>
                  <a:lnTo>
                    <a:pt x="2625" y="868"/>
                  </a:lnTo>
                  <a:lnTo>
                    <a:pt x="2769" y="506"/>
                  </a:lnTo>
                  <a:lnTo>
                    <a:pt x="2813" y="386"/>
                  </a:lnTo>
                  <a:lnTo>
                    <a:pt x="2834" y="320"/>
                  </a:lnTo>
                  <a:lnTo>
                    <a:pt x="2841" y="287"/>
                  </a:lnTo>
                  <a:lnTo>
                    <a:pt x="2841" y="281"/>
                  </a:lnTo>
                  <a:lnTo>
                    <a:pt x="2839" y="276"/>
                  </a:lnTo>
                  <a:lnTo>
                    <a:pt x="2828" y="270"/>
                  </a:lnTo>
                  <a:lnTo>
                    <a:pt x="2802" y="265"/>
                  </a:lnTo>
                  <a:lnTo>
                    <a:pt x="2748" y="260"/>
                  </a:lnTo>
                  <a:lnTo>
                    <a:pt x="2742" y="255"/>
                  </a:lnTo>
                  <a:lnTo>
                    <a:pt x="2742" y="229"/>
                  </a:lnTo>
                  <a:lnTo>
                    <a:pt x="2748" y="224"/>
                  </a:lnTo>
                  <a:lnTo>
                    <a:pt x="2870" y="229"/>
                  </a:lnTo>
                  <a:lnTo>
                    <a:pt x="2983" y="224"/>
                  </a:lnTo>
                  <a:lnTo>
                    <a:pt x="2987" y="255"/>
                  </a:lnTo>
                  <a:lnTo>
                    <a:pt x="2951" y="261"/>
                  </a:lnTo>
                  <a:lnTo>
                    <a:pt x="2941" y="264"/>
                  </a:lnTo>
                  <a:lnTo>
                    <a:pt x="2934" y="266"/>
                  </a:lnTo>
                  <a:lnTo>
                    <a:pt x="2927" y="272"/>
                  </a:lnTo>
                  <a:lnTo>
                    <a:pt x="2919" y="283"/>
                  </a:lnTo>
                  <a:lnTo>
                    <a:pt x="2880" y="371"/>
                  </a:lnTo>
                  <a:lnTo>
                    <a:pt x="2707" y="795"/>
                  </a:lnTo>
                  <a:lnTo>
                    <a:pt x="2658" y="922"/>
                  </a:lnTo>
                  <a:lnTo>
                    <a:pt x="2640" y="973"/>
                  </a:lnTo>
                  <a:lnTo>
                    <a:pt x="2625" y="1016"/>
                  </a:lnTo>
                  <a:lnTo>
                    <a:pt x="2569" y="1016"/>
                  </a:lnTo>
                  <a:close/>
                  <a:moveTo>
                    <a:pt x="3047" y="229"/>
                  </a:moveTo>
                  <a:lnTo>
                    <a:pt x="3295" y="228"/>
                  </a:lnTo>
                  <a:lnTo>
                    <a:pt x="3467" y="227"/>
                  </a:lnTo>
                  <a:lnTo>
                    <a:pt x="3618" y="224"/>
                  </a:lnTo>
                  <a:lnTo>
                    <a:pt x="3608" y="296"/>
                  </a:lnTo>
                  <a:lnTo>
                    <a:pt x="3600" y="395"/>
                  </a:lnTo>
                  <a:lnTo>
                    <a:pt x="3570" y="399"/>
                  </a:lnTo>
                  <a:lnTo>
                    <a:pt x="3565" y="395"/>
                  </a:lnTo>
                  <a:lnTo>
                    <a:pt x="3565" y="386"/>
                  </a:lnTo>
                  <a:lnTo>
                    <a:pt x="3564" y="341"/>
                  </a:lnTo>
                  <a:lnTo>
                    <a:pt x="3558" y="296"/>
                  </a:lnTo>
                  <a:lnTo>
                    <a:pt x="3539" y="289"/>
                  </a:lnTo>
                  <a:lnTo>
                    <a:pt x="3516" y="284"/>
                  </a:lnTo>
                  <a:lnTo>
                    <a:pt x="3491" y="279"/>
                  </a:lnTo>
                  <a:lnTo>
                    <a:pt x="3462" y="276"/>
                  </a:lnTo>
                  <a:lnTo>
                    <a:pt x="3408" y="273"/>
                  </a:lnTo>
                  <a:lnTo>
                    <a:pt x="3368" y="272"/>
                  </a:lnTo>
                  <a:lnTo>
                    <a:pt x="3319" y="273"/>
                  </a:lnTo>
                  <a:lnTo>
                    <a:pt x="3257" y="278"/>
                  </a:lnTo>
                  <a:lnTo>
                    <a:pt x="3254" y="366"/>
                  </a:lnTo>
                  <a:lnTo>
                    <a:pt x="3253" y="468"/>
                  </a:lnTo>
                  <a:lnTo>
                    <a:pt x="3252" y="579"/>
                  </a:lnTo>
                  <a:lnTo>
                    <a:pt x="3361" y="583"/>
                  </a:lnTo>
                  <a:lnTo>
                    <a:pt x="3408" y="582"/>
                  </a:lnTo>
                  <a:lnTo>
                    <a:pt x="3446" y="579"/>
                  </a:lnTo>
                  <a:lnTo>
                    <a:pt x="3474" y="577"/>
                  </a:lnTo>
                  <a:lnTo>
                    <a:pt x="3487" y="573"/>
                  </a:lnTo>
                  <a:lnTo>
                    <a:pt x="3492" y="567"/>
                  </a:lnTo>
                  <a:lnTo>
                    <a:pt x="3495" y="559"/>
                  </a:lnTo>
                  <a:lnTo>
                    <a:pt x="3499" y="545"/>
                  </a:lnTo>
                  <a:lnTo>
                    <a:pt x="3501" y="523"/>
                  </a:lnTo>
                  <a:lnTo>
                    <a:pt x="3503" y="488"/>
                  </a:lnTo>
                  <a:lnTo>
                    <a:pt x="3533" y="485"/>
                  </a:lnTo>
                  <a:lnTo>
                    <a:pt x="3535" y="517"/>
                  </a:lnTo>
                  <a:lnTo>
                    <a:pt x="3536" y="548"/>
                  </a:lnTo>
                  <a:lnTo>
                    <a:pt x="3535" y="609"/>
                  </a:lnTo>
                  <a:lnTo>
                    <a:pt x="3537" y="734"/>
                  </a:lnTo>
                  <a:lnTo>
                    <a:pt x="3507" y="739"/>
                  </a:lnTo>
                  <a:lnTo>
                    <a:pt x="3499" y="701"/>
                  </a:lnTo>
                  <a:lnTo>
                    <a:pt x="3492" y="655"/>
                  </a:lnTo>
                  <a:lnTo>
                    <a:pt x="3488" y="648"/>
                  </a:lnTo>
                  <a:lnTo>
                    <a:pt x="3482" y="642"/>
                  </a:lnTo>
                  <a:lnTo>
                    <a:pt x="3476" y="639"/>
                  </a:lnTo>
                  <a:lnTo>
                    <a:pt x="3468" y="637"/>
                  </a:lnTo>
                  <a:lnTo>
                    <a:pt x="3440" y="633"/>
                  </a:lnTo>
                  <a:lnTo>
                    <a:pt x="3402" y="631"/>
                  </a:lnTo>
                  <a:lnTo>
                    <a:pt x="3349" y="630"/>
                  </a:lnTo>
                  <a:lnTo>
                    <a:pt x="3252" y="632"/>
                  </a:lnTo>
                  <a:lnTo>
                    <a:pt x="3249" y="695"/>
                  </a:lnTo>
                  <a:lnTo>
                    <a:pt x="3248" y="787"/>
                  </a:lnTo>
                  <a:lnTo>
                    <a:pt x="3252" y="958"/>
                  </a:lnTo>
                  <a:lnTo>
                    <a:pt x="3354" y="958"/>
                  </a:lnTo>
                  <a:lnTo>
                    <a:pt x="3463" y="957"/>
                  </a:lnTo>
                  <a:lnTo>
                    <a:pt x="3522" y="955"/>
                  </a:lnTo>
                  <a:lnTo>
                    <a:pt x="3539" y="952"/>
                  </a:lnTo>
                  <a:lnTo>
                    <a:pt x="3554" y="949"/>
                  </a:lnTo>
                  <a:lnTo>
                    <a:pt x="3570" y="944"/>
                  </a:lnTo>
                  <a:lnTo>
                    <a:pt x="3585" y="939"/>
                  </a:lnTo>
                  <a:lnTo>
                    <a:pt x="3602" y="880"/>
                  </a:lnTo>
                  <a:lnTo>
                    <a:pt x="3615" y="822"/>
                  </a:lnTo>
                  <a:lnTo>
                    <a:pt x="3620" y="818"/>
                  </a:lnTo>
                  <a:lnTo>
                    <a:pt x="3647" y="818"/>
                  </a:lnTo>
                  <a:lnTo>
                    <a:pt x="3647" y="854"/>
                  </a:lnTo>
                  <a:lnTo>
                    <a:pt x="3642" y="906"/>
                  </a:lnTo>
                  <a:lnTo>
                    <a:pt x="3638" y="960"/>
                  </a:lnTo>
                  <a:lnTo>
                    <a:pt x="3637" y="1006"/>
                  </a:lnTo>
                  <a:lnTo>
                    <a:pt x="3512" y="1008"/>
                  </a:lnTo>
                  <a:lnTo>
                    <a:pt x="3356" y="1008"/>
                  </a:lnTo>
                  <a:lnTo>
                    <a:pt x="3206" y="1006"/>
                  </a:lnTo>
                  <a:lnTo>
                    <a:pt x="3152" y="1008"/>
                  </a:lnTo>
                  <a:lnTo>
                    <a:pt x="3097" y="1011"/>
                  </a:lnTo>
                  <a:lnTo>
                    <a:pt x="3092" y="988"/>
                  </a:lnTo>
                  <a:lnTo>
                    <a:pt x="3097" y="982"/>
                  </a:lnTo>
                  <a:lnTo>
                    <a:pt x="3134" y="962"/>
                  </a:lnTo>
                  <a:lnTo>
                    <a:pt x="3138" y="936"/>
                  </a:lnTo>
                  <a:lnTo>
                    <a:pt x="3141" y="865"/>
                  </a:lnTo>
                  <a:lnTo>
                    <a:pt x="3145" y="723"/>
                  </a:lnTo>
                  <a:lnTo>
                    <a:pt x="3145" y="521"/>
                  </a:lnTo>
                  <a:lnTo>
                    <a:pt x="3144" y="395"/>
                  </a:lnTo>
                  <a:lnTo>
                    <a:pt x="3143" y="329"/>
                  </a:lnTo>
                  <a:lnTo>
                    <a:pt x="3139" y="291"/>
                  </a:lnTo>
                  <a:lnTo>
                    <a:pt x="3133" y="276"/>
                  </a:lnTo>
                  <a:lnTo>
                    <a:pt x="3128" y="272"/>
                  </a:lnTo>
                  <a:lnTo>
                    <a:pt x="3121" y="269"/>
                  </a:lnTo>
                  <a:lnTo>
                    <a:pt x="3110" y="266"/>
                  </a:lnTo>
                  <a:lnTo>
                    <a:pt x="3093" y="264"/>
                  </a:lnTo>
                  <a:lnTo>
                    <a:pt x="3051" y="260"/>
                  </a:lnTo>
                  <a:lnTo>
                    <a:pt x="3047" y="229"/>
                  </a:lnTo>
                  <a:close/>
                  <a:moveTo>
                    <a:pt x="3722" y="229"/>
                  </a:moveTo>
                  <a:lnTo>
                    <a:pt x="3884" y="229"/>
                  </a:lnTo>
                  <a:lnTo>
                    <a:pt x="4053" y="225"/>
                  </a:lnTo>
                  <a:lnTo>
                    <a:pt x="4110" y="224"/>
                  </a:lnTo>
                  <a:lnTo>
                    <a:pt x="4143" y="225"/>
                  </a:lnTo>
                  <a:lnTo>
                    <a:pt x="4175" y="228"/>
                  </a:lnTo>
                  <a:lnTo>
                    <a:pt x="4202" y="231"/>
                  </a:lnTo>
                  <a:lnTo>
                    <a:pt x="4227" y="236"/>
                  </a:lnTo>
                  <a:lnTo>
                    <a:pt x="4250" y="243"/>
                  </a:lnTo>
                  <a:lnTo>
                    <a:pt x="4269" y="253"/>
                  </a:lnTo>
                  <a:lnTo>
                    <a:pt x="4286" y="263"/>
                  </a:lnTo>
                  <a:lnTo>
                    <a:pt x="4301" y="275"/>
                  </a:lnTo>
                  <a:lnTo>
                    <a:pt x="4311" y="288"/>
                  </a:lnTo>
                  <a:lnTo>
                    <a:pt x="4322" y="302"/>
                  </a:lnTo>
                  <a:lnTo>
                    <a:pt x="4331" y="315"/>
                  </a:lnTo>
                  <a:lnTo>
                    <a:pt x="4338" y="331"/>
                  </a:lnTo>
                  <a:lnTo>
                    <a:pt x="4346" y="362"/>
                  </a:lnTo>
                  <a:lnTo>
                    <a:pt x="4349" y="379"/>
                  </a:lnTo>
                  <a:lnTo>
                    <a:pt x="4350" y="396"/>
                  </a:lnTo>
                  <a:lnTo>
                    <a:pt x="4349" y="419"/>
                  </a:lnTo>
                  <a:lnTo>
                    <a:pt x="4344" y="441"/>
                  </a:lnTo>
                  <a:lnTo>
                    <a:pt x="4337" y="464"/>
                  </a:lnTo>
                  <a:lnTo>
                    <a:pt x="4326" y="487"/>
                  </a:lnTo>
                  <a:lnTo>
                    <a:pt x="4311" y="509"/>
                  </a:lnTo>
                  <a:lnTo>
                    <a:pt x="4296" y="529"/>
                  </a:lnTo>
                  <a:lnTo>
                    <a:pt x="4275" y="547"/>
                  </a:lnTo>
                  <a:lnTo>
                    <a:pt x="4254" y="564"/>
                  </a:lnTo>
                  <a:lnTo>
                    <a:pt x="4241" y="571"/>
                  </a:lnTo>
                  <a:lnTo>
                    <a:pt x="4227" y="578"/>
                  </a:lnTo>
                  <a:lnTo>
                    <a:pt x="4197" y="591"/>
                  </a:lnTo>
                  <a:lnTo>
                    <a:pt x="4161" y="602"/>
                  </a:lnTo>
                  <a:lnTo>
                    <a:pt x="4122" y="612"/>
                  </a:lnTo>
                  <a:lnTo>
                    <a:pt x="4178" y="686"/>
                  </a:lnTo>
                  <a:lnTo>
                    <a:pt x="4257" y="791"/>
                  </a:lnTo>
                  <a:lnTo>
                    <a:pt x="4339" y="898"/>
                  </a:lnTo>
                  <a:lnTo>
                    <a:pt x="4375" y="944"/>
                  </a:lnTo>
                  <a:lnTo>
                    <a:pt x="4395" y="963"/>
                  </a:lnTo>
                  <a:lnTo>
                    <a:pt x="4417" y="973"/>
                  </a:lnTo>
                  <a:lnTo>
                    <a:pt x="4446" y="974"/>
                  </a:lnTo>
                  <a:lnTo>
                    <a:pt x="4451" y="1005"/>
                  </a:lnTo>
                  <a:lnTo>
                    <a:pt x="4446" y="1010"/>
                  </a:lnTo>
                  <a:lnTo>
                    <a:pt x="4417" y="1008"/>
                  </a:lnTo>
                  <a:lnTo>
                    <a:pt x="4382" y="1006"/>
                  </a:lnTo>
                  <a:lnTo>
                    <a:pt x="4297" y="1010"/>
                  </a:lnTo>
                  <a:lnTo>
                    <a:pt x="4248" y="946"/>
                  </a:lnTo>
                  <a:lnTo>
                    <a:pt x="4177" y="849"/>
                  </a:lnTo>
                  <a:lnTo>
                    <a:pt x="4129" y="783"/>
                  </a:lnTo>
                  <a:lnTo>
                    <a:pt x="4080" y="721"/>
                  </a:lnTo>
                  <a:lnTo>
                    <a:pt x="4032" y="661"/>
                  </a:lnTo>
                  <a:lnTo>
                    <a:pt x="3981" y="602"/>
                  </a:lnTo>
                  <a:lnTo>
                    <a:pt x="3987" y="585"/>
                  </a:lnTo>
                  <a:lnTo>
                    <a:pt x="4032" y="587"/>
                  </a:lnTo>
                  <a:lnTo>
                    <a:pt x="4077" y="584"/>
                  </a:lnTo>
                  <a:lnTo>
                    <a:pt x="4117" y="576"/>
                  </a:lnTo>
                  <a:lnTo>
                    <a:pt x="4136" y="569"/>
                  </a:lnTo>
                  <a:lnTo>
                    <a:pt x="4153" y="561"/>
                  </a:lnTo>
                  <a:lnTo>
                    <a:pt x="4167" y="552"/>
                  </a:lnTo>
                  <a:lnTo>
                    <a:pt x="4182" y="541"/>
                  </a:lnTo>
                  <a:lnTo>
                    <a:pt x="4195" y="529"/>
                  </a:lnTo>
                  <a:lnTo>
                    <a:pt x="4206" y="516"/>
                  </a:lnTo>
                  <a:lnTo>
                    <a:pt x="4215" y="501"/>
                  </a:lnTo>
                  <a:lnTo>
                    <a:pt x="4223" y="486"/>
                  </a:lnTo>
                  <a:lnTo>
                    <a:pt x="4229" y="470"/>
                  </a:lnTo>
                  <a:lnTo>
                    <a:pt x="4233" y="452"/>
                  </a:lnTo>
                  <a:lnTo>
                    <a:pt x="4236" y="434"/>
                  </a:lnTo>
                  <a:lnTo>
                    <a:pt x="4236" y="414"/>
                  </a:lnTo>
                  <a:lnTo>
                    <a:pt x="4236" y="396"/>
                  </a:lnTo>
                  <a:lnTo>
                    <a:pt x="4233" y="379"/>
                  </a:lnTo>
                  <a:lnTo>
                    <a:pt x="4230" y="365"/>
                  </a:lnTo>
                  <a:lnTo>
                    <a:pt x="4224" y="350"/>
                  </a:lnTo>
                  <a:lnTo>
                    <a:pt x="4218" y="337"/>
                  </a:lnTo>
                  <a:lnTo>
                    <a:pt x="4209" y="324"/>
                  </a:lnTo>
                  <a:lnTo>
                    <a:pt x="4199" y="313"/>
                  </a:lnTo>
                  <a:lnTo>
                    <a:pt x="4188" y="303"/>
                  </a:lnTo>
                  <a:lnTo>
                    <a:pt x="4161" y="287"/>
                  </a:lnTo>
                  <a:lnTo>
                    <a:pt x="4130" y="276"/>
                  </a:lnTo>
                  <a:lnTo>
                    <a:pt x="4113" y="271"/>
                  </a:lnTo>
                  <a:lnTo>
                    <a:pt x="4095" y="269"/>
                  </a:lnTo>
                  <a:lnTo>
                    <a:pt x="4056" y="266"/>
                  </a:lnTo>
                  <a:lnTo>
                    <a:pt x="3999" y="270"/>
                  </a:lnTo>
                  <a:lnTo>
                    <a:pt x="3973" y="275"/>
                  </a:lnTo>
                  <a:lnTo>
                    <a:pt x="3947" y="282"/>
                  </a:lnTo>
                  <a:lnTo>
                    <a:pt x="3943" y="300"/>
                  </a:lnTo>
                  <a:lnTo>
                    <a:pt x="3941" y="341"/>
                  </a:lnTo>
                  <a:lnTo>
                    <a:pt x="3938" y="489"/>
                  </a:lnTo>
                  <a:lnTo>
                    <a:pt x="3938" y="746"/>
                  </a:lnTo>
                  <a:lnTo>
                    <a:pt x="3938" y="854"/>
                  </a:lnTo>
                  <a:lnTo>
                    <a:pt x="3939" y="906"/>
                  </a:lnTo>
                  <a:lnTo>
                    <a:pt x="3942" y="934"/>
                  </a:lnTo>
                  <a:lnTo>
                    <a:pt x="3945" y="950"/>
                  </a:lnTo>
                  <a:lnTo>
                    <a:pt x="3950" y="958"/>
                  </a:lnTo>
                  <a:lnTo>
                    <a:pt x="3957" y="964"/>
                  </a:lnTo>
                  <a:lnTo>
                    <a:pt x="3971" y="969"/>
                  </a:lnTo>
                  <a:lnTo>
                    <a:pt x="3996" y="973"/>
                  </a:lnTo>
                  <a:lnTo>
                    <a:pt x="4044" y="975"/>
                  </a:lnTo>
                  <a:lnTo>
                    <a:pt x="4049" y="1006"/>
                  </a:lnTo>
                  <a:lnTo>
                    <a:pt x="3947" y="1008"/>
                  </a:lnTo>
                  <a:lnTo>
                    <a:pt x="3885" y="1006"/>
                  </a:lnTo>
                  <a:lnTo>
                    <a:pt x="3727" y="1011"/>
                  </a:lnTo>
                  <a:lnTo>
                    <a:pt x="3722" y="979"/>
                  </a:lnTo>
                  <a:lnTo>
                    <a:pt x="3795" y="969"/>
                  </a:lnTo>
                  <a:lnTo>
                    <a:pt x="3810" y="966"/>
                  </a:lnTo>
                  <a:lnTo>
                    <a:pt x="3818" y="961"/>
                  </a:lnTo>
                  <a:lnTo>
                    <a:pt x="3821" y="958"/>
                  </a:lnTo>
                  <a:lnTo>
                    <a:pt x="3823" y="954"/>
                  </a:lnTo>
                  <a:lnTo>
                    <a:pt x="3828" y="939"/>
                  </a:lnTo>
                  <a:lnTo>
                    <a:pt x="3830" y="912"/>
                  </a:lnTo>
                  <a:lnTo>
                    <a:pt x="3831" y="862"/>
                  </a:lnTo>
                  <a:lnTo>
                    <a:pt x="3833" y="746"/>
                  </a:lnTo>
                  <a:lnTo>
                    <a:pt x="3833" y="489"/>
                  </a:lnTo>
                  <a:lnTo>
                    <a:pt x="3831" y="381"/>
                  </a:lnTo>
                  <a:lnTo>
                    <a:pt x="3830" y="330"/>
                  </a:lnTo>
                  <a:lnTo>
                    <a:pt x="3828" y="301"/>
                  </a:lnTo>
                  <a:lnTo>
                    <a:pt x="3825" y="285"/>
                  </a:lnTo>
                  <a:lnTo>
                    <a:pt x="3821" y="276"/>
                  </a:lnTo>
                  <a:lnTo>
                    <a:pt x="3813" y="271"/>
                  </a:lnTo>
                  <a:lnTo>
                    <a:pt x="3800" y="266"/>
                  </a:lnTo>
                  <a:lnTo>
                    <a:pt x="3775" y="263"/>
                  </a:lnTo>
                  <a:lnTo>
                    <a:pt x="3727" y="260"/>
                  </a:lnTo>
                  <a:lnTo>
                    <a:pt x="3722" y="229"/>
                  </a:lnTo>
                  <a:close/>
                  <a:moveTo>
                    <a:pt x="4500" y="816"/>
                  </a:moveTo>
                  <a:lnTo>
                    <a:pt x="4531" y="812"/>
                  </a:lnTo>
                  <a:lnTo>
                    <a:pt x="4538" y="872"/>
                  </a:lnTo>
                  <a:lnTo>
                    <a:pt x="4543" y="902"/>
                  </a:lnTo>
                  <a:lnTo>
                    <a:pt x="4547" y="910"/>
                  </a:lnTo>
                  <a:lnTo>
                    <a:pt x="4553" y="919"/>
                  </a:lnTo>
                  <a:lnTo>
                    <a:pt x="4562" y="927"/>
                  </a:lnTo>
                  <a:lnTo>
                    <a:pt x="4573" y="936"/>
                  </a:lnTo>
                  <a:lnTo>
                    <a:pt x="4603" y="951"/>
                  </a:lnTo>
                  <a:lnTo>
                    <a:pt x="4640" y="964"/>
                  </a:lnTo>
                  <a:lnTo>
                    <a:pt x="4682" y="973"/>
                  </a:lnTo>
                  <a:lnTo>
                    <a:pt x="4703" y="975"/>
                  </a:lnTo>
                  <a:lnTo>
                    <a:pt x="4724" y="975"/>
                  </a:lnTo>
                  <a:lnTo>
                    <a:pt x="4753" y="974"/>
                  </a:lnTo>
                  <a:lnTo>
                    <a:pt x="4781" y="970"/>
                  </a:lnTo>
                  <a:lnTo>
                    <a:pt x="4806" y="963"/>
                  </a:lnTo>
                  <a:lnTo>
                    <a:pt x="4830" y="954"/>
                  </a:lnTo>
                  <a:lnTo>
                    <a:pt x="4851" y="942"/>
                  </a:lnTo>
                  <a:lnTo>
                    <a:pt x="4872" y="927"/>
                  </a:lnTo>
                  <a:lnTo>
                    <a:pt x="4889" y="910"/>
                  </a:lnTo>
                  <a:lnTo>
                    <a:pt x="4903" y="890"/>
                  </a:lnTo>
                  <a:lnTo>
                    <a:pt x="4914" y="868"/>
                  </a:lnTo>
                  <a:lnTo>
                    <a:pt x="4922" y="846"/>
                  </a:lnTo>
                  <a:lnTo>
                    <a:pt x="4927" y="822"/>
                  </a:lnTo>
                  <a:lnTo>
                    <a:pt x="4928" y="797"/>
                  </a:lnTo>
                  <a:lnTo>
                    <a:pt x="4928" y="779"/>
                  </a:lnTo>
                  <a:lnTo>
                    <a:pt x="4926" y="763"/>
                  </a:lnTo>
                  <a:lnTo>
                    <a:pt x="4922" y="747"/>
                  </a:lnTo>
                  <a:lnTo>
                    <a:pt x="4916" y="733"/>
                  </a:lnTo>
                  <a:lnTo>
                    <a:pt x="4909" y="720"/>
                  </a:lnTo>
                  <a:lnTo>
                    <a:pt x="4902" y="709"/>
                  </a:lnTo>
                  <a:lnTo>
                    <a:pt x="4892" y="698"/>
                  </a:lnTo>
                  <a:lnTo>
                    <a:pt x="4881" y="690"/>
                  </a:lnTo>
                  <a:lnTo>
                    <a:pt x="4869" y="683"/>
                  </a:lnTo>
                  <a:lnTo>
                    <a:pt x="4857" y="675"/>
                  </a:lnTo>
                  <a:lnTo>
                    <a:pt x="4830" y="666"/>
                  </a:lnTo>
                  <a:lnTo>
                    <a:pt x="4745" y="648"/>
                  </a:lnTo>
                  <a:lnTo>
                    <a:pt x="4658" y="632"/>
                  </a:lnTo>
                  <a:lnTo>
                    <a:pt x="4627" y="623"/>
                  </a:lnTo>
                  <a:lnTo>
                    <a:pt x="4596" y="609"/>
                  </a:lnTo>
                  <a:lnTo>
                    <a:pt x="4567" y="593"/>
                  </a:lnTo>
                  <a:lnTo>
                    <a:pt x="4555" y="583"/>
                  </a:lnTo>
                  <a:lnTo>
                    <a:pt x="4544" y="572"/>
                  </a:lnTo>
                  <a:lnTo>
                    <a:pt x="4533" y="560"/>
                  </a:lnTo>
                  <a:lnTo>
                    <a:pt x="4525" y="546"/>
                  </a:lnTo>
                  <a:lnTo>
                    <a:pt x="4518" y="531"/>
                  </a:lnTo>
                  <a:lnTo>
                    <a:pt x="4511" y="516"/>
                  </a:lnTo>
                  <a:lnTo>
                    <a:pt x="4501" y="481"/>
                  </a:lnTo>
                  <a:lnTo>
                    <a:pt x="4499" y="463"/>
                  </a:lnTo>
                  <a:lnTo>
                    <a:pt x="4499" y="444"/>
                  </a:lnTo>
                  <a:lnTo>
                    <a:pt x="4500" y="419"/>
                  </a:lnTo>
                  <a:lnTo>
                    <a:pt x="4502" y="395"/>
                  </a:lnTo>
                  <a:lnTo>
                    <a:pt x="4508" y="372"/>
                  </a:lnTo>
                  <a:lnTo>
                    <a:pt x="4517" y="350"/>
                  </a:lnTo>
                  <a:lnTo>
                    <a:pt x="4526" y="329"/>
                  </a:lnTo>
                  <a:lnTo>
                    <a:pt x="4538" y="309"/>
                  </a:lnTo>
                  <a:lnTo>
                    <a:pt x="4553" y="291"/>
                  </a:lnTo>
                  <a:lnTo>
                    <a:pt x="4571" y="275"/>
                  </a:lnTo>
                  <a:lnTo>
                    <a:pt x="4589" y="259"/>
                  </a:lnTo>
                  <a:lnTo>
                    <a:pt x="4609" y="246"/>
                  </a:lnTo>
                  <a:lnTo>
                    <a:pt x="4631" y="234"/>
                  </a:lnTo>
                  <a:lnTo>
                    <a:pt x="4655" y="224"/>
                  </a:lnTo>
                  <a:lnTo>
                    <a:pt x="4680" y="217"/>
                  </a:lnTo>
                  <a:lnTo>
                    <a:pt x="4706" y="212"/>
                  </a:lnTo>
                  <a:lnTo>
                    <a:pt x="4734" y="209"/>
                  </a:lnTo>
                  <a:lnTo>
                    <a:pt x="4763" y="209"/>
                  </a:lnTo>
                  <a:lnTo>
                    <a:pt x="4813" y="211"/>
                  </a:lnTo>
                  <a:lnTo>
                    <a:pt x="4868" y="219"/>
                  </a:lnTo>
                  <a:lnTo>
                    <a:pt x="4896" y="227"/>
                  </a:lnTo>
                  <a:lnTo>
                    <a:pt x="4922" y="235"/>
                  </a:lnTo>
                  <a:lnTo>
                    <a:pt x="4971" y="255"/>
                  </a:lnTo>
                  <a:lnTo>
                    <a:pt x="4975" y="261"/>
                  </a:lnTo>
                  <a:lnTo>
                    <a:pt x="4970" y="290"/>
                  </a:lnTo>
                  <a:lnTo>
                    <a:pt x="4965" y="324"/>
                  </a:lnTo>
                  <a:lnTo>
                    <a:pt x="4961" y="407"/>
                  </a:lnTo>
                  <a:lnTo>
                    <a:pt x="4955" y="411"/>
                  </a:lnTo>
                  <a:lnTo>
                    <a:pt x="4927" y="411"/>
                  </a:lnTo>
                  <a:lnTo>
                    <a:pt x="4919" y="324"/>
                  </a:lnTo>
                  <a:lnTo>
                    <a:pt x="4915" y="314"/>
                  </a:lnTo>
                  <a:lnTo>
                    <a:pt x="4905" y="305"/>
                  </a:lnTo>
                  <a:lnTo>
                    <a:pt x="4890" y="294"/>
                  </a:lnTo>
                  <a:lnTo>
                    <a:pt x="4868" y="281"/>
                  </a:lnTo>
                  <a:lnTo>
                    <a:pt x="4844" y="270"/>
                  </a:lnTo>
                  <a:lnTo>
                    <a:pt x="4818" y="261"/>
                  </a:lnTo>
                  <a:lnTo>
                    <a:pt x="4791" y="258"/>
                  </a:lnTo>
                  <a:lnTo>
                    <a:pt x="4764" y="255"/>
                  </a:lnTo>
                  <a:lnTo>
                    <a:pt x="4741" y="257"/>
                  </a:lnTo>
                  <a:lnTo>
                    <a:pt x="4718" y="260"/>
                  </a:lnTo>
                  <a:lnTo>
                    <a:pt x="4697" y="266"/>
                  </a:lnTo>
                  <a:lnTo>
                    <a:pt x="4676" y="275"/>
                  </a:lnTo>
                  <a:lnTo>
                    <a:pt x="4657" y="285"/>
                  </a:lnTo>
                  <a:lnTo>
                    <a:pt x="4640" y="299"/>
                  </a:lnTo>
                  <a:lnTo>
                    <a:pt x="4626" y="314"/>
                  </a:lnTo>
                  <a:lnTo>
                    <a:pt x="4614" y="333"/>
                  </a:lnTo>
                  <a:lnTo>
                    <a:pt x="4604" y="354"/>
                  </a:lnTo>
                  <a:lnTo>
                    <a:pt x="4598" y="374"/>
                  </a:lnTo>
                  <a:lnTo>
                    <a:pt x="4595" y="395"/>
                  </a:lnTo>
                  <a:lnTo>
                    <a:pt x="4592" y="416"/>
                  </a:lnTo>
                  <a:lnTo>
                    <a:pt x="4593" y="432"/>
                  </a:lnTo>
                  <a:lnTo>
                    <a:pt x="4596" y="447"/>
                  </a:lnTo>
                  <a:lnTo>
                    <a:pt x="4599" y="461"/>
                  </a:lnTo>
                  <a:lnTo>
                    <a:pt x="4605" y="474"/>
                  </a:lnTo>
                  <a:lnTo>
                    <a:pt x="4620" y="497"/>
                  </a:lnTo>
                  <a:lnTo>
                    <a:pt x="4639" y="513"/>
                  </a:lnTo>
                  <a:lnTo>
                    <a:pt x="4661" y="527"/>
                  </a:lnTo>
                  <a:lnTo>
                    <a:pt x="4686" y="536"/>
                  </a:lnTo>
                  <a:lnTo>
                    <a:pt x="4723" y="543"/>
                  </a:lnTo>
                  <a:lnTo>
                    <a:pt x="4784" y="553"/>
                  </a:lnTo>
                  <a:lnTo>
                    <a:pt x="4830" y="560"/>
                  </a:lnTo>
                  <a:lnTo>
                    <a:pt x="4868" y="569"/>
                  </a:lnTo>
                  <a:lnTo>
                    <a:pt x="4901" y="577"/>
                  </a:lnTo>
                  <a:lnTo>
                    <a:pt x="4926" y="587"/>
                  </a:lnTo>
                  <a:lnTo>
                    <a:pt x="4947" y="599"/>
                  </a:lnTo>
                  <a:lnTo>
                    <a:pt x="4967" y="612"/>
                  </a:lnTo>
                  <a:lnTo>
                    <a:pt x="4983" y="629"/>
                  </a:lnTo>
                  <a:lnTo>
                    <a:pt x="4998" y="649"/>
                  </a:lnTo>
                  <a:lnTo>
                    <a:pt x="5010" y="672"/>
                  </a:lnTo>
                  <a:lnTo>
                    <a:pt x="5018" y="696"/>
                  </a:lnTo>
                  <a:lnTo>
                    <a:pt x="5023" y="723"/>
                  </a:lnTo>
                  <a:lnTo>
                    <a:pt x="5024" y="752"/>
                  </a:lnTo>
                  <a:lnTo>
                    <a:pt x="5023" y="781"/>
                  </a:lnTo>
                  <a:lnTo>
                    <a:pt x="5018" y="809"/>
                  </a:lnTo>
                  <a:lnTo>
                    <a:pt x="5011" y="835"/>
                  </a:lnTo>
                  <a:lnTo>
                    <a:pt x="5000" y="860"/>
                  </a:lnTo>
                  <a:lnTo>
                    <a:pt x="4987" y="884"/>
                  </a:lnTo>
                  <a:lnTo>
                    <a:pt x="4970" y="907"/>
                  </a:lnTo>
                  <a:lnTo>
                    <a:pt x="4951" y="928"/>
                  </a:lnTo>
                  <a:lnTo>
                    <a:pt x="4928" y="949"/>
                  </a:lnTo>
                  <a:lnTo>
                    <a:pt x="4904" y="967"/>
                  </a:lnTo>
                  <a:lnTo>
                    <a:pt x="4878" y="982"/>
                  </a:lnTo>
                  <a:lnTo>
                    <a:pt x="4850" y="996"/>
                  </a:lnTo>
                  <a:lnTo>
                    <a:pt x="4823" y="1008"/>
                  </a:lnTo>
                  <a:lnTo>
                    <a:pt x="4793" y="1016"/>
                  </a:lnTo>
                  <a:lnTo>
                    <a:pt x="4761" y="1022"/>
                  </a:lnTo>
                  <a:lnTo>
                    <a:pt x="4729" y="1026"/>
                  </a:lnTo>
                  <a:lnTo>
                    <a:pt x="4695" y="1027"/>
                  </a:lnTo>
                  <a:lnTo>
                    <a:pt x="4640" y="1024"/>
                  </a:lnTo>
                  <a:lnTo>
                    <a:pt x="4614" y="1021"/>
                  </a:lnTo>
                  <a:lnTo>
                    <a:pt x="4589" y="1016"/>
                  </a:lnTo>
                  <a:lnTo>
                    <a:pt x="4563" y="1011"/>
                  </a:lnTo>
                  <a:lnTo>
                    <a:pt x="4539" y="1004"/>
                  </a:lnTo>
                  <a:lnTo>
                    <a:pt x="4517" y="996"/>
                  </a:lnTo>
                  <a:lnTo>
                    <a:pt x="4495" y="986"/>
                  </a:lnTo>
                  <a:lnTo>
                    <a:pt x="4491" y="979"/>
                  </a:lnTo>
                  <a:lnTo>
                    <a:pt x="4494" y="956"/>
                  </a:lnTo>
                  <a:lnTo>
                    <a:pt x="4496" y="920"/>
                  </a:lnTo>
                  <a:lnTo>
                    <a:pt x="4500" y="816"/>
                  </a:lnTo>
                  <a:close/>
                  <a:moveTo>
                    <a:pt x="5083" y="224"/>
                  </a:moveTo>
                  <a:lnTo>
                    <a:pt x="5153" y="227"/>
                  </a:lnTo>
                  <a:lnTo>
                    <a:pt x="5241" y="229"/>
                  </a:lnTo>
                  <a:lnTo>
                    <a:pt x="5401" y="224"/>
                  </a:lnTo>
                  <a:lnTo>
                    <a:pt x="5405" y="257"/>
                  </a:lnTo>
                  <a:lnTo>
                    <a:pt x="5367" y="261"/>
                  </a:lnTo>
                  <a:lnTo>
                    <a:pt x="5342" y="264"/>
                  </a:lnTo>
                  <a:lnTo>
                    <a:pt x="5333" y="265"/>
                  </a:lnTo>
                  <a:lnTo>
                    <a:pt x="5324" y="266"/>
                  </a:lnTo>
                  <a:lnTo>
                    <a:pt x="5311" y="272"/>
                  </a:lnTo>
                  <a:lnTo>
                    <a:pt x="5304" y="282"/>
                  </a:lnTo>
                  <a:lnTo>
                    <a:pt x="5299" y="300"/>
                  </a:lnTo>
                  <a:lnTo>
                    <a:pt x="5297" y="327"/>
                  </a:lnTo>
                  <a:lnTo>
                    <a:pt x="5297" y="362"/>
                  </a:lnTo>
                  <a:lnTo>
                    <a:pt x="5295" y="489"/>
                  </a:lnTo>
                  <a:lnTo>
                    <a:pt x="5295" y="746"/>
                  </a:lnTo>
                  <a:lnTo>
                    <a:pt x="5295" y="854"/>
                  </a:lnTo>
                  <a:lnTo>
                    <a:pt x="5297" y="906"/>
                  </a:lnTo>
                  <a:lnTo>
                    <a:pt x="5299" y="934"/>
                  </a:lnTo>
                  <a:lnTo>
                    <a:pt x="5303" y="950"/>
                  </a:lnTo>
                  <a:lnTo>
                    <a:pt x="5307" y="958"/>
                  </a:lnTo>
                  <a:lnTo>
                    <a:pt x="5315" y="964"/>
                  </a:lnTo>
                  <a:lnTo>
                    <a:pt x="5327" y="969"/>
                  </a:lnTo>
                  <a:lnTo>
                    <a:pt x="5353" y="973"/>
                  </a:lnTo>
                  <a:lnTo>
                    <a:pt x="5401" y="975"/>
                  </a:lnTo>
                  <a:lnTo>
                    <a:pt x="5405" y="1006"/>
                  </a:lnTo>
                  <a:lnTo>
                    <a:pt x="5304" y="1008"/>
                  </a:lnTo>
                  <a:lnTo>
                    <a:pt x="5241" y="1006"/>
                  </a:lnTo>
                  <a:lnTo>
                    <a:pt x="5083" y="1011"/>
                  </a:lnTo>
                  <a:lnTo>
                    <a:pt x="5079" y="979"/>
                  </a:lnTo>
                  <a:lnTo>
                    <a:pt x="5153" y="969"/>
                  </a:lnTo>
                  <a:lnTo>
                    <a:pt x="5167" y="966"/>
                  </a:lnTo>
                  <a:lnTo>
                    <a:pt x="5175" y="961"/>
                  </a:lnTo>
                  <a:lnTo>
                    <a:pt x="5178" y="958"/>
                  </a:lnTo>
                  <a:lnTo>
                    <a:pt x="5180" y="954"/>
                  </a:lnTo>
                  <a:lnTo>
                    <a:pt x="5185" y="939"/>
                  </a:lnTo>
                  <a:lnTo>
                    <a:pt x="5187" y="912"/>
                  </a:lnTo>
                  <a:lnTo>
                    <a:pt x="5189" y="862"/>
                  </a:lnTo>
                  <a:lnTo>
                    <a:pt x="5190" y="746"/>
                  </a:lnTo>
                  <a:lnTo>
                    <a:pt x="5190" y="489"/>
                  </a:lnTo>
                  <a:lnTo>
                    <a:pt x="5189" y="381"/>
                  </a:lnTo>
                  <a:lnTo>
                    <a:pt x="5187" y="330"/>
                  </a:lnTo>
                  <a:lnTo>
                    <a:pt x="5185" y="301"/>
                  </a:lnTo>
                  <a:lnTo>
                    <a:pt x="5181" y="285"/>
                  </a:lnTo>
                  <a:lnTo>
                    <a:pt x="5178" y="276"/>
                  </a:lnTo>
                  <a:lnTo>
                    <a:pt x="5169" y="271"/>
                  </a:lnTo>
                  <a:lnTo>
                    <a:pt x="5157" y="266"/>
                  </a:lnTo>
                  <a:lnTo>
                    <a:pt x="5131" y="263"/>
                  </a:lnTo>
                  <a:lnTo>
                    <a:pt x="5083" y="260"/>
                  </a:lnTo>
                  <a:lnTo>
                    <a:pt x="5079" y="229"/>
                  </a:lnTo>
                  <a:lnTo>
                    <a:pt x="5083" y="224"/>
                  </a:lnTo>
                  <a:close/>
                  <a:moveTo>
                    <a:pt x="6100" y="224"/>
                  </a:moveTo>
                  <a:lnTo>
                    <a:pt x="6105" y="229"/>
                  </a:lnTo>
                  <a:lnTo>
                    <a:pt x="6102" y="297"/>
                  </a:lnTo>
                  <a:lnTo>
                    <a:pt x="6100" y="403"/>
                  </a:lnTo>
                  <a:lnTo>
                    <a:pt x="6070" y="408"/>
                  </a:lnTo>
                  <a:lnTo>
                    <a:pt x="6066" y="403"/>
                  </a:lnTo>
                  <a:lnTo>
                    <a:pt x="6060" y="351"/>
                  </a:lnTo>
                  <a:lnTo>
                    <a:pt x="6056" y="319"/>
                  </a:lnTo>
                  <a:lnTo>
                    <a:pt x="6052" y="302"/>
                  </a:lnTo>
                  <a:lnTo>
                    <a:pt x="6049" y="294"/>
                  </a:lnTo>
                  <a:lnTo>
                    <a:pt x="6044" y="289"/>
                  </a:lnTo>
                  <a:lnTo>
                    <a:pt x="6033" y="284"/>
                  </a:lnTo>
                  <a:lnTo>
                    <a:pt x="6009" y="282"/>
                  </a:lnTo>
                  <a:lnTo>
                    <a:pt x="5977" y="279"/>
                  </a:lnTo>
                  <a:lnTo>
                    <a:pt x="5941" y="279"/>
                  </a:lnTo>
                  <a:lnTo>
                    <a:pt x="5836" y="279"/>
                  </a:lnTo>
                  <a:lnTo>
                    <a:pt x="5832" y="423"/>
                  </a:lnTo>
                  <a:lnTo>
                    <a:pt x="5832" y="746"/>
                  </a:lnTo>
                  <a:lnTo>
                    <a:pt x="5833" y="854"/>
                  </a:lnTo>
                  <a:lnTo>
                    <a:pt x="5834" y="906"/>
                  </a:lnTo>
                  <a:lnTo>
                    <a:pt x="5835" y="934"/>
                  </a:lnTo>
                  <a:lnTo>
                    <a:pt x="5839" y="950"/>
                  </a:lnTo>
                  <a:lnTo>
                    <a:pt x="5841" y="955"/>
                  </a:lnTo>
                  <a:lnTo>
                    <a:pt x="5844" y="960"/>
                  </a:lnTo>
                  <a:lnTo>
                    <a:pt x="5851" y="964"/>
                  </a:lnTo>
                  <a:lnTo>
                    <a:pt x="5864" y="969"/>
                  </a:lnTo>
                  <a:lnTo>
                    <a:pt x="5889" y="973"/>
                  </a:lnTo>
                  <a:lnTo>
                    <a:pt x="5937" y="975"/>
                  </a:lnTo>
                  <a:lnTo>
                    <a:pt x="5942" y="1006"/>
                  </a:lnTo>
                  <a:lnTo>
                    <a:pt x="5780" y="1006"/>
                  </a:lnTo>
                  <a:lnTo>
                    <a:pt x="5622" y="1011"/>
                  </a:lnTo>
                  <a:lnTo>
                    <a:pt x="5617" y="979"/>
                  </a:lnTo>
                  <a:lnTo>
                    <a:pt x="5691" y="969"/>
                  </a:lnTo>
                  <a:lnTo>
                    <a:pt x="5705" y="966"/>
                  </a:lnTo>
                  <a:lnTo>
                    <a:pt x="5713" y="961"/>
                  </a:lnTo>
                  <a:lnTo>
                    <a:pt x="5717" y="958"/>
                  </a:lnTo>
                  <a:lnTo>
                    <a:pt x="5719" y="954"/>
                  </a:lnTo>
                  <a:lnTo>
                    <a:pt x="5724" y="939"/>
                  </a:lnTo>
                  <a:lnTo>
                    <a:pt x="5726" y="912"/>
                  </a:lnTo>
                  <a:lnTo>
                    <a:pt x="5727" y="862"/>
                  </a:lnTo>
                  <a:lnTo>
                    <a:pt x="5729" y="746"/>
                  </a:lnTo>
                  <a:lnTo>
                    <a:pt x="5729" y="423"/>
                  </a:lnTo>
                  <a:lnTo>
                    <a:pt x="5724" y="279"/>
                  </a:lnTo>
                  <a:lnTo>
                    <a:pt x="5641" y="279"/>
                  </a:lnTo>
                  <a:lnTo>
                    <a:pt x="5553" y="281"/>
                  </a:lnTo>
                  <a:lnTo>
                    <a:pt x="5525" y="285"/>
                  </a:lnTo>
                  <a:lnTo>
                    <a:pt x="5515" y="288"/>
                  </a:lnTo>
                  <a:lnTo>
                    <a:pt x="5510" y="293"/>
                  </a:lnTo>
                  <a:lnTo>
                    <a:pt x="5505" y="312"/>
                  </a:lnTo>
                  <a:lnTo>
                    <a:pt x="5499" y="351"/>
                  </a:lnTo>
                  <a:lnTo>
                    <a:pt x="5495" y="403"/>
                  </a:lnTo>
                  <a:lnTo>
                    <a:pt x="5490" y="408"/>
                  </a:lnTo>
                  <a:lnTo>
                    <a:pt x="5463" y="408"/>
                  </a:lnTo>
                  <a:lnTo>
                    <a:pt x="5454" y="229"/>
                  </a:lnTo>
                  <a:lnTo>
                    <a:pt x="5460" y="224"/>
                  </a:lnTo>
                  <a:lnTo>
                    <a:pt x="5587" y="228"/>
                  </a:lnTo>
                  <a:lnTo>
                    <a:pt x="5780" y="229"/>
                  </a:lnTo>
                  <a:lnTo>
                    <a:pt x="5974" y="228"/>
                  </a:lnTo>
                  <a:lnTo>
                    <a:pt x="6100" y="224"/>
                  </a:lnTo>
                  <a:close/>
                  <a:moveTo>
                    <a:pt x="6135" y="277"/>
                  </a:moveTo>
                  <a:lnTo>
                    <a:pt x="6130" y="272"/>
                  </a:lnTo>
                  <a:lnTo>
                    <a:pt x="6130" y="248"/>
                  </a:lnTo>
                  <a:lnTo>
                    <a:pt x="6135" y="243"/>
                  </a:lnTo>
                  <a:lnTo>
                    <a:pt x="6292" y="217"/>
                  </a:lnTo>
                  <a:lnTo>
                    <a:pt x="6308" y="230"/>
                  </a:lnTo>
                  <a:lnTo>
                    <a:pt x="6325" y="247"/>
                  </a:lnTo>
                  <a:lnTo>
                    <a:pt x="6344" y="272"/>
                  </a:lnTo>
                  <a:lnTo>
                    <a:pt x="6370" y="313"/>
                  </a:lnTo>
                  <a:lnTo>
                    <a:pt x="6405" y="371"/>
                  </a:lnTo>
                  <a:lnTo>
                    <a:pt x="6448" y="447"/>
                  </a:lnTo>
                  <a:lnTo>
                    <a:pt x="6494" y="535"/>
                  </a:lnTo>
                  <a:lnTo>
                    <a:pt x="6540" y="621"/>
                  </a:lnTo>
                  <a:lnTo>
                    <a:pt x="6596" y="531"/>
                  </a:lnTo>
                  <a:lnTo>
                    <a:pt x="6660" y="426"/>
                  </a:lnTo>
                  <a:lnTo>
                    <a:pt x="6777" y="224"/>
                  </a:lnTo>
                  <a:lnTo>
                    <a:pt x="6819" y="227"/>
                  </a:lnTo>
                  <a:lnTo>
                    <a:pt x="6858" y="224"/>
                  </a:lnTo>
                  <a:lnTo>
                    <a:pt x="6862" y="240"/>
                  </a:lnTo>
                  <a:lnTo>
                    <a:pt x="6846" y="258"/>
                  </a:lnTo>
                  <a:lnTo>
                    <a:pt x="6826" y="282"/>
                  </a:lnTo>
                  <a:lnTo>
                    <a:pt x="6776" y="350"/>
                  </a:lnTo>
                  <a:lnTo>
                    <a:pt x="6726" y="421"/>
                  </a:lnTo>
                  <a:lnTo>
                    <a:pt x="6690" y="475"/>
                  </a:lnTo>
                  <a:lnTo>
                    <a:pt x="6620" y="589"/>
                  </a:lnTo>
                  <a:lnTo>
                    <a:pt x="6588" y="643"/>
                  </a:lnTo>
                  <a:lnTo>
                    <a:pt x="6574" y="671"/>
                  </a:lnTo>
                  <a:lnTo>
                    <a:pt x="6571" y="686"/>
                  </a:lnTo>
                  <a:lnTo>
                    <a:pt x="6571" y="703"/>
                  </a:lnTo>
                  <a:lnTo>
                    <a:pt x="6571" y="785"/>
                  </a:lnTo>
                  <a:lnTo>
                    <a:pt x="6571" y="867"/>
                  </a:lnTo>
                  <a:lnTo>
                    <a:pt x="6572" y="908"/>
                  </a:lnTo>
                  <a:lnTo>
                    <a:pt x="6574" y="934"/>
                  </a:lnTo>
                  <a:lnTo>
                    <a:pt x="6578" y="950"/>
                  </a:lnTo>
                  <a:lnTo>
                    <a:pt x="6583" y="960"/>
                  </a:lnTo>
                  <a:lnTo>
                    <a:pt x="6590" y="964"/>
                  </a:lnTo>
                  <a:lnTo>
                    <a:pt x="6603" y="969"/>
                  </a:lnTo>
                  <a:lnTo>
                    <a:pt x="6628" y="973"/>
                  </a:lnTo>
                  <a:lnTo>
                    <a:pt x="6676" y="975"/>
                  </a:lnTo>
                  <a:lnTo>
                    <a:pt x="6680" y="1006"/>
                  </a:lnTo>
                  <a:lnTo>
                    <a:pt x="6578" y="1008"/>
                  </a:lnTo>
                  <a:lnTo>
                    <a:pt x="6517" y="1006"/>
                  </a:lnTo>
                  <a:lnTo>
                    <a:pt x="6358" y="1011"/>
                  </a:lnTo>
                  <a:lnTo>
                    <a:pt x="6355" y="979"/>
                  </a:lnTo>
                  <a:lnTo>
                    <a:pt x="6428" y="969"/>
                  </a:lnTo>
                  <a:lnTo>
                    <a:pt x="6442" y="966"/>
                  </a:lnTo>
                  <a:lnTo>
                    <a:pt x="6451" y="961"/>
                  </a:lnTo>
                  <a:lnTo>
                    <a:pt x="6456" y="954"/>
                  </a:lnTo>
                  <a:lnTo>
                    <a:pt x="6459" y="940"/>
                  </a:lnTo>
                  <a:lnTo>
                    <a:pt x="6463" y="918"/>
                  </a:lnTo>
                  <a:lnTo>
                    <a:pt x="6464" y="878"/>
                  </a:lnTo>
                  <a:lnTo>
                    <a:pt x="6464" y="785"/>
                  </a:lnTo>
                  <a:lnTo>
                    <a:pt x="6464" y="679"/>
                  </a:lnTo>
                  <a:lnTo>
                    <a:pt x="6438" y="629"/>
                  </a:lnTo>
                  <a:lnTo>
                    <a:pt x="6384" y="536"/>
                  </a:lnTo>
                  <a:lnTo>
                    <a:pt x="6334" y="457"/>
                  </a:lnTo>
                  <a:lnTo>
                    <a:pt x="6276" y="368"/>
                  </a:lnTo>
                  <a:lnTo>
                    <a:pt x="6244" y="326"/>
                  </a:lnTo>
                  <a:lnTo>
                    <a:pt x="6222" y="301"/>
                  </a:lnTo>
                  <a:lnTo>
                    <a:pt x="6205" y="287"/>
                  </a:lnTo>
                  <a:lnTo>
                    <a:pt x="6192" y="279"/>
                  </a:lnTo>
                  <a:lnTo>
                    <a:pt x="6172" y="277"/>
                  </a:lnTo>
                  <a:lnTo>
                    <a:pt x="6135" y="277"/>
                  </a:lnTo>
                  <a:close/>
                  <a:moveTo>
                    <a:pt x="7192" y="625"/>
                  </a:moveTo>
                  <a:lnTo>
                    <a:pt x="7195" y="584"/>
                  </a:lnTo>
                  <a:lnTo>
                    <a:pt x="7198" y="545"/>
                  </a:lnTo>
                  <a:lnTo>
                    <a:pt x="7207" y="507"/>
                  </a:lnTo>
                  <a:lnTo>
                    <a:pt x="7216" y="470"/>
                  </a:lnTo>
                  <a:lnTo>
                    <a:pt x="7224" y="452"/>
                  </a:lnTo>
                  <a:lnTo>
                    <a:pt x="7231" y="435"/>
                  </a:lnTo>
                  <a:lnTo>
                    <a:pt x="7239" y="417"/>
                  </a:lnTo>
                  <a:lnTo>
                    <a:pt x="7249" y="401"/>
                  </a:lnTo>
                  <a:lnTo>
                    <a:pt x="7272" y="368"/>
                  </a:lnTo>
                  <a:lnTo>
                    <a:pt x="7298" y="337"/>
                  </a:lnTo>
                  <a:lnTo>
                    <a:pt x="7312" y="323"/>
                  </a:lnTo>
                  <a:lnTo>
                    <a:pt x="7328" y="308"/>
                  </a:lnTo>
                  <a:lnTo>
                    <a:pt x="7344" y="295"/>
                  </a:lnTo>
                  <a:lnTo>
                    <a:pt x="7360" y="283"/>
                  </a:lnTo>
                  <a:lnTo>
                    <a:pt x="7396" y="261"/>
                  </a:lnTo>
                  <a:lnTo>
                    <a:pt x="7416" y="252"/>
                  </a:lnTo>
                  <a:lnTo>
                    <a:pt x="7436" y="242"/>
                  </a:lnTo>
                  <a:lnTo>
                    <a:pt x="7456" y="235"/>
                  </a:lnTo>
                  <a:lnTo>
                    <a:pt x="7478" y="228"/>
                  </a:lnTo>
                  <a:lnTo>
                    <a:pt x="7521" y="217"/>
                  </a:lnTo>
                  <a:lnTo>
                    <a:pt x="7569" y="211"/>
                  </a:lnTo>
                  <a:lnTo>
                    <a:pt x="7618" y="209"/>
                  </a:lnTo>
                  <a:lnTo>
                    <a:pt x="7664" y="211"/>
                  </a:lnTo>
                  <a:lnTo>
                    <a:pt x="7708" y="216"/>
                  </a:lnTo>
                  <a:lnTo>
                    <a:pt x="7749" y="223"/>
                  </a:lnTo>
                  <a:lnTo>
                    <a:pt x="7788" y="235"/>
                  </a:lnTo>
                  <a:lnTo>
                    <a:pt x="7824" y="249"/>
                  </a:lnTo>
                  <a:lnTo>
                    <a:pt x="7842" y="258"/>
                  </a:lnTo>
                  <a:lnTo>
                    <a:pt x="7858" y="267"/>
                  </a:lnTo>
                  <a:lnTo>
                    <a:pt x="7890" y="288"/>
                  </a:lnTo>
                  <a:lnTo>
                    <a:pt x="7918" y="312"/>
                  </a:lnTo>
                  <a:lnTo>
                    <a:pt x="7945" y="338"/>
                  </a:lnTo>
                  <a:lnTo>
                    <a:pt x="7968" y="368"/>
                  </a:lnTo>
                  <a:lnTo>
                    <a:pt x="7987" y="399"/>
                  </a:lnTo>
                  <a:lnTo>
                    <a:pt x="8002" y="433"/>
                  </a:lnTo>
                  <a:lnTo>
                    <a:pt x="8014" y="469"/>
                  </a:lnTo>
                  <a:lnTo>
                    <a:pt x="8024" y="507"/>
                  </a:lnTo>
                  <a:lnTo>
                    <a:pt x="8029" y="549"/>
                  </a:lnTo>
                  <a:lnTo>
                    <a:pt x="8031" y="593"/>
                  </a:lnTo>
                  <a:lnTo>
                    <a:pt x="8028" y="653"/>
                  </a:lnTo>
                  <a:lnTo>
                    <a:pt x="8023" y="683"/>
                  </a:lnTo>
                  <a:lnTo>
                    <a:pt x="8017" y="710"/>
                  </a:lnTo>
                  <a:lnTo>
                    <a:pt x="8000" y="765"/>
                  </a:lnTo>
                  <a:lnTo>
                    <a:pt x="7989" y="792"/>
                  </a:lnTo>
                  <a:lnTo>
                    <a:pt x="7976" y="817"/>
                  </a:lnTo>
                  <a:lnTo>
                    <a:pt x="7946" y="864"/>
                  </a:lnTo>
                  <a:lnTo>
                    <a:pt x="7928" y="885"/>
                  </a:lnTo>
                  <a:lnTo>
                    <a:pt x="7909" y="906"/>
                  </a:lnTo>
                  <a:lnTo>
                    <a:pt x="7888" y="924"/>
                  </a:lnTo>
                  <a:lnTo>
                    <a:pt x="7867" y="942"/>
                  </a:lnTo>
                  <a:lnTo>
                    <a:pt x="7844" y="957"/>
                  </a:lnTo>
                  <a:lnTo>
                    <a:pt x="7819" y="972"/>
                  </a:lnTo>
                  <a:lnTo>
                    <a:pt x="7794" y="985"/>
                  </a:lnTo>
                  <a:lnTo>
                    <a:pt x="7766" y="996"/>
                  </a:lnTo>
                  <a:lnTo>
                    <a:pt x="7738" y="1005"/>
                  </a:lnTo>
                  <a:lnTo>
                    <a:pt x="7711" y="1012"/>
                  </a:lnTo>
                  <a:lnTo>
                    <a:pt x="7682" y="1020"/>
                  </a:lnTo>
                  <a:lnTo>
                    <a:pt x="7652" y="1023"/>
                  </a:lnTo>
                  <a:lnTo>
                    <a:pt x="7590" y="1027"/>
                  </a:lnTo>
                  <a:lnTo>
                    <a:pt x="7545" y="1024"/>
                  </a:lnTo>
                  <a:lnTo>
                    <a:pt x="7503" y="1020"/>
                  </a:lnTo>
                  <a:lnTo>
                    <a:pt x="7462" y="1010"/>
                  </a:lnTo>
                  <a:lnTo>
                    <a:pt x="7424" y="997"/>
                  </a:lnTo>
                  <a:lnTo>
                    <a:pt x="7387" y="980"/>
                  </a:lnTo>
                  <a:lnTo>
                    <a:pt x="7353" y="960"/>
                  </a:lnTo>
                  <a:lnTo>
                    <a:pt x="7322" y="934"/>
                  </a:lnTo>
                  <a:lnTo>
                    <a:pt x="7294" y="907"/>
                  </a:lnTo>
                  <a:lnTo>
                    <a:pt x="7269" y="876"/>
                  </a:lnTo>
                  <a:lnTo>
                    <a:pt x="7249" y="842"/>
                  </a:lnTo>
                  <a:lnTo>
                    <a:pt x="7231" y="806"/>
                  </a:lnTo>
                  <a:lnTo>
                    <a:pt x="7216" y="769"/>
                  </a:lnTo>
                  <a:lnTo>
                    <a:pt x="7207" y="731"/>
                  </a:lnTo>
                  <a:lnTo>
                    <a:pt x="7198" y="693"/>
                  </a:lnTo>
                  <a:lnTo>
                    <a:pt x="7195" y="659"/>
                  </a:lnTo>
                  <a:lnTo>
                    <a:pt x="7192" y="625"/>
                  </a:lnTo>
                  <a:close/>
                  <a:moveTo>
                    <a:pt x="7308" y="589"/>
                  </a:moveTo>
                  <a:lnTo>
                    <a:pt x="7309" y="623"/>
                  </a:lnTo>
                  <a:lnTo>
                    <a:pt x="7314" y="659"/>
                  </a:lnTo>
                  <a:lnTo>
                    <a:pt x="7321" y="696"/>
                  </a:lnTo>
                  <a:lnTo>
                    <a:pt x="7329" y="734"/>
                  </a:lnTo>
                  <a:lnTo>
                    <a:pt x="7342" y="771"/>
                  </a:lnTo>
                  <a:lnTo>
                    <a:pt x="7357" y="806"/>
                  </a:lnTo>
                  <a:lnTo>
                    <a:pt x="7375" y="838"/>
                  </a:lnTo>
                  <a:lnTo>
                    <a:pt x="7395" y="867"/>
                  </a:lnTo>
                  <a:lnTo>
                    <a:pt x="7418" y="894"/>
                  </a:lnTo>
                  <a:lnTo>
                    <a:pt x="7442" y="915"/>
                  </a:lnTo>
                  <a:lnTo>
                    <a:pt x="7467" y="934"/>
                  </a:lnTo>
                  <a:lnTo>
                    <a:pt x="7495" y="950"/>
                  </a:lnTo>
                  <a:lnTo>
                    <a:pt x="7525" y="962"/>
                  </a:lnTo>
                  <a:lnTo>
                    <a:pt x="7556" y="970"/>
                  </a:lnTo>
                  <a:lnTo>
                    <a:pt x="7590" y="975"/>
                  </a:lnTo>
                  <a:lnTo>
                    <a:pt x="7624" y="978"/>
                  </a:lnTo>
                  <a:lnTo>
                    <a:pt x="7666" y="974"/>
                  </a:lnTo>
                  <a:lnTo>
                    <a:pt x="7706" y="967"/>
                  </a:lnTo>
                  <a:lnTo>
                    <a:pt x="7742" y="955"/>
                  </a:lnTo>
                  <a:lnTo>
                    <a:pt x="7777" y="938"/>
                  </a:lnTo>
                  <a:lnTo>
                    <a:pt x="7794" y="927"/>
                  </a:lnTo>
                  <a:lnTo>
                    <a:pt x="7809" y="915"/>
                  </a:lnTo>
                  <a:lnTo>
                    <a:pt x="7836" y="888"/>
                  </a:lnTo>
                  <a:lnTo>
                    <a:pt x="7860" y="854"/>
                  </a:lnTo>
                  <a:lnTo>
                    <a:pt x="7879" y="816"/>
                  </a:lnTo>
                  <a:lnTo>
                    <a:pt x="7894" y="774"/>
                  </a:lnTo>
                  <a:lnTo>
                    <a:pt x="7900" y="751"/>
                  </a:lnTo>
                  <a:lnTo>
                    <a:pt x="7905" y="728"/>
                  </a:lnTo>
                  <a:lnTo>
                    <a:pt x="7911" y="680"/>
                  </a:lnTo>
                  <a:lnTo>
                    <a:pt x="7914" y="630"/>
                  </a:lnTo>
                  <a:lnTo>
                    <a:pt x="7911" y="576"/>
                  </a:lnTo>
                  <a:lnTo>
                    <a:pt x="7909" y="549"/>
                  </a:lnTo>
                  <a:lnTo>
                    <a:pt x="7904" y="524"/>
                  </a:lnTo>
                  <a:lnTo>
                    <a:pt x="7892" y="475"/>
                  </a:lnTo>
                  <a:lnTo>
                    <a:pt x="7874" y="428"/>
                  </a:lnTo>
                  <a:lnTo>
                    <a:pt x="7852" y="386"/>
                  </a:lnTo>
                  <a:lnTo>
                    <a:pt x="7839" y="367"/>
                  </a:lnTo>
                  <a:lnTo>
                    <a:pt x="7826" y="350"/>
                  </a:lnTo>
                  <a:lnTo>
                    <a:pt x="7795" y="320"/>
                  </a:lnTo>
                  <a:lnTo>
                    <a:pt x="7760" y="297"/>
                  </a:lnTo>
                  <a:lnTo>
                    <a:pt x="7742" y="288"/>
                  </a:lnTo>
                  <a:lnTo>
                    <a:pt x="7723" y="279"/>
                  </a:lnTo>
                  <a:lnTo>
                    <a:pt x="7683" y="266"/>
                  </a:lnTo>
                  <a:lnTo>
                    <a:pt x="7663" y="261"/>
                  </a:lnTo>
                  <a:lnTo>
                    <a:pt x="7641" y="259"/>
                  </a:lnTo>
                  <a:lnTo>
                    <a:pt x="7597" y="257"/>
                  </a:lnTo>
                  <a:lnTo>
                    <a:pt x="7564" y="258"/>
                  </a:lnTo>
                  <a:lnTo>
                    <a:pt x="7533" y="261"/>
                  </a:lnTo>
                  <a:lnTo>
                    <a:pt x="7504" y="267"/>
                  </a:lnTo>
                  <a:lnTo>
                    <a:pt x="7477" y="277"/>
                  </a:lnTo>
                  <a:lnTo>
                    <a:pt x="7452" y="289"/>
                  </a:lnTo>
                  <a:lnTo>
                    <a:pt x="7428" y="303"/>
                  </a:lnTo>
                  <a:lnTo>
                    <a:pt x="7406" y="320"/>
                  </a:lnTo>
                  <a:lnTo>
                    <a:pt x="7386" y="341"/>
                  </a:lnTo>
                  <a:lnTo>
                    <a:pt x="7368" y="362"/>
                  </a:lnTo>
                  <a:lnTo>
                    <a:pt x="7352" y="387"/>
                  </a:lnTo>
                  <a:lnTo>
                    <a:pt x="7338" y="415"/>
                  </a:lnTo>
                  <a:lnTo>
                    <a:pt x="7327" y="445"/>
                  </a:lnTo>
                  <a:lnTo>
                    <a:pt x="7318" y="476"/>
                  </a:lnTo>
                  <a:lnTo>
                    <a:pt x="7312" y="511"/>
                  </a:lnTo>
                  <a:lnTo>
                    <a:pt x="7309" y="549"/>
                  </a:lnTo>
                  <a:lnTo>
                    <a:pt x="7308" y="589"/>
                  </a:lnTo>
                  <a:close/>
                  <a:moveTo>
                    <a:pt x="8299" y="633"/>
                  </a:moveTo>
                  <a:lnTo>
                    <a:pt x="8299" y="746"/>
                  </a:lnTo>
                  <a:lnTo>
                    <a:pt x="8299" y="854"/>
                  </a:lnTo>
                  <a:lnTo>
                    <a:pt x="8300" y="903"/>
                  </a:lnTo>
                  <a:lnTo>
                    <a:pt x="8302" y="933"/>
                  </a:lnTo>
                  <a:lnTo>
                    <a:pt x="8306" y="950"/>
                  </a:lnTo>
                  <a:lnTo>
                    <a:pt x="8311" y="960"/>
                  </a:lnTo>
                  <a:lnTo>
                    <a:pt x="8318" y="964"/>
                  </a:lnTo>
                  <a:lnTo>
                    <a:pt x="8330" y="969"/>
                  </a:lnTo>
                  <a:lnTo>
                    <a:pt x="8356" y="973"/>
                  </a:lnTo>
                  <a:lnTo>
                    <a:pt x="8404" y="975"/>
                  </a:lnTo>
                  <a:lnTo>
                    <a:pt x="8408" y="1006"/>
                  </a:lnTo>
                  <a:lnTo>
                    <a:pt x="8245" y="1006"/>
                  </a:lnTo>
                  <a:lnTo>
                    <a:pt x="8088" y="1011"/>
                  </a:lnTo>
                  <a:lnTo>
                    <a:pt x="8083" y="979"/>
                  </a:lnTo>
                  <a:lnTo>
                    <a:pt x="8156" y="969"/>
                  </a:lnTo>
                  <a:lnTo>
                    <a:pt x="8170" y="966"/>
                  </a:lnTo>
                  <a:lnTo>
                    <a:pt x="8179" y="961"/>
                  </a:lnTo>
                  <a:lnTo>
                    <a:pt x="8184" y="952"/>
                  </a:lnTo>
                  <a:lnTo>
                    <a:pt x="8188" y="939"/>
                  </a:lnTo>
                  <a:lnTo>
                    <a:pt x="8191" y="912"/>
                  </a:lnTo>
                  <a:lnTo>
                    <a:pt x="8192" y="864"/>
                  </a:lnTo>
                  <a:lnTo>
                    <a:pt x="8193" y="746"/>
                  </a:lnTo>
                  <a:lnTo>
                    <a:pt x="8193" y="489"/>
                  </a:lnTo>
                  <a:lnTo>
                    <a:pt x="8192" y="381"/>
                  </a:lnTo>
                  <a:lnTo>
                    <a:pt x="8191" y="330"/>
                  </a:lnTo>
                  <a:lnTo>
                    <a:pt x="8188" y="301"/>
                  </a:lnTo>
                  <a:lnTo>
                    <a:pt x="8186" y="285"/>
                  </a:lnTo>
                  <a:lnTo>
                    <a:pt x="8181" y="276"/>
                  </a:lnTo>
                  <a:lnTo>
                    <a:pt x="8173" y="271"/>
                  </a:lnTo>
                  <a:lnTo>
                    <a:pt x="8161" y="266"/>
                  </a:lnTo>
                  <a:lnTo>
                    <a:pt x="8134" y="263"/>
                  </a:lnTo>
                  <a:lnTo>
                    <a:pt x="8088" y="260"/>
                  </a:lnTo>
                  <a:lnTo>
                    <a:pt x="8083" y="229"/>
                  </a:lnTo>
                  <a:lnTo>
                    <a:pt x="8361" y="228"/>
                  </a:lnTo>
                  <a:lnTo>
                    <a:pt x="8631" y="224"/>
                  </a:lnTo>
                  <a:lnTo>
                    <a:pt x="8624" y="291"/>
                  </a:lnTo>
                  <a:lnTo>
                    <a:pt x="8618" y="391"/>
                  </a:lnTo>
                  <a:lnTo>
                    <a:pt x="8587" y="395"/>
                  </a:lnTo>
                  <a:lnTo>
                    <a:pt x="8582" y="379"/>
                  </a:lnTo>
                  <a:lnTo>
                    <a:pt x="8578" y="348"/>
                  </a:lnTo>
                  <a:lnTo>
                    <a:pt x="8570" y="293"/>
                  </a:lnTo>
                  <a:lnTo>
                    <a:pt x="8538" y="284"/>
                  </a:lnTo>
                  <a:lnTo>
                    <a:pt x="8502" y="278"/>
                  </a:lnTo>
                  <a:lnTo>
                    <a:pt x="8458" y="273"/>
                  </a:lnTo>
                  <a:lnTo>
                    <a:pt x="8410" y="272"/>
                  </a:lnTo>
                  <a:lnTo>
                    <a:pt x="8361" y="275"/>
                  </a:lnTo>
                  <a:lnTo>
                    <a:pt x="8305" y="279"/>
                  </a:lnTo>
                  <a:lnTo>
                    <a:pt x="8302" y="308"/>
                  </a:lnTo>
                  <a:lnTo>
                    <a:pt x="8300" y="354"/>
                  </a:lnTo>
                  <a:lnTo>
                    <a:pt x="8299" y="489"/>
                  </a:lnTo>
                  <a:lnTo>
                    <a:pt x="8299" y="585"/>
                  </a:lnTo>
                  <a:lnTo>
                    <a:pt x="8394" y="587"/>
                  </a:lnTo>
                  <a:lnTo>
                    <a:pt x="8438" y="585"/>
                  </a:lnTo>
                  <a:lnTo>
                    <a:pt x="8475" y="583"/>
                  </a:lnTo>
                  <a:lnTo>
                    <a:pt x="8502" y="579"/>
                  </a:lnTo>
                  <a:lnTo>
                    <a:pt x="8515" y="576"/>
                  </a:lnTo>
                  <a:lnTo>
                    <a:pt x="8521" y="571"/>
                  </a:lnTo>
                  <a:lnTo>
                    <a:pt x="8526" y="564"/>
                  </a:lnTo>
                  <a:lnTo>
                    <a:pt x="8533" y="523"/>
                  </a:lnTo>
                  <a:lnTo>
                    <a:pt x="8536" y="493"/>
                  </a:lnTo>
                  <a:lnTo>
                    <a:pt x="8568" y="489"/>
                  </a:lnTo>
                  <a:lnTo>
                    <a:pt x="8572" y="494"/>
                  </a:lnTo>
                  <a:lnTo>
                    <a:pt x="8569" y="615"/>
                  </a:lnTo>
                  <a:lnTo>
                    <a:pt x="8570" y="677"/>
                  </a:lnTo>
                  <a:lnTo>
                    <a:pt x="8572" y="746"/>
                  </a:lnTo>
                  <a:lnTo>
                    <a:pt x="8568" y="751"/>
                  </a:lnTo>
                  <a:lnTo>
                    <a:pt x="8540" y="751"/>
                  </a:lnTo>
                  <a:lnTo>
                    <a:pt x="8534" y="699"/>
                  </a:lnTo>
                  <a:lnTo>
                    <a:pt x="8532" y="675"/>
                  </a:lnTo>
                  <a:lnTo>
                    <a:pt x="8528" y="659"/>
                  </a:lnTo>
                  <a:lnTo>
                    <a:pt x="8523" y="649"/>
                  </a:lnTo>
                  <a:lnTo>
                    <a:pt x="8515" y="642"/>
                  </a:lnTo>
                  <a:lnTo>
                    <a:pt x="8476" y="636"/>
                  </a:lnTo>
                  <a:lnTo>
                    <a:pt x="8438" y="632"/>
                  </a:lnTo>
                  <a:lnTo>
                    <a:pt x="8383" y="632"/>
                  </a:lnTo>
                  <a:lnTo>
                    <a:pt x="8299" y="633"/>
                  </a:lnTo>
                  <a:close/>
                  <a:moveTo>
                    <a:pt x="9322" y="229"/>
                  </a:moveTo>
                  <a:lnTo>
                    <a:pt x="9322" y="257"/>
                  </a:lnTo>
                  <a:lnTo>
                    <a:pt x="9284" y="261"/>
                  </a:lnTo>
                  <a:lnTo>
                    <a:pt x="9259" y="264"/>
                  </a:lnTo>
                  <a:lnTo>
                    <a:pt x="9249" y="265"/>
                  </a:lnTo>
                  <a:lnTo>
                    <a:pt x="9241" y="266"/>
                  </a:lnTo>
                  <a:lnTo>
                    <a:pt x="9229" y="272"/>
                  </a:lnTo>
                  <a:lnTo>
                    <a:pt x="9220" y="282"/>
                  </a:lnTo>
                  <a:lnTo>
                    <a:pt x="9216" y="300"/>
                  </a:lnTo>
                  <a:lnTo>
                    <a:pt x="9214" y="327"/>
                  </a:lnTo>
                  <a:lnTo>
                    <a:pt x="9213" y="362"/>
                  </a:lnTo>
                  <a:lnTo>
                    <a:pt x="9212" y="489"/>
                  </a:lnTo>
                  <a:lnTo>
                    <a:pt x="9212" y="886"/>
                  </a:lnTo>
                  <a:lnTo>
                    <a:pt x="9211" y="928"/>
                  </a:lnTo>
                  <a:lnTo>
                    <a:pt x="9208" y="967"/>
                  </a:lnTo>
                  <a:lnTo>
                    <a:pt x="9204" y="1000"/>
                  </a:lnTo>
                  <a:lnTo>
                    <a:pt x="9196" y="1030"/>
                  </a:lnTo>
                  <a:lnTo>
                    <a:pt x="9187" y="1057"/>
                  </a:lnTo>
                  <a:lnTo>
                    <a:pt x="9175" y="1083"/>
                  </a:lnTo>
                  <a:lnTo>
                    <a:pt x="9160" y="1108"/>
                  </a:lnTo>
                  <a:lnTo>
                    <a:pt x="9142" y="1132"/>
                  </a:lnTo>
                  <a:lnTo>
                    <a:pt x="9123" y="1155"/>
                  </a:lnTo>
                  <a:lnTo>
                    <a:pt x="9103" y="1174"/>
                  </a:lnTo>
                  <a:lnTo>
                    <a:pt x="9082" y="1190"/>
                  </a:lnTo>
                  <a:lnTo>
                    <a:pt x="9062" y="1203"/>
                  </a:lnTo>
                  <a:lnTo>
                    <a:pt x="9042" y="1213"/>
                  </a:lnTo>
                  <a:lnTo>
                    <a:pt x="9021" y="1220"/>
                  </a:lnTo>
                  <a:lnTo>
                    <a:pt x="9001" y="1225"/>
                  </a:lnTo>
                  <a:lnTo>
                    <a:pt x="8980" y="1226"/>
                  </a:lnTo>
                  <a:lnTo>
                    <a:pt x="8958" y="1224"/>
                  </a:lnTo>
                  <a:lnTo>
                    <a:pt x="8959" y="1179"/>
                  </a:lnTo>
                  <a:lnTo>
                    <a:pt x="8958" y="1138"/>
                  </a:lnTo>
                  <a:lnTo>
                    <a:pt x="8968" y="1131"/>
                  </a:lnTo>
                  <a:lnTo>
                    <a:pt x="8983" y="1140"/>
                  </a:lnTo>
                  <a:lnTo>
                    <a:pt x="8997" y="1147"/>
                  </a:lnTo>
                  <a:lnTo>
                    <a:pt x="9012" y="1150"/>
                  </a:lnTo>
                  <a:lnTo>
                    <a:pt x="9027" y="1152"/>
                  </a:lnTo>
                  <a:lnTo>
                    <a:pt x="9052" y="1149"/>
                  </a:lnTo>
                  <a:lnTo>
                    <a:pt x="9072" y="1142"/>
                  </a:lnTo>
                  <a:lnTo>
                    <a:pt x="9080" y="1136"/>
                  </a:lnTo>
                  <a:lnTo>
                    <a:pt x="9087" y="1130"/>
                  </a:lnTo>
                  <a:lnTo>
                    <a:pt x="9097" y="1114"/>
                  </a:lnTo>
                  <a:lnTo>
                    <a:pt x="9099" y="1104"/>
                  </a:lnTo>
                  <a:lnTo>
                    <a:pt x="9103" y="1089"/>
                  </a:lnTo>
                  <a:lnTo>
                    <a:pt x="9105" y="1050"/>
                  </a:lnTo>
                  <a:lnTo>
                    <a:pt x="9106" y="970"/>
                  </a:lnTo>
                  <a:lnTo>
                    <a:pt x="9106" y="489"/>
                  </a:lnTo>
                  <a:lnTo>
                    <a:pt x="9106" y="381"/>
                  </a:lnTo>
                  <a:lnTo>
                    <a:pt x="9105" y="330"/>
                  </a:lnTo>
                  <a:lnTo>
                    <a:pt x="9103" y="301"/>
                  </a:lnTo>
                  <a:lnTo>
                    <a:pt x="9099" y="285"/>
                  </a:lnTo>
                  <a:lnTo>
                    <a:pt x="9094" y="276"/>
                  </a:lnTo>
                  <a:lnTo>
                    <a:pt x="9087" y="271"/>
                  </a:lnTo>
                  <a:lnTo>
                    <a:pt x="9074" y="266"/>
                  </a:lnTo>
                  <a:lnTo>
                    <a:pt x="9049" y="263"/>
                  </a:lnTo>
                  <a:lnTo>
                    <a:pt x="9001" y="260"/>
                  </a:lnTo>
                  <a:lnTo>
                    <a:pt x="8997" y="229"/>
                  </a:lnTo>
                  <a:lnTo>
                    <a:pt x="9159" y="229"/>
                  </a:lnTo>
                  <a:lnTo>
                    <a:pt x="9319" y="224"/>
                  </a:lnTo>
                  <a:lnTo>
                    <a:pt x="9322" y="229"/>
                  </a:lnTo>
                  <a:close/>
                  <a:moveTo>
                    <a:pt x="9356" y="277"/>
                  </a:moveTo>
                  <a:lnTo>
                    <a:pt x="9351" y="272"/>
                  </a:lnTo>
                  <a:lnTo>
                    <a:pt x="9351" y="248"/>
                  </a:lnTo>
                  <a:lnTo>
                    <a:pt x="9356" y="243"/>
                  </a:lnTo>
                  <a:lnTo>
                    <a:pt x="9513" y="217"/>
                  </a:lnTo>
                  <a:lnTo>
                    <a:pt x="9530" y="230"/>
                  </a:lnTo>
                  <a:lnTo>
                    <a:pt x="9546" y="247"/>
                  </a:lnTo>
                  <a:lnTo>
                    <a:pt x="9565" y="272"/>
                  </a:lnTo>
                  <a:lnTo>
                    <a:pt x="9591" y="313"/>
                  </a:lnTo>
                  <a:lnTo>
                    <a:pt x="9626" y="371"/>
                  </a:lnTo>
                  <a:lnTo>
                    <a:pt x="9669" y="447"/>
                  </a:lnTo>
                  <a:lnTo>
                    <a:pt x="9716" y="535"/>
                  </a:lnTo>
                  <a:lnTo>
                    <a:pt x="9760" y="621"/>
                  </a:lnTo>
                  <a:lnTo>
                    <a:pt x="9817" y="531"/>
                  </a:lnTo>
                  <a:lnTo>
                    <a:pt x="9880" y="426"/>
                  </a:lnTo>
                  <a:lnTo>
                    <a:pt x="9998" y="224"/>
                  </a:lnTo>
                  <a:lnTo>
                    <a:pt x="10040" y="227"/>
                  </a:lnTo>
                  <a:lnTo>
                    <a:pt x="10078" y="224"/>
                  </a:lnTo>
                  <a:lnTo>
                    <a:pt x="10083" y="240"/>
                  </a:lnTo>
                  <a:lnTo>
                    <a:pt x="10067" y="258"/>
                  </a:lnTo>
                  <a:lnTo>
                    <a:pt x="10047" y="282"/>
                  </a:lnTo>
                  <a:lnTo>
                    <a:pt x="9997" y="350"/>
                  </a:lnTo>
                  <a:lnTo>
                    <a:pt x="9946" y="421"/>
                  </a:lnTo>
                  <a:lnTo>
                    <a:pt x="9910" y="475"/>
                  </a:lnTo>
                  <a:lnTo>
                    <a:pt x="9841" y="589"/>
                  </a:lnTo>
                  <a:lnTo>
                    <a:pt x="9808" y="643"/>
                  </a:lnTo>
                  <a:lnTo>
                    <a:pt x="9795" y="671"/>
                  </a:lnTo>
                  <a:lnTo>
                    <a:pt x="9793" y="686"/>
                  </a:lnTo>
                  <a:lnTo>
                    <a:pt x="9791" y="703"/>
                  </a:lnTo>
                  <a:lnTo>
                    <a:pt x="9791" y="785"/>
                  </a:lnTo>
                  <a:lnTo>
                    <a:pt x="9791" y="867"/>
                  </a:lnTo>
                  <a:lnTo>
                    <a:pt x="9793" y="908"/>
                  </a:lnTo>
                  <a:lnTo>
                    <a:pt x="9795" y="934"/>
                  </a:lnTo>
                  <a:lnTo>
                    <a:pt x="9799" y="950"/>
                  </a:lnTo>
                  <a:lnTo>
                    <a:pt x="9803" y="960"/>
                  </a:lnTo>
                  <a:lnTo>
                    <a:pt x="9812" y="964"/>
                  </a:lnTo>
                  <a:lnTo>
                    <a:pt x="9824" y="969"/>
                  </a:lnTo>
                  <a:lnTo>
                    <a:pt x="9849" y="973"/>
                  </a:lnTo>
                  <a:lnTo>
                    <a:pt x="9897" y="975"/>
                  </a:lnTo>
                  <a:lnTo>
                    <a:pt x="9902" y="1006"/>
                  </a:lnTo>
                  <a:lnTo>
                    <a:pt x="9800" y="1008"/>
                  </a:lnTo>
                  <a:lnTo>
                    <a:pt x="9739" y="1006"/>
                  </a:lnTo>
                  <a:lnTo>
                    <a:pt x="9580" y="1011"/>
                  </a:lnTo>
                  <a:lnTo>
                    <a:pt x="9576" y="979"/>
                  </a:lnTo>
                  <a:lnTo>
                    <a:pt x="9649" y="969"/>
                  </a:lnTo>
                  <a:lnTo>
                    <a:pt x="9663" y="966"/>
                  </a:lnTo>
                  <a:lnTo>
                    <a:pt x="9671" y="961"/>
                  </a:lnTo>
                  <a:lnTo>
                    <a:pt x="9676" y="954"/>
                  </a:lnTo>
                  <a:lnTo>
                    <a:pt x="9681" y="940"/>
                  </a:lnTo>
                  <a:lnTo>
                    <a:pt x="9683" y="918"/>
                  </a:lnTo>
                  <a:lnTo>
                    <a:pt x="9685" y="878"/>
                  </a:lnTo>
                  <a:lnTo>
                    <a:pt x="9686" y="785"/>
                  </a:lnTo>
                  <a:lnTo>
                    <a:pt x="9686" y="679"/>
                  </a:lnTo>
                  <a:lnTo>
                    <a:pt x="9659" y="629"/>
                  </a:lnTo>
                  <a:lnTo>
                    <a:pt x="9604" y="536"/>
                  </a:lnTo>
                  <a:lnTo>
                    <a:pt x="9555" y="457"/>
                  </a:lnTo>
                  <a:lnTo>
                    <a:pt x="9498" y="368"/>
                  </a:lnTo>
                  <a:lnTo>
                    <a:pt x="9466" y="326"/>
                  </a:lnTo>
                  <a:lnTo>
                    <a:pt x="9442" y="301"/>
                  </a:lnTo>
                  <a:lnTo>
                    <a:pt x="9426" y="287"/>
                  </a:lnTo>
                  <a:lnTo>
                    <a:pt x="9412" y="279"/>
                  </a:lnTo>
                  <a:lnTo>
                    <a:pt x="9393" y="277"/>
                  </a:lnTo>
                  <a:lnTo>
                    <a:pt x="9356" y="277"/>
                  </a:lnTo>
                  <a:close/>
                  <a:moveTo>
                    <a:pt x="10485" y="1016"/>
                  </a:moveTo>
                  <a:lnTo>
                    <a:pt x="10415" y="830"/>
                  </a:lnTo>
                  <a:lnTo>
                    <a:pt x="10227" y="365"/>
                  </a:lnTo>
                  <a:lnTo>
                    <a:pt x="10201" y="302"/>
                  </a:lnTo>
                  <a:lnTo>
                    <a:pt x="10187" y="275"/>
                  </a:lnTo>
                  <a:lnTo>
                    <a:pt x="10180" y="270"/>
                  </a:lnTo>
                  <a:lnTo>
                    <a:pt x="10166" y="266"/>
                  </a:lnTo>
                  <a:lnTo>
                    <a:pt x="10147" y="263"/>
                  </a:lnTo>
                  <a:lnTo>
                    <a:pt x="10120" y="260"/>
                  </a:lnTo>
                  <a:lnTo>
                    <a:pt x="10115" y="255"/>
                  </a:lnTo>
                  <a:lnTo>
                    <a:pt x="10115" y="229"/>
                  </a:lnTo>
                  <a:lnTo>
                    <a:pt x="10120" y="224"/>
                  </a:lnTo>
                  <a:lnTo>
                    <a:pt x="10198" y="228"/>
                  </a:lnTo>
                  <a:lnTo>
                    <a:pt x="10264" y="229"/>
                  </a:lnTo>
                  <a:lnTo>
                    <a:pt x="10329" y="228"/>
                  </a:lnTo>
                  <a:lnTo>
                    <a:pt x="10411" y="224"/>
                  </a:lnTo>
                  <a:lnTo>
                    <a:pt x="10415" y="259"/>
                  </a:lnTo>
                  <a:lnTo>
                    <a:pt x="10358" y="264"/>
                  </a:lnTo>
                  <a:lnTo>
                    <a:pt x="10331" y="269"/>
                  </a:lnTo>
                  <a:lnTo>
                    <a:pt x="10325" y="271"/>
                  </a:lnTo>
                  <a:lnTo>
                    <a:pt x="10322" y="275"/>
                  </a:lnTo>
                  <a:lnTo>
                    <a:pt x="10319" y="278"/>
                  </a:lnTo>
                  <a:lnTo>
                    <a:pt x="10318" y="284"/>
                  </a:lnTo>
                  <a:lnTo>
                    <a:pt x="10323" y="302"/>
                  </a:lnTo>
                  <a:lnTo>
                    <a:pt x="10336" y="343"/>
                  </a:lnTo>
                  <a:lnTo>
                    <a:pt x="10367" y="431"/>
                  </a:lnTo>
                  <a:lnTo>
                    <a:pt x="10540" y="868"/>
                  </a:lnTo>
                  <a:lnTo>
                    <a:pt x="10685" y="506"/>
                  </a:lnTo>
                  <a:lnTo>
                    <a:pt x="10729" y="386"/>
                  </a:lnTo>
                  <a:lnTo>
                    <a:pt x="10750" y="320"/>
                  </a:lnTo>
                  <a:lnTo>
                    <a:pt x="10757" y="287"/>
                  </a:lnTo>
                  <a:lnTo>
                    <a:pt x="10756" y="281"/>
                  </a:lnTo>
                  <a:lnTo>
                    <a:pt x="10754" y="276"/>
                  </a:lnTo>
                  <a:lnTo>
                    <a:pt x="10744" y="270"/>
                  </a:lnTo>
                  <a:lnTo>
                    <a:pt x="10717" y="265"/>
                  </a:lnTo>
                  <a:lnTo>
                    <a:pt x="10663" y="260"/>
                  </a:lnTo>
                  <a:lnTo>
                    <a:pt x="10658" y="255"/>
                  </a:lnTo>
                  <a:lnTo>
                    <a:pt x="10658" y="229"/>
                  </a:lnTo>
                  <a:lnTo>
                    <a:pt x="10663" y="224"/>
                  </a:lnTo>
                  <a:lnTo>
                    <a:pt x="10786" y="229"/>
                  </a:lnTo>
                  <a:lnTo>
                    <a:pt x="10898" y="224"/>
                  </a:lnTo>
                  <a:lnTo>
                    <a:pt x="10903" y="255"/>
                  </a:lnTo>
                  <a:lnTo>
                    <a:pt x="10867" y="261"/>
                  </a:lnTo>
                  <a:lnTo>
                    <a:pt x="10856" y="264"/>
                  </a:lnTo>
                  <a:lnTo>
                    <a:pt x="10850" y="266"/>
                  </a:lnTo>
                  <a:lnTo>
                    <a:pt x="10841" y="272"/>
                  </a:lnTo>
                  <a:lnTo>
                    <a:pt x="10835" y="283"/>
                  </a:lnTo>
                  <a:lnTo>
                    <a:pt x="10796" y="371"/>
                  </a:lnTo>
                  <a:lnTo>
                    <a:pt x="10623" y="795"/>
                  </a:lnTo>
                  <a:lnTo>
                    <a:pt x="10574" y="922"/>
                  </a:lnTo>
                  <a:lnTo>
                    <a:pt x="10555" y="973"/>
                  </a:lnTo>
                  <a:lnTo>
                    <a:pt x="10540" y="1016"/>
                  </a:lnTo>
                  <a:lnTo>
                    <a:pt x="10485" y="1016"/>
                  </a:lnTo>
                  <a:close/>
                  <a:moveTo>
                    <a:pt x="10810" y="1011"/>
                  </a:moveTo>
                  <a:lnTo>
                    <a:pt x="10805" y="1006"/>
                  </a:lnTo>
                  <a:lnTo>
                    <a:pt x="10805" y="978"/>
                  </a:lnTo>
                  <a:lnTo>
                    <a:pt x="10810" y="973"/>
                  </a:lnTo>
                  <a:lnTo>
                    <a:pt x="10844" y="972"/>
                  </a:lnTo>
                  <a:lnTo>
                    <a:pt x="10863" y="969"/>
                  </a:lnTo>
                  <a:lnTo>
                    <a:pt x="10874" y="963"/>
                  </a:lnTo>
                  <a:lnTo>
                    <a:pt x="10883" y="955"/>
                  </a:lnTo>
                  <a:lnTo>
                    <a:pt x="10897" y="932"/>
                  </a:lnTo>
                  <a:lnTo>
                    <a:pt x="10921" y="884"/>
                  </a:lnTo>
                  <a:lnTo>
                    <a:pt x="10978" y="758"/>
                  </a:lnTo>
                  <a:lnTo>
                    <a:pt x="11129" y="417"/>
                  </a:lnTo>
                  <a:lnTo>
                    <a:pt x="11213" y="217"/>
                  </a:lnTo>
                  <a:lnTo>
                    <a:pt x="11249" y="217"/>
                  </a:lnTo>
                  <a:lnTo>
                    <a:pt x="11486" y="773"/>
                  </a:lnTo>
                  <a:lnTo>
                    <a:pt x="11517" y="847"/>
                  </a:lnTo>
                  <a:lnTo>
                    <a:pt x="11549" y="915"/>
                  </a:lnTo>
                  <a:lnTo>
                    <a:pt x="11564" y="944"/>
                  </a:lnTo>
                  <a:lnTo>
                    <a:pt x="11575" y="958"/>
                  </a:lnTo>
                  <a:lnTo>
                    <a:pt x="11582" y="964"/>
                  </a:lnTo>
                  <a:lnTo>
                    <a:pt x="11591" y="969"/>
                  </a:lnTo>
                  <a:lnTo>
                    <a:pt x="11608" y="972"/>
                  </a:lnTo>
                  <a:lnTo>
                    <a:pt x="11637" y="973"/>
                  </a:lnTo>
                  <a:lnTo>
                    <a:pt x="11642" y="1006"/>
                  </a:lnTo>
                  <a:lnTo>
                    <a:pt x="11531" y="1005"/>
                  </a:lnTo>
                  <a:lnTo>
                    <a:pt x="11348" y="1011"/>
                  </a:lnTo>
                  <a:lnTo>
                    <a:pt x="11343" y="978"/>
                  </a:lnTo>
                  <a:lnTo>
                    <a:pt x="11425" y="968"/>
                  </a:lnTo>
                  <a:lnTo>
                    <a:pt x="11432" y="966"/>
                  </a:lnTo>
                  <a:lnTo>
                    <a:pt x="11437" y="961"/>
                  </a:lnTo>
                  <a:lnTo>
                    <a:pt x="11439" y="956"/>
                  </a:lnTo>
                  <a:lnTo>
                    <a:pt x="11440" y="949"/>
                  </a:lnTo>
                  <a:lnTo>
                    <a:pt x="11439" y="934"/>
                  </a:lnTo>
                  <a:lnTo>
                    <a:pt x="11433" y="916"/>
                  </a:lnTo>
                  <a:lnTo>
                    <a:pt x="11365" y="749"/>
                  </a:lnTo>
                  <a:lnTo>
                    <a:pt x="11044" y="749"/>
                  </a:lnTo>
                  <a:lnTo>
                    <a:pt x="10984" y="890"/>
                  </a:lnTo>
                  <a:lnTo>
                    <a:pt x="10972" y="922"/>
                  </a:lnTo>
                  <a:lnTo>
                    <a:pt x="10967" y="945"/>
                  </a:lnTo>
                  <a:lnTo>
                    <a:pt x="10969" y="952"/>
                  </a:lnTo>
                  <a:lnTo>
                    <a:pt x="10971" y="957"/>
                  </a:lnTo>
                  <a:lnTo>
                    <a:pt x="10983" y="966"/>
                  </a:lnTo>
                  <a:lnTo>
                    <a:pt x="10993" y="969"/>
                  </a:lnTo>
                  <a:lnTo>
                    <a:pt x="11009" y="972"/>
                  </a:lnTo>
                  <a:lnTo>
                    <a:pt x="11059" y="973"/>
                  </a:lnTo>
                  <a:lnTo>
                    <a:pt x="11063" y="978"/>
                  </a:lnTo>
                  <a:lnTo>
                    <a:pt x="11063" y="1006"/>
                  </a:lnTo>
                  <a:lnTo>
                    <a:pt x="10934" y="1006"/>
                  </a:lnTo>
                  <a:lnTo>
                    <a:pt x="10873" y="1008"/>
                  </a:lnTo>
                  <a:lnTo>
                    <a:pt x="10810" y="1011"/>
                  </a:lnTo>
                  <a:close/>
                  <a:moveTo>
                    <a:pt x="11063" y="701"/>
                  </a:moveTo>
                  <a:lnTo>
                    <a:pt x="11343" y="701"/>
                  </a:lnTo>
                  <a:lnTo>
                    <a:pt x="11204" y="367"/>
                  </a:lnTo>
                  <a:lnTo>
                    <a:pt x="11063" y="701"/>
                  </a:lnTo>
                  <a:close/>
                  <a:moveTo>
                    <a:pt x="11087" y="125"/>
                  </a:moveTo>
                  <a:lnTo>
                    <a:pt x="11075" y="123"/>
                  </a:lnTo>
                  <a:lnTo>
                    <a:pt x="11063" y="120"/>
                  </a:lnTo>
                  <a:lnTo>
                    <a:pt x="11054" y="114"/>
                  </a:lnTo>
                  <a:lnTo>
                    <a:pt x="11044" y="107"/>
                  </a:lnTo>
                  <a:lnTo>
                    <a:pt x="11036" y="97"/>
                  </a:lnTo>
                  <a:lnTo>
                    <a:pt x="11030" y="86"/>
                  </a:lnTo>
                  <a:lnTo>
                    <a:pt x="11026" y="75"/>
                  </a:lnTo>
                  <a:lnTo>
                    <a:pt x="11025" y="62"/>
                  </a:lnTo>
                  <a:lnTo>
                    <a:pt x="11026" y="50"/>
                  </a:lnTo>
                  <a:lnTo>
                    <a:pt x="11030" y="38"/>
                  </a:lnTo>
                  <a:lnTo>
                    <a:pt x="11036" y="27"/>
                  </a:lnTo>
                  <a:lnTo>
                    <a:pt x="11044" y="18"/>
                  </a:lnTo>
                  <a:lnTo>
                    <a:pt x="11054" y="11"/>
                  </a:lnTo>
                  <a:lnTo>
                    <a:pt x="11063" y="5"/>
                  </a:lnTo>
                  <a:lnTo>
                    <a:pt x="11075" y="1"/>
                  </a:lnTo>
                  <a:lnTo>
                    <a:pt x="11087" y="0"/>
                  </a:lnTo>
                  <a:lnTo>
                    <a:pt x="11101" y="1"/>
                  </a:lnTo>
                  <a:lnTo>
                    <a:pt x="11111" y="5"/>
                  </a:lnTo>
                  <a:lnTo>
                    <a:pt x="11122" y="11"/>
                  </a:lnTo>
                  <a:lnTo>
                    <a:pt x="11132" y="18"/>
                  </a:lnTo>
                  <a:lnTo>
                    <a:pt x="11140" y="27"/>
                  </a:lnTo>
                  <a:lnTo>
                    <a:pt x="11145" y="38"/>
                  </a:lnTo>
                  <a:lnTo>
                    <a:pt x="11149" y="50"/>
                  </a:lnTo>
                  <a:lnTo>
                    <a:pt x="11150" y="62"/>
                  </a:lnTo>
                  <a:lnTo>
                    <a:pt x="11149" y="75"/>
                  </a:lnTo>
                  <a:lnTo>
                    <a:pt x="11145" y="86"/>
                  </a:lnTo>
                  <a:lnTo>
                    <a:pt x="11140" y="97"/>
                  </a:lnTo>
                  <a:lnTo>
                    <a:pt x="11132" y="107"/>
                  </a:lnTo>
                  <a:lnTo>
                    <a:pt x="11122" y="114"/>
                  </a:lnTo>
                  <a:lnTo>
                    <a:pt x="11111" y="120"/>
                  </a:lnTo>
                  <a:lnTo>
                    <a:pt x="11101" y="123"/>
                  </a:lnTo>
                  <a:lnTo>
                    <a:pt x="11087" y="125"/>
                  </a:lnTo>
                  <a:close/>
                  <a:moveTo>
                    <a:pt x="11361" y="125"/>
                  </a:moveTo>
                  <a:lnTo>
                    <a:pt x="11348" y="123"/>
                  </a:lnTo>
                  <a:lnTo>
                    <a:pt x="11337" y="120"/>
                  </a:lnTo>
                  <a:lnTo>
                    <a:pt x="11326" y="114"/>
                  </a:lnTo>
                  <a:lnTo>
                    <a:pt x="11317" y="107"/>
                  </a:lnTo>
                  <a:lnTo>
                    <a:pt x="11308" y="97"/>
                  </a:lnTo>
                  <a:lnTo>
                    <a:pt x="11302" y="86"/>
                  </a:lnTo>
                  <a:lnTo>
                    <a:pt x="11300" y="75"/>
                  </a:lnTo>
                  <a:lnTo>
                    <a:pt x="11299" y="62"/>
                  </a:lnTo>
                  <a:lnTo>
                    <a:pt x="11300" y="50"/>
                  </a:lnTo>
                  <a:lnTo>
                    <a:pt x="11302" y="38"/>
                  </a:lnTo>
                  <a:lnTo>
                    <a:pt x="11308" y="27"/>
                  </a:lnTo>
                  <a:lnTo>
                    <a:pt x="11317" y="18"/>
                  </a:lnTo>
                  <a:lnTo>
                    <a:pt x="11326" y="11"/>
                  </a:lnTo>
                  <a:lnTo>
                    <a:pt x="11337" y="5"/>
                  </a:lnTo>
                  <a:lnTo>
                    <a:pt x="11348" y="1"/>
                  </a:lnTo>
                  <a:lnTo>
                    <a:pt x="11361" y="0"/>
                  </a:lnTo>
                  <a:lnTo>
                    <a:pt x="11373" y="1"/>
                  </a:lnTo>
                  <a:lnTo>
                    <a:pt x="11385" y="5"/>
                  </a:lnTo>
                  <a:lnTo>
                    <a:pt x="11395" y="11"/>
                  </a:lnTo>
                  <a:lnTo>
                    <a:pt x="11404" y="18"/>
                  </a:lnTo>
                  <a:lnTo>
                    <a:pt x="11413" y="27"/>
                  </a:lnTo>
                  <a:lnTo>
                    <a:pt x="11419" y="38"/>
                  </a:lnTo>
                  <a:lnTo>
                    <a:pt x="11421" y="50"/>
                  </a:lnTo>
                  <a:lnTo>
                    <a:pt x="11422" y="62"/>
                  </a:lnTo>
                  <a:lnTo>
                    <a:pt x="11421" y="75"/>
                  </a:lnTo>
                  <a:lnTo>
                    <a:pt x="11419" y="86"/>
                  </a:lnTo>
                  <a:lnTo>
                    <a:pt x="11413" y="97"/>
                  </a:lnTo>
                  <a:lnTo>
                    <a:pt x="11404" y="107"/>
                  </a:lnTo>
                  <a:lnTo>
                    <a:pt x="11395" y="114"/>
                  </a:lnTo>
                  <a:lnTo>
                    <a:pt x="11385" y="120"/>
                  </a:lnTo>
                  <a:lnTo>
                    <a:pt x="11373" y="123"/>
                  </a:lnTo>
                  <a:lnTo>
                    <a:pt x="11361" y="125"/>
                  </a:lnTo>
                  <a:close/>
                  <a:moveTo>
                    <a:pt x="11711" y="816"/>
                  </a:moveTo>
                  <a:lnTo>
                    <a:pt x="11743" y="812"/>
                  </a:lnTo>
                  <a:lnTo>
                    <a:pt x="11750" y="872"/>
                  </a:lnTo>
                  <a:lnTo>
                    <a:pt x="11755" y="902"/>
                  </a:lnTo>
                  <a:lnTo>
                    <a:pt x="11758" y="910"/>
                  </a:lnTo>
                  <a:lnTo>
                    <a:pt x="11765" y="919"/>
                  </a:lnTo>
                  <a:lnTo>
                    <a:pt x="11774" y="927"/>
                  </a:lnTo>
                  <a:lnTo>
                    <a:pt x="11785" y="936"/>
                  </a:lnTo>
                  <a:lnTo>
                    <a:pt x="11815" y="951"/>
                  </a:lnTo>
                  <a:lnTo>
                    <a:pt x="11852" y="964"/>
                  </a:lnTo>
                  <a:lnTo>
                    <a:pt x="11894" y="973"/>
                  </a:lnTo>
                  <a:lnTo>
                    <a:pt x="11915" y="975"/>
                  </a:lnTo>
                  <a:lnTo>
                    <a:pt x="11936" y="975"/>
                  </a:lnTo>
                  <a:lnTo>
                    <a:pt x="11965" y="974"/>
                  </a:lnTo>
                  <a:lnTo>
                    <a:pt x="11992" y="970"/>
                  </a:lnTo>
                  <a:lnTo>
                    <a:pt x="12017" y="963"/>
                  </a:lnTo>
                  <a:lnTo>
                    <a:pt x="12041" y="954"/>
                  </a:lnTo>
                  <a:lnTo>
                    <a:pt x="12064" y="942"/>
                  </a:lnTo>
                  <a:lnTo>
                    <a:pt x="12083" y="927"/>
                  </a:lnTo>
                  <a:lnTo>
                    <a:pt x="12100" y="910"/>
                  </a:lnTo>
                  <a:lnTo>
                    <a:pt x="12115" y="890"/>
                  </a:lnTo>
                  <a:lnTo>
                    <a:pt x="12125" y="868"/>
                  </a:lnTo>
                  <a:lnTo>
                    <a:pt x="12134" y="846"/>
                  </a:lnTo>
                  <a:lnTo>
                    <a:pt x="12139" y="822"/>
                  </a:lnTo>
                  <a:lnTo>
                    <a:pt x="12141" y="797"/>
                  </a:lnTo>
                  <a:lnTo>
                    <a:pt x="12140" y="779"/>
                  </a:lnTo>
                  <a:lnTo>
                    <a:pt x="12137" y="763"/>
                  </a:lnTo>
                  <a:lnTo>
                    <a:pt x="12134" y="747"/>
                  </a:lnTo>
                  <a:lnTo>
                    <a:pt x="12128" y="733"/>
                  </a:lnTo>
                  <a:lnTo>
                    <a:pt x="12121" y="720"/>
                  </a:lnTo>
                  <a:lnTo>
                    <a:pt x="12113" y="709"/>
                  </a:lnTo>
                  <a:lnTo>
                    <a:pt x="12104" y="698"/>
                  </a:lnTo>
                  <a:lnTo>
                    <a:pt x="12093" y="690"/>
                  </a:lnTo>
                  <a:lnTo>
                    <a:pt x="12081" y="683"/>
                  </a:lnTo>
                  <a:lnTo>
                    <a:pt x="12069" y="675"/>
                  </a:lnTo>
                  <a:lnTo>
                    <a:pt x="12041" y="666"/>
                  </a:lnTo>
                  <a:lnTo>
                    <a:pt x="11956" y="648"/>
                  </a:lnTo>
                  <a:lnTo>
                    <a:pt x="11870" y="632"/>
                  </a:lnTo>
                  <a:lnTo>
                    <a:pt x="11839" y="623"/>
                  </a:lnTo>
                  <a:lnTo>
                    <a:pt x="11807" y="609"/>
                  </a:lnTo>
                  <a:lnTo>
                    <a:pt x="11779" y="593"/>
                  </a:lnTo>
                  <a:lnTo>
                    <a:pt x="11767" y="583"/>
                  </a:lnTo>
                  <a:lnTo>
                    <a:pt x="11756" y="572"/>
                  </a:lnTo>
                  <a:lnTo>
                    <a:pt x="11746" y="560"/>
                  </a:lnTo>
                  <a:lnTo>
                    <a:pt x="11737" y="546"/>
                  </a:lnTo>
                  <a:lnTo>
                    <a:pt x="11729" y="531"/>
                  </a:lnTo>
                  <a:lnTo>
                    <a:pt x="11722" y="516"/>
                  </a:lnTo>
                  <a:lnTo>
                    <a:pt x="11713" y="481"/>
                  </a:lnTo>
                  <a:lnTo>
                    <a:pt x="11710" y="463"/>
                  </a:lnTo>
                  <a:lnTo>
                    <a:pt x="11710" y="444"/>
                  </a:lnTo>
                  <a:lnTo>
                    <a:pt x="11711" y="419"/>
                  </a:lnTo>
                  <a:lnTo>
                    <a:pt x="11714" y="395"/>
                  </a:lnTo>
                  <a:lnTo>
                    <a:pt x="11720" y="372"/>
                  </a:lnTo>
                  <a:lnTo>
                    <a:pt x="11728" y="350"/>
                  </a:lnTo>
                  <a:lnTo>
                    <a:pt x="11738" y="329"/>
                  </a:lnTo>
                  <a:lnTo>
                    <a:pt x="11750" y="309"/>
                  </a:lnTo>
                  <a:lnTo>
                    <a:pt x="11765" y="291"/>
                  </a:lnTo>
                  <a:lnTo>
                    <a:pt x="11782" y="275"/>
                  </a:lnTo>
                  <a:lnTo>
                    <a:pt x="11800" y="259"/>
                  </a:lnTo>
                  <a:lnTo>
                    <a:pt x="11821" y="246"/>
                  </a:lnTo>
                  <a:lnTo>
                    <a:pt x="11842" y="234"/>
                  </a:lnTo>
                  <a:lnTo>
                    <a:pt x="11866" y="224"/>
                  </a:lnTo>
                  <a:lnTo>
                    <a:pt x="11891" y="217"/>
                  </a:lnTo>
                  <a:lnTo>
                    <a:pt x="11918" y="212"/>
                  </a:lnTo>
                  <a:lnTo>
                    <a:pt x="11945" y="209"/>
                  </a:lnTo>
                  <a:lnTo>
                    <a:pt x="11975" y="209"/>
                  </a:lnTo>
                  <a:lnTo>
                    <a:pt x="12026" y="211"/>
                  </a:lnTo>
                  <a:lnTo>
                    <a:pt x="12080" y="219"/>
                  </a:lnTo>
                  <a:lnTo>
                    <a:pt x="12107" y="227"/>
                  </a:lnTo>
                  <a:lnTo>
                    <a:pt x="12134" y="235"/>
                  </a:lnTo>
                  <a:lnTo>
                    <a:pt x="12183" y="255"/>
                  </a:lnTo>
                  <a:lnTo>
                    <a:pt x="12187" y="261"/>
                  </a:lnTo>
                  <a:lnTo>
                    <a:pt x="12182" y="290"/>
                  </a:lnTo>
                  <a:lnTo>
                    <a:pt x="12177" y="324"/>
                  </a:lnTo>
                  <a:lnTo>
                    <a:pt x="12172" y="407"/>
                  </a:lnTo>
                  <a:lnTo>
                    <a:pt x="12167" y="411"/>
                  </a:lnTo>
                  <a:lnTo>
                    <a:pt x="12139" y="411"/>
                  </a:lnTo>
                  <a:lnTo>
                    <a:pt x="12130" y="324"/>
                  </a:lnTo>
                  <a:lnTo>
                    <a:pt x="12127" y="314"/>
                  </a:lnTo>
                  <a:lnTo>
                    <a:pt x="12117" y="305"/>
                  </a:lnTo>
                  <a:lnTo>
                    <a:pt x="12101" y="294"/>
                  </a:lnTo>
                  <a:lnTo>
                    <a:pt x="12080" y="281"/>
                  </a:lnTo>
                  <a:lnTo>
                    <a:pt x="12056" y="270"/>
                  </a:lnTo>
                  <a:lnTo>
                    <a:pt x="12029" y="261"/>
                  </a:lnTo>
                  <a:lnTo>
                    <a:pt x="12003" y="258"/>
                  </a:lnTo>
                  <a:lnTo>
                    <a:pt x="11975" y="255"/>
                  </a:lnTo>
                  <a:lnTo>
                    <a:pt x="11953" y="257"/>
                  </a:lnTo>
                  <a:lnTo>
                    <a:pt x="11930" y="260"/>
                  </a:lnTo>
                  <a:lnTo>
                    <a:pt x="11908" y="266"/>
                  </a:lnTo>
                  <a:lnTo>
                    <a:pt x="11888" y="275"/>
                  </a:lnTo>
                  <a:lnTo>
                    <a:pt x="11869" y="285"/>
                  </a:lnTo>
                  <a:lnTo>
                    <a:pt x="11852" y="299"/>
                  </a:lnTo>
                  <a:lnTo>
                    <a:pt x="11837" y="314"/>
                  </a:lnTo>
                  <a:lnTo>
                    <a:pt x="11825" y="333"/>
                  </a:lnTo>
                  <a:lnTo>
                    <a:pt x="11816" y="354"/>
                  </a:lnTo>
                  <a:lnTo>
                    <a:pt x="11810" y="374"/>
                  </a:lnTo>
                  <a:lnTo>
                    <a:pt x="11806" y="395"/>
                  </a:lnTo>
                  <a:lnTo>
                    <a:pt x="11805" y="416"/>
                  </a:lnTo>
                  <a:lnTo>
                    <a:pt x="11805" y="432"/>
                  </a:lnTo>
                  <a:lnTo>
                    <a:pt x="11807" y="447"/>
                  </a:lnTo>
                  <a:lnTo>
                    <a:pt x="11812" y="461"/>
                  </a:lnTo>
                  <a:lnTo>
                    <a:pt x="11817" y="474"/>
                  </a:lnTo>
                  <a:lnTo>
                    <a:pt x="11831" y="497"/>
                  </a:lnTo>
                  <a:lnTo>
                    <a:pt x="11851" y="513"/>
                  </a:lnTo>
                  <a:lnTo>
                    <a:pt x="11872" y="527"/>
                  </a:lnTo>
                  <a:lnTo>
                    <a:pt x="11897" y="536"/>
                  </a:lnTo>
                  <a:lnTo>
                    <a:pt x="11935" y="543"/>
                  </a:lnTo>
                  <a:lnTo>
                    <a:pt x="11996" y="553"/>
                  </a:lnTo>
                  <a:lnTo>
                    <a:pt x="12041" y="560"/>
                  </a:lnTo>
                  <a:lnTo>
                    <a:pt x="12080" y="569"/>
                  </a:lnTo>
                  <a:lnTo>
                    <a:pt x="12112" y="577"/>
                  </a:lnTo>
                  <a:lnTo>
                    <a:pt x="12137" y="587"/>
                  </a:lnTo>
                  <a:lnTo>
                    <a:pt x="12159" y="599"/>
                  </a:lnTo>
                  <a:lnTo>
                    <a:pt x="12178" y="612"/>
                  </a:lnTo>
                  <a:lnTo>
                    <a:pt x="12195" y="629"/>
                  </a:lnTo>
                  <a:lnTo>
                    <a:pt x="12209" y="649"/>
                  </a:lnTo>
                  <a:lnTo>
                    <a:pt x="12221" y="672"/>
                  </a:lnTo>
                  <a:lnTo>
                    <a:pt x="12230" y="696"/>
                  </a:lnTo>
                  <a:lnTo>
                    <a:pt x="12235" y="723"/>
                  </a:lnTo>
                  <a:lnTo>
                    <a:pt x="12236" y="752"/>
                  </a:lnTo>
                  <a:lnTo>
                    <a:pt x="12235" y="781"/>
                  </a:lnTo>
                  <a:lnTo>
                    <a:pt x="12230" y="809"/>
                  </a:lnTo>
                  <a:lnTo>
                    <a:pt x="12223" y="835"/>
                  </a:lnTo>
                  <a:lnTo>
                    <a:pt x="12212" y="860"/>
                  </a:lnTo>
                  <a:lnTo>
                    <a:pt x="12199" y="884"/>
                  </a:lnTo>
                  <a:lnTo>
                    <a:pt x="12182" y="907"/>
                  </a:lnTo>
                  <a:lnTo>
                    <a:pt x="12163" y="928"/>
                  </a:lnTo>
                  <a:lnTo>
                    <a:pt x="12140" y="949"/>
                  </a:lnTo>
                  <a:lnTo>
                    <a:pt x="12116" y="967"/>
                  </a:lnTo>
                  <a:lnTo>
                    <a:pt x="12089" y="982"/>
                  </a:lnTo>
                  <a:lnTo>
                    <a:pt x="12063" y="996"/>
                  </a:lnTo>
                  <a:lnTo>
                    <a:pt x="12034" y="1008"/>
                  </a:lnTo>
                  <a:lnTo>
                    <a:pt x="12004" y="1016"/>
                  </a:lnTo>
                  <a:lnTo>
                    <a:pt x="11973" y="1022"/>
                  </a:lnTo>
                  <a:lnTo>
                    <a:pt x="11941" y="1026"/>
                  </a:lnTo>
                  <a:lnTo>
                    <a:pt x="11907" y="1027"/>
                  </a:lnTo>
                  <a:lnTo>
                    <a:pt x="11852" y="1024"/>
                  </a:lnTo>
                  <a:lnTo>
                    <a:pt x="11825" y="1021"/>
                  </a:lnTo>
                  <a:lnTo>
                    <a:pt x="11800" y="1016"/>
                  </a:lnTo>
                  <a:lnTo>
                    <a:pt x="11775" y="1011"/>
                  </a:lnTo>
                  <a:lnTo>
                    <a:pt x="11751" y="1004"/>
                  </a:lnTo>
                  <a:lnTo>
                    <a:pt x="11728" y="996"/>
                  </a:lnTo>
                  <a:lnTo>
                    <a:pt x="11707" y="986"/>
                  </a:lnTo>
                  <a:lnTo>
                    <a:pt x="11703" y="979"/>
                  </a:lnTo>
                  <a:lnTo>
                    <a:pt x="11705" y="956"/>
                  </a:lnTo>
                  <a:lnTo>
                    <a:pt x="11708" y="920"/>
                  </a:lnTo>
                  <a:lnTo>
                    <a:pt x="11711" y="816"/>
                  </a:lnTo>
                  <a:close/>
                  <a:moveTo>
                    <a:pt x="12507" y="606"/>
                  </a:moveTo>
                  <a:lnTo>
                    <a:pt x="12626" y="497"/>
                  </a:lnTo>
                  <a:lnTo>
                    <a:pt x="12707" y="419"/>
                  </a:lnTo>
                  <a:lnTo>
                    <a:pt x="12809" y="317"/>
                  </a:lnTo>
                  <a:lnTo>
                    <a:pt x="12841" y="284"/>
                  </a:lnTo>
                  <a:lnTo>
                    <a:pt x="12857" y="265"/>
                  </a:lnTo>
                  <a:lnTo>
                    <a:pt x="12857" y="229"/>
                  </a:lnTo>
                  <a:lnTo>
                    <a:pt x="12862" y="224"/>
                  </a:lnTo>
                  <a:lnTo>
                    <a:pt x="12955" y="227"/>
                  </a:lnTo>
                  <a:lnTo>
                    <a:pt x="13042" y="225"/>
                  </a:lnTo>
                  <a:lnTo>
                    <a:pt x="13047" y="230"/>
                  </a:lnTo>
                  <a:lnTo>
                    <a:pt x="13047" y="257"/>
                  </a:lnTo>
                  <a:lnTo>
                    <a:pt x="13000" y="261"/>
                  </a:lnTo>
                  <a:lnTo>
                    <a:pt x="12985" y="264"/>
                  </a:lnTo>
                  <a:lnTo>
                    <a:pt x="12973" y="266"/>
                  </a:lnTo>
                  <a:lnTo>
                    <a:pt x="12962" y="271"/>
                  </a:lnTo>
                  <a:lnTo>
                    <a:pt x="12950" y="278"/>
                  </a:lnTo>
                  <a:lnTo>
                    <a:pt x="12934" y="289"/>
                  </a:lnTo>
                  <a:lnTo>
                    <a:pt x="12917" y="302"/>
                  </a:lnTo>
                  <a:lnTo>
                    <a:pt x="12879" y="335"/>
                  </a:lnTo>
                  <a:lnTo>
                    <a:pt x="12835" y="374"/>
                  </a:lnTo>
                  <a:lnTo>
                    <a:pt x="12610" y="579"/>
                  </a:lnTo>
                  <a:lnTo>
                    <a:pt x="12944" y="888"/>
                  </a:lnTo>
                  <a:lnTo>
                    <a:pt x="13034" y="969"/>
                  </a:lnTo>
                  <a:lnTo>
                    <a:pt x="13048" y="974"/>
                  </a:lnTo>
                  <a:lnTo>
                    <a:pt x="13073" y="976"/>
                  </a:lnTo>
                  <a:lnTo>
                    <a:pt x="13077" y="1004"/>
                  </a:lnTo>
                  <a:lnTo>
                    <a:pt x="13041" y="1006"/>
                  </a:lnTo>
                  <a:lnTo>
                    <a:pt x="13007" y="1006"/>
                  </a:lnTo>
                  <a:lnTo>
                    <a:pt x="12917" y="1009"/>
                  </a:lnTo>
                  <a:lnTo>
                    <a:pt x="12829" y="925"/>
                  </a:lnTo>
                  <a:lnTo>
                    <a:pt x="12507" y="629"/>
                  </a:lnTo>
                  <a:lnTo>
                    <a:pt x="12507" y="746"/>
                  </a:lnTo>
                  <a:lnTo>
                    <a:pt x="12507" y="854"/>
                  </a:lnTo>
                  <a:lnTo>
                    <a:pt x="12508" y="906"/>
                  </a:lnTo>
                  <a:lnTo>
                    <a:pt x="12511" y="934"/>
                  </a:lnTo>
                  <a:lnTo>
                    <a:pt x="12514" y="950"/>
                  </a:lnTo>
                  <a:lnTo>
                    <a:pt x="12519" y="958"/>
                  </a:lnTo>
                  <a:lnTo>
                    <a:pt x="12526" y="964"/>
                  </a:lnTo>
                  <a:lnTo>
                    <a:pt x="12539" y="969"/>
                  </a:lnTo>
                  <a:lnTo>
                    <a:pt x="12565" y="973"/>
                  </a:lnTo>
                  <a:lnTo>
                    <a:pt x="12613" y="975"/>
                  </a:lnTo>
                  <a:lnTo>
                    <a:pt x="12617" y="1006"/>
                  </a:lnTo>
                  <a:lnTo>
                    <a:pt x="12515" y="1008"/>
                  </a:lnTo>
                  <a:lnTo>
                    <a:pt x="12454" y="1006"/>
                  </a:lnTo>
                  <a:lnTo>
                    <a:pt x="12296" y="1011"/>
                  </a:lnTo>
                  <a:lnTo>
                    <a:pt x="12291" y="979"/>
                  </a:lnTo>
                  <a:lnTo>
                    <a:pt x="12364" y="969"/>
                  </a:lnTo>
                  <a:lnTo>
                    <a:pt x="12379" y="966"/>
                  </a:lnTo>
                  <a:lnTo>
                    <a:pt x="12387" y="961"/>
                  </a:lnTo>
                  <a:lnTo>
                    <a:pt x="12389" y="958"/>
                  </a:lnTo>
                  <a:lnTo>
                    <a:pt x="12392" y="954"/>
                  </a:lnTo>
                  <a:lnTo>
                    <a:pt x="12397" y="939"/>
                  </a:lnTo>
                  <a:lnTo>
                    <a:pt x="12399" y="912"/>
                  </a:lnTo>
                  <a:lnTo>
                    <a:pt x="12400" y="862"/>
                  </a:lnTo>
                  <a:lnTo>
                    <a:pt x="12401" y="746"/>
                  </a:lnTo>
                  <a:lnTo>
                    <a:pt x="12401" y="489"/>
                  </a:lnTo>
                  <a:lnTo>
                    <a:pt x="12400" y="381"/>
                  </a:lnTo>
                  <a:lnTo>
                    <a:pt x="12399" y="330"/>
                  </a:lnTo>
                  <a:lnTo>
                    <a:pt x="12397" y="301"/>
                  </a:lnTo>
                  <a:lnTo>
                    <a:pt x="12394" y="285"/>
                  </a:lnTo>
                  <a:lnTo>
                    <a:pt x="12389" y="276"/>
                  </a:lnTo>
                  <a:lnTo>
                    <a:pt x="12381" y="271"/>
                  </a:lnTo>
                  <a:lnTo>
                    <a:pt x="12369" y="266"/>
                  </a:lnTo>
                  <a:lnTo>
                    <a:pt x="12343" y="263"/>
                  </a:lnTo>
                  <a:lnTo>
                    <a:pt x="12296" y="260"/>
                  </a:lnTo>
                  <a:lnTo>
                    <a:pt x="12291" y="229"/>
                  </a:lnTo>
                  <a:lnTo>
                    <a:pt x="12364" y="227"/>
                  </a:lnTo>
                  <a:lnTo>
                    <a:pt x="12454" y="229"/>
                  </a:lnTo>
                  <a:lnTo>
                    <a:pt x="12613" y="224"/>
                  </a:lnTo>
                  <a:lnTo>
                    <a:pt x="12617" y="257"/>
                  </a:lnTo>
                  <a:lnTo>
                    <a:pt x="12579" y="261"/>
                  </a:lnTo>
                  <a:lnTo>
                    <a:pt x="12554" y="264"/>
                  </a:lnTo>
                  <a:lnTo>
                    <a:pt x="12544" y="265"/>
                  </a:lnTo>
                  <a:lnTo>
                    <a:pt x="12536" y="266"/>
                  </a:lnTo>
                  <a:lnTo>
                    <a:pt x="12524" y="272"/>
                  </a:lnTo>
                  <a:lnTo>
                    <a:pt x="12515" y="282"/>
                  </a:lnTo>
                  <a:lnTo>
                    <a:pt x="12511" y="300"/>
                  </a:lnTo>
                  <a:lnTo>
                    <a:pt x="12508" y="327"/>
                  </a:lnTo>
                  <a:lnTo>
                    <a:pt x="12508" y="362"/>
                  </a:lnTo>
                  <a:lnTo>
                    <a:pt x="12507" y="489"/>
                  </a:lnTo>
                  <a:lnTo>
                    <a:pt x="12507" y="606"/>
                  </a:lnTo>
                  <a:close/>
                  <a:moveTo>
                    <a:pt x="13094" y="277"/>
                  </a:moveTo>
                  <a:lnTo>
                    <a:pt x="13089" y="272"/>
                  </a:lnTo>
                  <a:lnTo>
                    <a:pt x="13089" y="248"/>
                  </a:lnTo>
                  <a:lnTo>
                    <a:pt x="13094" y="243"/>
                  </a:lnTo>
                  <a:lnTo>
                    <a:pt x="13251" y="217"/>
                  </a:lnTo>
                  <a:lnTo>
                    <a:pt x="13267" y="230"/>
                  </a:lnTo>
                  <a:lnTo>
                    <a:pt x="13283" y="247"/>
                  </a:lnTo>
                  <a:lnTo>
                    <a:pt x="13303" y="272"/>
                  </a:lnTo>
                  <a:lnTo>
                    <a:pt x="13329" y="313"/>
                  </a:lnTo>
                  <a:lnTo>
                    <a:pt x="13364" y="371"/>
                  </a:lnTo>
                  <a:lnTo>
                    <a:pt x="13407" y="447"/>
                  </a:lnTo>
                  <a:lnTo>
                    <a:pt x="13453" y="535"/>
                  </a:lnTo>
                  <a:lnTo>
                    <a:pt x="13498" y="621"/>
                  </a:lnTo>
                  <a:lnTo>
                    <a:pt x="13554" y="531"/>
                  </a:lnTo>
                  <a:lnTo>
                    <a:pt x="13618" y="426"/>
                  </a:lnTo>
                  <a:lnTo>
                    <a:pt x="13736" y="224"/>
                  </a:lnTo>
                  <a:lnTo>
                    <a:pt x="13778" y="227"/>
                  </a:lnTo>
                  <a:lnTo>
                    <a:pt x="13816" y="224"/>
                  </a:lnTo>
                  <a:lnTo>
                    <a:pt x="13821" y="240"/>
                  </a:lnTo>
                  <a:lnTo>
                    <a:pt x="13804" y="258"/>
                  </a:lnTo>
                  <a:lnTo>
                    <a:pt x="13785" y="282"/>
                  </a:lnTo>
                  <a:lnTo>
                    <a:pt x="13734" y="350"/>
                  </a:lnTo>
                  <a:lnTo>
                    <a:pt x="13684" y="421"/>
                  </a:lnTo>
                  <a:lnTo>
                    <a:pt x="13648" y="475"/>
                  </a:lnTo>
                  <a:lnTo>
                    <a:pt x="13578" y="589"/>
                  </a:lnTo>
                  <a:lnTo>
                    <a:pt x="13546" y="643"/>
                  </a:lnTo>
                  <a:lnTo>
                    <a:pt x="13533" y="671"/>
                  </a:lnTo>
                  <a:lnTo>
                    <a:pt x="13529" y="686"/>
                  </a:lnTo>
                  <a:lnTo>
                    <a:pt x="13529" y="703"/>
                  </a:lnTo>
                  <a:lnTo>
                    <a:pt x="13529" y="785"/>
                  </a:lnTo>
                  <a:lnTo>
                    <a:pt x="13529" y="867"/>
                  </a:lnTo>
                  <a:lnTo>
                    <a:pt x="13530" y="908"/>
                  </a:lnTo>
                  <a:lnTo>
                    <a:pt x="13533" y="934"/>
                  </a:lnTo>
                  <a:lnTo>
                    <a:pt x="13536" y="950"/>
                  </a:lnTo>
                  <a:lnTo>
                    <a:pt x="13541" y="960"/>
                  </a:lnTo>
                  <a:lnTo>
                    <a:pt x="13548" y="964"/>
                  </a:lnTo>
                  <a:lnTo>
                    <a:pt x="13560" y="969"/>
                  </a:lnTo>
                  <a:lnTo>
                    <a:pt x="13587" y="973"/>
                  </a:lnTo>
                  <a:lnTo>
                    <a:pt x="13635" y="975"/>
                  </a:lnTo>
                  <a:lnTo>
                    <a:pt x="13638" y="1006"/>
                  </a:lnTo>
                  <a:lnTo>
                    <a:pt x="13536" y="1008"/>
                  </a:lnTo>
                  <a:lnTo>
                    <a:pt x="13475" y="1006"/>
                  </a:lnTo>
                  <a:lnTo>
                    <a:pt x="13317" y="1011"/>
                  </a:lnTo>
                  <a:lnTo>
                    <a:pt x="13313" y="979"/>
                  </a:lnTo>
                  <a:lnTo>
                    <a:pt x="13387" y="969"/>
                  </a:lnTo>
                  <a:lnTo>
                    <a:pt x="13401" y="966"/>
                  </a:lnTo>
                  <a:lnTo>
                    <a:pt x="13409" y="961"/>
                  </a:lnTo>
                  <a:lnTo>
                    <a:pt x="13414" y="954"/>
                  </a:lnTo>
                  <a:lnTo>
                    <a:pt x="13418" y="940"/>
                  </a:lnTo>
                  <a:lnTo>
                    <a:pt x="13420" y="918"/>
                  </a:lnTo>
                  <a:lnTo>
                    <a:pt x="13423" y="878"/>
                  </a:lnTo>
                  <a:lnTo>
                    <a:pt x="13423" y="785"/>
                  </a:lnTo>
                  <a:lnTo>
                    <a:pt x="13423" y="679"/>
                  </a:lnTo>
                  <a:lnTo>
                    <a:pt x="13396" y="629"/>
                  </a:lnTo>
                  <a:lnTo>
                    <a:pt x="13342" y="536"/>
                  </a:lnTo>
                  <a:lnTo>
                    <a:pt x="13293" y="457"/>
                  </a:lnTo>
                  <a:lnTo>
                    <a:pt x="13234" y="368"/>
                  </a:lnTo>
                  <a:lnTo>
                    <a:pt x="13203" y="326"/>
                  </a:lnTo>
                  <a:lnTo>
                    <a:pt x="13180" y="301"/>
                  </a:lnTo>
                  <a:lnTo>
                    <a:pt x="13163" y="287"/>
                  </a:lnTo>
                  <a:lnTo>
                    <a:pt x="13150" y="279"/>
                  </a:lnTo>
                  <a:lnTo>
                    <a:pt x="13131" y="277"/>
                  </a:lnTo>
                  <a:lnTo>
                    <a:pt x="13094" y="277"/>
                  </a:lnTo>
                  <a:close/>
                  <a:moveTo>
                    <a:pt x="13862" y="229"/>
                  </a:moveTo>
                  <a:lnTo>
                    <a:pt x="14025" y="229"/>
                  </a:lnTo>
                  <a:lnTo>
                    <a:pt x="14183" y="224"/>
                  </a:lnTo>
                  <a:lnTo>
                    <a:pt x="14188" y="257"/>
                  </a:lnTo>
                  <a:lnTo>
                    <a:pt x="14150" y="261"/>
                  </a:lnTo>
                  <a:lnTo>
                    <a:pt x="14124" y="264"/>
                  </a:lnTo>
                  <a:lnTo>
                    <a:pt x="14115" y="265"/>
                  </a:lnTo>
                  <a:lnTo>
                    <a:pt x="14106" y="266"/>
                  </a:lnTo>
                  <a:lnTo>
                    <a:pt x="14094" y="272"/>
                  </a:lnTo>
                  <a:lnTo>
                    <a:pt x="14086" y="282"/>
                  </a:lnTo>
                  <a:lnTo>
                    <a:pt x="14081" y="300"/>
                  </a:lnTo>
                  <a:lnTo>
                    <a:pt x="14080" y="327"/>
                  </a:lnTo>
                  <a:lnTo>
                    <a:pt x="14079" y="362"/>
                  </a:lnTo>
                  <a:lnTo>
                    <a:pt x="14078" y="489"/>
                  </a:lnTo>
                  <a:lnTo>
                    <a:pt x="14078" y="734"/>
                  </a:lnTo>
                  <a:lnTo>
                    <a:pt x="14079" y="862"/>
                  </a:lnTo>
                  <a:lnTo>
                    <a:pt x="14081" y="958"/>
                  </a:lnTo>
                  <a:lnTo>
                    <a:pt x="14194" y="958"/>
                  </a:lnTo>
                  <a:lnTo>
                    <a:pt x="14304" y="957"/>
                  </a:lnTo>
                  <a:lnTo>
                    <a:pt x="14363" y="955"/>
                  </a:lnTo>
                  <a:lnTo>
                    <a:pt x="14379" y="952"/>
                  </a:lnTo>
                  <a:lnTo>
                    <a:pt x="14396" y="949"/>
                  </a:lnTo>
                  <a:lnTo>
                    <a:pt x="14411" y="944"/>
                  </a:lnTo>
                  <a:lnTo>
                    <a:pt x="14427" y="939"/>
                  </a:lnTo>
                  <a:lnTo>
                    <a:pt x="14445" y="876"/>
                  </a:lnTo>
                  <a:lnTo>
                    <a:pt x="14457" y="818"/>
                  </a:lnTo>
                  <a:lnTo>
                    <a:pt x="14462" y="813"/>
                  </a:lnTo>
                  <a:lnTo>
                    <a:pt x="14489" y="813"/>
                  </a:lnTo>
                  <a:lnTo>
                    <a:pt x="14488" y="849"/>
                  </a:lnTo>
                  <a:lnTo>
                    <a:pt x="14483" y="903"/>
                  </a:lnTo>
                  <a:lnTo>
                    <a:pt x="14480" y="961"/>
                  </a:lnTo>
                  <a:lnTo>
                    <a:pt x="14478" y="1006"/>
                  </a:lnTo>
                  <a:lnTo>
                    <a:pt x="14354" y="1008"/>
                  </a:lnTo>
                  <a:lnTo>
                    <a:pt x="14198" y="1008"/>
                  </a:lnTo>
                  <a:lnTo>
                    <a:pt x="14037" y="1006"/>
                  </a:lnTo>
                  <a:lnTo>
                    <a:pt x="13980" y="1008"/>
                  </a:lnTo>
                  <a:lnTo>
                    <a:pt x="13924" y="1011"/>
                  </a:lnTo>
                  <a:lnTo>
                    <a:pt x="13919" y="988"/>
                  </a:lnTo>
                  <a:lnTo>
                    <a:pt x="13924" y="982"/>
                  </a:lnTo>
                  <a:lnTo>
                    <a:pt x="13950" y="968"/>
                  </a:lnTo>
                  <a:lnTo>
                    <a:pt x="13961" y="961"/>
                  </a:lnTo>
                  <a:lnTo>
                    <a:pt x="13965" y="942"/>
                  </a:lnTo>
                  <a:lnTo>
                    <a:pt x="13968" y="890"/>
                  </a:lnTo>
                  <a:lnTo>
                    <a:pt x="13971" y="816"/>
                  </a:lnTo>
                  <a:lnTo>
                    <a:pt x="13972" y="727"/>
                  </a:lnTo>
                  <a:lnTo>
                    <a:pt x="13972" y="489"/>
                  </a:lnTo>
                  <a:lnTo>
                    <a:pt x="13971" y="381"/>
                  </a:lnTo>
                  <a:lnTo>
                    <a:pt x="13970" y="330"/>
                  </a:lnTo>
                  <a:lnTo>
                    <a:pt x="13967" y="301"/>
                  </a:lnTo>
                  <a:lnTo>
                    <a:pt x="13965" y="285"/>
                  </a:lnTo>
                  <a:lnTo>
                    <a:pt x="13960" y="276"/>
                  </a:lnTo>
                  <a:lnTo>
                    <a:pt x="13953" y="271"/>
                  </a:lnTo>
                  <a:lnTo>
                    <a:pt x="13940" y="266"/>
                  </a:lnTo>
                  <a:lnTo>
                    <a:pt x="13914" y="263"/>
                  </a:lnTo>
                  <a:lnTo>
                    <a:pt x="13866" y="260"/>
                  </a:lnTo>
                  <a:lnTo>
                    <a:pt x="13862" y="2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17" name="Group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6669360"/>
            <a:ext cx="12192000" cy="188639"/>
            <a:chOff x="2207568" y="692696"/>
            <a:chExt cx="2304256" cy="576064"/>
          </a:xfrm>
        </p:grpSpPr>
        <p:sp>
          <p:nvSpPr>
            <p:cNvPr id="18" name="Rectangle 17"/>
            <p:cNvSpPr/>
            <p:nvPr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</p:grpSp>
      <p:sp>
        <p:nvSpPr>
          <p:cNvPr id="25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425" y="2636912"/>
            <a:ext cx="11233150" cy="2016224"/>
          </a:xfrm>
        </p:spPr>
        <p:txBody>
          <a:bodyPr anchor="ctr" anchorCtr="0"/>
          <a:lstStyle>
            <a:lvl1pPr algn="ctr"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9425" y="4941168"/>
            <a:ext cx="11233150" cy="576064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09367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25" y="1773239"/>
            <a:ext cx="11229363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B958F-8E91-4B36-BC0D-5501EDD50FF4}" type="datetimeFigureOut">
              <a:rPr lang="fi-FI" smtClean="0"/>
              <a:t>26.9.2022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B86FA-F224-4414-8485-B2E0C8654CB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43870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B958F-8E91-4B36-BC0D-5501EDD50FF4}" type="datetimeFigureOut">
              <a:rPr lang="fi-FI" smtClean="0"/>
              <a:t>26.9.2022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B86FA-F224-4414-8485-B2E0C8654CBE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055440" y="1773238"/>
            <a:ext cx="10657135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32761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"/>
            <a:ext cx="7032104" cy="6858002"/>
          </a:xfrm>
          <a:custGeom>
            <a:avLst/>
            <a:gdLst/>
            <a:ahLst/>
            <a:cxnLst/>
            <a:rect l="l" t="t" r="r" b="b"/>
            <a:pathLst>
              <a:path w="7032104" h="6858002">
                <a:moveTo>
                  <a:pt x="5159896" y="0"/>
                </a:moveTo>
                <a:lnTo>
                  <a:pt x="7032104" y="0"/>
                </a:lnTo>
                <a:lnTo>
                  <a:pt x="5159896" y="6858001"/>
                </a:lnTo>
                <a:lnTo>
                  <a:pt x="5159896" y="6858002"/>
                </a:lnTo>
                <a:lnTo>
                  <a:pt x="0" y="6858002"/>
                </a:lnTo>
                <a:lnTo>
                  <a:pt x="0" y="2"/>
                </a:lnTo>
                <a:lnTo>
                  <a:pt x="5159896" y="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86691-418B-4EA7-8F64-B2E73D27B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7B958F-8E91-4B36-BC0D-5501EDD50FF4}" type="datetimeFigureOut">
              <a:rPr lang="fi-FI" smtClean="0"/>
              <a:t>26.9.2022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1999E-8363-4244-89A9-C47CF0DA7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8E024-59BD-4906-B4AB-C5C287035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61B86FA-F224-4414-8485-B2E0C8654CBE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7" y="2132856"/>
            <a:ext cx="4319587" cy="2015802"/>
          </a:xfrm>
        </p:spPr>
        <p:txBody>
          <a:bodyPr anchor="t" anchorCtr="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9787" y="4436690"/>
            <a:ext cx="4319587" cy="576064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  <p:grpSp>
        <p:nvGrpSpPr>
          <p:cNvPr id="19" name="Group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628604" y="476672"/>
            <a:ext cx="1538760" cy="612000"/>
            <a:chOff x="911225" y="260350"/>
            <a:chExt cx="4183063" cy="1663700"/>
          </a:xfrm>
          <a:solidFill>
            <a:schemeClr val="bg1"/>
          </a:solidFill>
        </p:grpSpPr>
        <p:sp>
          <p:nvSpPr>
            <p:cNvPr id="20" name="Freeform 6"/>
            <p:cNvSpPr>
              <a:spLocks noEditPoints="1"/>
            </p:cNvSpPr>
            <p:nvPr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Freeform 7"/>
            <p:cNvSpPr>
              <a:spLocks noEditPoints="1"/>
            </p:cNvSpPr>
            <p:nvPr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" name="Freeform 8"/>
            <p:cNvSpPr>
              <a:spLocks noEditPoints="1"/>
            </p:cNvSpPr>
            <p:nvPr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98106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"/>
            <a:ext cx="7032104" cy="6858002"/>
          </a:xfrm>
          <a:custGeom>
            <a:avLst/>
            <a:gdLst/>
            <a:ahLst/>
            <a:cxnLst/>
            <a:rect l="l" t="t" r="r" b="b"/>
            <a:pathLst>
              <a:path w="7032104" h="6858002">
                <a:moveTo>
                  <a:pt x="5159896" y="0"/>
                </a:moveTo>
                <a:lnTo>
                  <a:pt x="7032104" y="0"/>
                </a:lnTo>
                <a:lnTo>
                  <a:pt x="5159896" y="6858001"/>
                </a:lnTo>
                <a:lnTo>
                  <a:pt x="5159896" y="6858002"/>
                </a:lnTo>
                <a:lnTo>
                  <a:pt x="0" y="6858002"/>
                </a:lnTo>
                <a:lnTo>
                  <a:pt x="0" y="2"/>
                </a:lnTo>
                <a:lnTo>
                  <a:pt x="5159896" y="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86691-418B-4EA7-8F64-B2E73D27B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7B958F-8E91-4B36-BC0D-5501EDD50FF4}" type="datetimeFigureOut">
              <a:rPr lang="fi-FI" smtClean="0"/>
              <a:t>26.9.2022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1999E-8363-4244-89A9-C47CF0DA7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8E024-59BD-4906-B4AB-C5C287035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61B86FA-F224-4414-8485-B2E0C8654CBE}" type="slidenum">
              <a:rPr lang="fi-FI" smtClean="0"/>
              <a:t>‹#›</a:t>
            </a:fld>
            <a:endParaRPr lang="fi-FI"/>
          </a:p>
        </p:txBody>
      </p:sp>
      <p:grpSp>
        <p:nvGrpSpPr>
          <p:cNvPr id="22" name="Group 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628604" y="476672"/>
            <a:ext cx="1538760" cy="612000"/>
            <a:chOff x="911225" y="260350"/>
            <a:chExt cx="4183063" cy="1663700"/>
          </a:xfrm>
          <a:solidFill>
            <a:schemeClr val="bg1"/>
          </a:solidFill>
        </p:grpSpPr>
        <p:sp>
          <p:nvSpPr>
            <p:cNvPr id="23" name="Freeform 6"/>
            <p:cNvSpPr>
              <a:spLocks noEditPoints="1"/>
            </p:cNvSpPr>
            <p:nvPr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" name="Freeform 7"/>
            <p:cNvSpPr>
              <a:spLocks noEditPoints="1"/>
            </p:cNvSpPr>
            <p:nvPr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" name="Freeform 8"/>
            <p:cNvSpPr>
              <a:spLocks noEditPoints="1"/>
            </p:cNvSpPr>
            <p:nvPr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6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7" y="2132856"/>
            <a:ext cx="4319587" cy="2015802"/>
          </a:xfrm>
        </p:spPr>
        <p:txBody>
          <a:bodyPr anchor="t" anchorCtr="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9787" y="4436690"/>
            <a:ext cx="4319587" cy="576064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8893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Picture 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59896" y="0"/>
            <a:ext cx="7032104" cy="6858000"/>
          </a:xfrm>
          <a:custGeom>
            <a:avLst/>
            <a:gdLst/>
            <a:ahLst/>
            <a:cxnLst/>
            <a:rect l="l" t="t" r="r" b="b"/>
            <a:pathLst>
              <a:path w="7032104" h="6858000">
                <a:moveTo>
                  <a:pt x="1872208" y="0"/>
                </a:moveTo>
                <a:lnTo>
                  <a:pt x="7032104" y="0"/>
                </a:lnTo>
                <a:lnTo>
                  <a:pt x="7032104" y="6858000"/>
                </a:lnTo>
                <a:lnTo>
                  <a:pt x="0" y="6858000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marL="0" indent="0" algn="r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86691-418B-4EA7-8F64-B2E73D27B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7B958F-8E91-4B36-BC0D-5501EDD50FF4}" type="datetimeFigureOut">
              <a:rPr lang="fi-FI" smtClean="0"/>
              <a:t>26.9.2022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1999E-8363-4244-89A9-C47CF0DA7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8E024-59BD-4906-B4AB-C5C287035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61B86FA-F224-4414-8485-B2E0C8654CBE}" type="slidenum">
              <a:rPr lang="fi-FI" smtClean="0"/>
              <a:t>‹#›</a:t>
            </a:fld>
            <a:endParaRPr lang="fi-FI"/>
          </a:p>
        </p:txBody>
      </p:sp>
      <p:grpSp>
        <p:nvGrpSpPr>
          <p:cNvPr id="13" name="Group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628604" y="476672"/>
            <a:ext cx="1538760" cy="612000"/>
            <a:chOff x="911225" y="260350"/>
            <a:chExt cx="4183063" cy="1663700"/>
          </a:xfrm>
          <a:solidFill>
            <a:schemeClr val="accent2"/>
          </a:solidFill>
        </p:grpSpPr>
        <p:sp>
          <p:nvSpPr>
            <p:cNvPr id="14" name="Freeform 6"/>
            <p:cNvSpPr>
              <a:spLocks noEditPoints="1"/>
            </p:cNvSpPr>
            <p:nvPr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7"/>
            <p:cNvSpPr>
              <a:spLocks noEditPoints="1"/>
            </p:cNvSpPr>
            <p:nvPr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8"/>
            <p:cNvSpPr>
              <a:spLocks noEditPoints="1"/>
            </p:cNvSpPr>
            <p:nvPr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0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7" y="2132856"/>
            <a:ext cx="4319587" cy="2015802"/>
          </a:xfrm>
        </p:spPr>
        <p:txBody>
          <a:bodyPr anchor="t" anchorCtr="0"/>
          <a:lstStyle>
            <a:lvl1pPr algn="l"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9787" y="4436690"/>
            <a:ext cx="4319587" cy="576064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9956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1.png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84E26E-2C1B-47B8-96CF-EBFB23877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471" y="476250"/>
            <a:ext cx="10369103" cy="108054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53D799-2C68-4BBD-80F0-4448AC6E53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5638" y="1773239"/>
            <a:ext cx="11233150" cy="439261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09AB8C-3488-4A3F-940D-B8E97D0147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44472" y="6381328"/>
            <a:ext cx="936104" cy="21647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 b="0" i="0" cap="all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fld id="{F47B958F-8E91-4B36-BC0D-5501EDD50FF4}" type="datetimeFigureOut">
              <a:rPr lang="fi-FI" smtClean="0"/>
              <a:t>26.9.2022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28E9E1-C972-497D-AF9A-7A5F005A27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0" y="6381328"/>
            <a:ext cx="4248472" cy="21647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 b="0" i="0" cap="all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D12E0-B73B-476D-AC37-50C99E25F4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80576" y="6381551"/>
            <a:ext cx="431998" cy="2158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 b="0" i="0" cap="all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fld id="{A61B86FA-F224-4414-8485-B2E0C8654CBE}" type="slidenum">
              <a:rPr lang="fi-FI" smtClean="0"/>
              <a:t>‹#›</a:t>
            </a:fld>
            <a:endParaRPr lang="fi-FI"/>
          </a:p>
        </p:txBody>
      </p:sp>
      <p:sp>
        <p:nvSpPr>
          <p:cNvPr id="9" name="Rectangl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669360"/>
            <a:ext cx="12192000" cy="18863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22" name="Group 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79376" y="0"/>
            <a:ext cx="575968" cy="1268760"/>
            <a:chOff x="5372826" y="1844824"/>
            <a:chExt cx="1457091" cy="3209730"/>
          </a:xfrm>
        </p:grpSpPr>
        <p:sp>
          <p:nvSpPr>
            <p:cNvPr id="15" name="Rectangle 14"/>
            <p:cNvSpPr/>
            <p:nvPr/>
          </p:nvSpPr>
          <p:spPr>
            <a:xfrm>
              <a:off x="5372826" y="1844824"/>
              <a:ext cx="1457091" cy="320973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4" name="Freeform 6"/>
            <p:cNvSpPr>
              <a:spLocks noChangeAspect="1" noEditPoints="1"/>
            </p:cNvSpPr>
            <p:nvPr/>
          </p:nvSpPr>
          <p:spPr bwMode="auto">
            <a:xfrm>
              <a:off x="5760666" y="3050717"/>
              <a:ext cx="681408" cy="1548248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1" name="(c)" hidden="1"/>
          <p:cNvSpPr txBox="1"/>
          <p:nvPr/>
        </p:nvSpPr>
        <p:spPr>
          <a:xfrm>
            <a:off x="12031551" y="6877509"/>
            <a:ext cx="157094" cy="3077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i-FI" sz="200" dirty="0">
                <a:solidFill>
                  <a:schemeClr val="bg1"/>
                </a:solidFill>
                <a:latin typeface="+mn-lt"/>
              </a:rPr>
              <a:t>©grow. for</a:t>
            </a:r>
            <a:r>
              <a:rPr lang="fi-FI" sz="200" baseline="0" dirty="0">
                <a:solidFill>
                  <a:schemeClr val="bg1"/>
                </a:solidFill>
                <a:latin typeface="+mn-lt"/>
              </a:rPr>
              <a:t> jyo</a:t>
            </a:r>
            <a:endParaRPr lang="en-GB" sz="200" dirty="0" err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2" name="(logo)" descr="Z:\GRW (grow)\logot\copyright_grow.png" hidden="1"/>
          <p:cNvPicPr>
            <a:picLocks noChangeAspect="1" noChangeArrowheads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" y="-50286"/>
            <a:ext cx="60261" cy="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8170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spc="-20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69875" indent="-269875" algn="l" defTabSz="91440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Font typeface="Wingdings" panose="05000000000000000000" pitchFamily="2" charset="2"/>
        <a:buChar char="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1pPr>
      <a:lvl2pPr marL="541338" indent="-271463" algn="l" defTabSz="91440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Font typeface="Lato" panose="020F0502020204030203" pitchFamily="34" charset="0"/>
        <a:buChar char="–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2pPr>
      <a:lvl3pPr marL="803275" indent="-261938" algn="l" defTabSz="91440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Font typeface="Wingdings" panose="05000000000000000000" pitchFamily="2" charset="2"/>
        <a:buChar char="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3pPr>
      <a:lvl4pPr marL="1073150" indent="-269875" algn="l" defTabSz="91440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Font typeface="Wingdings" panose="05000000000000000000" pitchFamily="2" charset="2"/>
        <a:buChar char="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4pPr>
      <a:lvl5pPr marL="1343025" indent="-269875" algn="l" defTabSz="91440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Font typeface="Wingdings" panose="05000000000000000000" pitchFamily="2" charset="2"/>
        <a:buChar char="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5pPr>
      <a:lvl6pPr marL="1614488" indent="-271463" algn="l" defTabSz="91440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Font typeface="Wingdings" panose="05000000000000000000" pitchFamily="2" charset="2"/>
        <a:buChar char="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6pPr>
      <a:lvl7pPr marL="1884363" indent="-269875" algn="l" defTabSz="91440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Font typeface="Wingdings" panose="05000000000000000000" pitchFamily="2" charset="2"/>
        <a:buChar char="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7pPr>
      <a:lvl8pPr marL="2154238" indent="-269875" algn="l" defTabSz="91440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Font typeface="Wingdings" panose="05000000000000000000" pitchFamily="2" charset="2"/>
        <a:buChar char="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8pPr>
      <a:lvl9pPr marL="2417763" indent="-263525" algn="l" defTabSz="91440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Font typeface="Wingdings" panose="05000000000000000000" pitchFamily="2" charset="2"/>
        <a:buChar char="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mailto:mari.p.kaapa@jyu.fi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jyu.fi/edupsy/fi/laitokset/kat/opiskelu/kandidaatin-tutkielma/kandidaatin-tutkielma" TargetMode="External"/><Relationship Id="rId1" Type="http://schemas.openxmlformats.org/officeDocument/2006/relationships/slideLayout" Target="../slideLayouts/slideLayout3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tenk.fi/fi/tiedevilppi/hyva-tieteellinen-kaytanto-htk" TargetMode="External"/><Relationship Id="rId2" Type="http://schemas.openxmlformats.org/officeDocument/2006/relationships/hyperlink" Target="https://www.jyu.fi/it/fi/ohjeita-opiskelijalle/opintohallinnon-saadokset-maaraykset-ja-lomakkeet/opintoja-ohjaavat-saadokset-ja-asetukset/eettiset_ohjeet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jyu.fi/digipalvelut/fi/ohjeet/turnitin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CFE0F-5019-4B85-B243-E26C5207A6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55749" y="2650210"/>
            <a:ext cx="6877104" cy="2002926"/>
          </a:xfrm>
        </p:spPr>
        <p:txBody>
          <a:bodyPr/>
          <a:lstStyle/>
          <a:p>
            <a:r>
              <a:rPr lang="fi-FI" dirty="0"/>
              <a:t>Kandiseminaari </a:t>
            </a:r>
            <a:br>
              <a:rPr lang="fi-FI" dirty="0"/>
            </a:br>
            <a:r>
              <a:rPr lang="fi-FI" dirty="0"/>
              <a:t>syksy 2022 ja kevät 2023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7BCBB7-EAB5-4FBE-9573-7383E21929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08907" y="4943958"/>
            <a:ext cx="6303667" cy="573273"/>
          </a:xfrm>
        </p:spPr>
        <p:txBody>
          <a:bodyPr/>
          <a:lstStyle/>
          <a:p>
            <a:r>
              <a:rPr lang="fi-FI" sz="2800" dirty="0"/>
              <a:t>Mari Kääpä</a:t>
            </a:r>
          </a:p>
          <a:p>
            <a:r>
              <a:rPr lang="fi-FI" sz="2800" dirty="0">
                <a:hlinkClick r:id="rId2"/>
              </a:rPr>
              <a:t>mari.p.kaapa@jyu.fi</a:t>
            </a:r>
            <a:endParaRPr lang="fi-FI" sz="2800" dirty="0"/>
          </a:p>
          <a:p>
            <a:r>
              <a:rPr lang="fi-FI" sz="2800" dirty="0"/>
              <a:t>040-805 4881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5DBCEC-7B2A-4A10-B933-DC916DAD78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47397" y="1281782"/>
            <a:ext cx="5749874" cy="4294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515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Tutkimuksen tavoite</a:t>
            </a:r>
            <a:br>
              <a:rPr lang="fi-FI" dirty="0"/>
            </a:br>
            <a:r>
              <a:rPr lang="fi-FI" dirty="0">
                <a:sym typeface="Wingdings" panose="05000000000000000000" pitchFamily="2" charset="2"/>
              </a:rPr>
              <a:t></a:t>
            </a:r>
            <a:r>
              <a:rPr lang="fi-FI" dirty="0"/>
              <a:t> esimerkki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sz="2800" dirty="0"/>
              <a:t>Tämän tutkimuksen päätavoitteena oli tarkastella lasten osallisuutta musiikin opetuksessa </a:t>
            </a:r>
            <a:r>
              <a:rPr lang="fi-FI" sz="2800" dirty="0" err="1"/>
              <a:t>Shierin</a:t>
            </a:r>
            <a:r>
              <a:rPr lang="fi-FI" sz="2800" dirty="0"/>
              <a:t> (2001) osallisuuden mallin pohjalta. Mallin mukaan… (lyhyt kertaus mallista, joka esitelty teoriaosassa)</a:t>
            </a:r>
          </a:p>
          <a:p>
            <a:pPr marL="0" indent="0">
              <a:buNone/>
            </a:pPr>
            <a:endParaRPr lang="fi-FI" sz="2800" dirty="0"/>
          </a:p>
          <a:p>
            <a:pPr marL="0" indent="0">
              <a:buNone/>
            </a:pPr>
            <a:r>
              <a:rPr lang="fi-FI" sz="2800" dirty="0"/>
              <a:t>Tutkimuksessa etsitään vastauksia seuraaviin kysymyksiin:</a:t>
            </a:r>
          </a:p>
          <a:p>
            <a:pPr marL="0" indent="0">
              <a:buNone/>
            </a:pPr>
            <a:r>
              <a:rPr lang="fi-FI" sz="2800" dirty="0"/>
              <a:t>1.</a:t>
            </a:r>
          </a:p>
          <a:p>
            <a:pPr marL="0" indent="0">
              <a:buNone/>
            </a:pPr>
            <a:r>
              <a:rPr lang="fi-FI" sz="2800" dirty="0"/>
              <a:t>2.</a:t>
            </a:r>
          </a:p>
        </p:txBody>
      </p:sp>
    </p:spTree>
    <p:extLst>
      <p:ext uri="{BB962C8B-B14F-4D97-AF65-F5344CB8AC3E}">
        <p14:creationId xmlns:p14="http://schemas.microsoft.com/office/powerpoint/2010/main" val="1516140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A8B1C-51C5-48D3-A258-DB45A8835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Tutkimuskysymykset ja tutkimuksen tavoite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5E9371-9036-4C27-9A10-13C3E18663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25" y="2138765"/>
            <a:ext cx="11229363" cy="4027085"/>
          </a:xfrm>
        </p:spPr>
        <p:txBody>
          <a:bodyPr/>
          <a:lstStyle/>
          <a:p>
            <a:r>
              <a:rPr lang="fi-FI" sz="3200" dirty="0"/>
              <a:t>Vastaa </a:t>
            </a:r>
            <a:r>
              <a:rPr lang="fi-FI" sz="3200" b="1" dirty="0"/>
              <a:t>tutkimuskysymyksiin</a:t>
            </a:r>
            <a:r>
              <a:rPr lang="fi-FI" sz="3200" dirty="0"/>
              <a:t> tutkimuksesi </a:t>
            </a:r>
            <a:r>
              <a:rPr lang="fi-FI" sz="3200" b="1" dirty="0"/>
              <a:t>tulososassa</a:t>
            </a:r>
          </a:p>
          <a:p>
            <a:pPr lvl="1"/>
            <a:r>
              <a:rPr lang="fi-FI" sz="3200" dirty="0"/>
              <a:t>Tutkimuskysymys on se, mihin tulokset vastaavat</a:t>
            </a:r>
          </a:p>
          <a:p>
            <a:pPr lvl="1"/>
            <a:endParaRPr lang="fi-FI" sz="3200" dirty="0"/>
          </a:p>
          <a:p>
            <a:r>
              <a:rPr lang="fi-FI" sz="3200" dirty="0"/>
              <a:t>Ota kantaa </a:t>
            </a:r>
            <a:r>
              <a:rPr lang="fi-FI" sz="3200" b="1" dirty="0"/>
              <a:t>tutkimuksen tavoitteeseen pohdintaluvussa</a:t>
            </a:r>
          </a:p>
          <a:p>
            <a:pPr lvl="1"/>
            <a:r>
              <a:rPr lang="fi-FI" sz="3200" dirty="0"/>
              <a:t>Tutkimuksen tavoite on se, mitä pohdinnassa tarkastellaan ja jonka saavuttamista arvioidaan</a:t>
            </a:r>
          </a:p>
          <a:p>
            <a:endParaRPr lang="fi-FI" sz="3200" dirty="0"/>
          </a:p>
        </p:txBody>
      </p:sp>
    </p:spTree>
    <p:extLst>
      <p:ext uri="{BB962C8B-B14F-4D97-AF65-F5344CB8AC3E}">
        <p14:creationId xmlns:p14="http://schemas.microsoft.com/office/powerpoint/2010/main" val="4185018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öristetty suorakulmio 1"/>
          <p:cNvSpPr/>
          <p:nvPr/>
        </p:nvSpPr>
        <p:spPr>
          <a:xfrm>
            <a:off x="1122916" y="973746"/>
            <a:ext cx="5386371" cy="100811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2800" dirty="0">
                <a:solidFill>
                  <a:schemeClr val="tx1"/>
                </a:solidFill>
              </a:rPr>
              <a:t>Tutkimuskysymykseen kiteytyy:</a:t>
            </a:r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1271487" y="235600"/>
            <a:ext cx="10321245" cy="520429"/>
          </a:xfrm>
        </p:spPr>
        <p:txBody>
          <a:bodyPr>
            <a:normAutofit/>
          </a:bodyPr>
          <a:lstStyle/>
          <a:p>
            <a:r>
              <a:rPr lang="fi-FI" sz="3600" dirty="0">
                <a:solidFill>
                  <a:schemeClr val="tx2"/>
                </a:solidFill>
              </a:rPr>
              <a:t>Miten muotoilen tutkimuskysymyksen?</a:t>
            </a:r>
          </a:p>
        </p:txBody>
      </p:sp>
      <p:sp>
        <p:nvSpPr>
          <p:cNvPr id="5" name="Suorakulmio 4"/>
          <p:cNvSpPr/>
          <p:nvPr/>
        </p:nvSpPr>
        <p:spPr>
          <a:xfrm>
            <a:off x="6716803" y="904479"/>
            <a:ext cx="5112568" cy="184549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fi-FI" sz="2000" b="1" dirty="0">
                <a:solidFill>
                  <a:srgbClr val="C00000"/>
                </a:solidFill>
              </a:rPr>
              <a:t>Tutkimuksen tavoite / tehtävä: </a:t>
            </a:r>
            <a:r>
              <a:rPr lang="fi-FI" sz="2000" b="1" dirty="0">
                <a:solidFill>
                  <a:schemeClr val="tx1"/>
                </a:solidFill>
              </a:rPr>
              <a:t>kuvaileva tutkimus -&gt; Mitä / Mikä / Miten / Millä tavalla…/ Millainen (yhteys on)/ </a:t>
            </a:r>
          </a:p>
        </p:txBody>
      </p:sp>
      <p:sp>
        <p:nvSpPr>
          <p:cNvPr id="6" name="Suorakulmio 5"/>
          <p:cNvSpPr/>
          <p:nvPr/>
        </p:nvSpPr>
        <p:spPr>
          <a:xfrm>
            <a:off x="120984" y="2108713"/>
            <a:ext cx="4633103" cy="216976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fi-FI" sz="2000" b="1" dirty="0">
                <a:solidFill>
                  <a:srgbClr val="C00000"/>
                </a:solidFill>
              </a:rPr>
              <a:t>Tutkimuksen kohde </a:t>
            </a:r>
          </a:p>
          <a:p>
            <a:pPr lvl="1"/>
            <a:r>
              <a:rPr lang="fi-FI" sz="2000" b="1" dirty="0">
                <a:solidFill>
                  <a:schemeClr val="tx1"/>
                </a:solidFill>
              </a:rPr>
              <a:t>(esim. sosiaaliset taidot, sosiaalinen media, fyysinen oppimisympäristö, </a:t>
            </a:r>
            <a:r>
              <a:rPr lang="fi-FI" sz="2000" b="1" dirty="0" err="1">
                <a:solidFill>
                  <a:schemeClr val="tx1"/>
                </a:solidFill>
              </a:rPr>
              <a:t>virtuaalituutorointi</a:t>
            </a:r>
            <a:r>
              <a:rPr lang="fi-FI" sz="2000" b="1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7" name="Suorakulmio 6"/>
          <p:cNvSpPr/>
          <p:nvPr/>
        </p:nvSpPr>
        <p:spPr>
          <a:xfrm>
            <a:off x="5083443" y="3003680"/>
            <a:ext cx="6168326" cy="184549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fi-FI" sz="2000" b="1" dirty="0">
                <a:solidFill>
                  <a:srgbClr val="C00000"/>
                </a:solidFill>
              </a:rPr>
              <a:t>Tutkimukseen osallistujat </a:t>
            </a:r>
          </a:p>
          <a:p>
            <a:pPr lvl="1"/>
            <a:r>
              <a:rPr lang="fi-FI" sz="2000" b="1" dirty="0">
                <a:solidFill>
                  <a:schemeClr val="tx1"/>
                </a:solidFill>
              </a:rPr>
              <a:t>(esim. opettajat, OKL:n opiskelijat, 6.-luokan oppilaat) </a:t>
            </a:r>
            <a:r>
              <a:rPr lang="fi-FI" sz="2000" b="1" dirty="0">
                <a:solidFill>
                  <a:srgbClr val="C00000"/>
                </a:solidFill>
              </a:rPr>
              <a:t>tai dokumentit</a:t>
            </a:r>
            <a:r>
              <a:rPr lang="fi-FI" sz="2000" b="1" dirty="0">
                <a:solidFill>
                  <a:schemeClr val="tx1"/>
                </a:solidFill>
              </a:rPr>
              <a:t> (esim. verkkokeskustelut)</a:t>
            </a:r>
          </a:p>
        </p:txBody>
      </p:sp>
      <p:sp>
        <p:nvSpPr>
          <p:cNvPr id="9" name="Suorakulmio 8"/>
          <p:cNvSpPr/>
          <p:nvPr/>
        </p:nvSpPr>
        <p:spPr>
          <a:xfrm>
            <a:off x="310914" y="4812596"/>
            <a:ext cx="4461674" cy="165478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fi-FI" sz="2000" b="1" dirty="0">
                <a:solidFill>
                  <a:srgbClr val="C00000"/>
                </a:solidFill>
              </a:rPr>
              <a:t>Millaista tietoa tavoitellaan </a:t>
            </a:r>
          </a:p>
          <a:p>
            <a:pPr lvl="1"/>
            <a:r>
              <a:rPr lang="fi-FI" sz="2000" b="1" dirty="0">
                <a:solidFill>
                  <a:schemeClr val="tx1"/>
                </a:solidFill>
              </a:rPr>
              <a:t>(esim. kokemuksia, näkemyksiä, mielipiteitä, asenteita)</a:t>
            </a:r>
          </a:p>
        </p:txBody>
      </p:sp>
      <p:sp>
        <p:nvSpPr>
          <p:cNvPr id="8" name="Suorakulmio 7"/>
          <p:cNvSpPr/>
          <p:nvPr/>
        </p:nvSpPr>
        <p:spPr>
          <a:xfrm>
            <a:off x="7419413" y="5114440"/>
            <a:ext cx="4696097" cy="146855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fi-FI" sz="2000" b="1" dirty="0">
                <a:solidFill>
                  <a:srgbClr val="C00000"/>
                </a:solidFill>
              </a:rPr>
              <a:t>Mahd. myös tutkimuskonteksti  </a:t>
            </a:r>
            <a:r>
              <a:rPr lang="fi-FI" sz="2000" b="1" dirty="0">
                <a:solidFill>
                  <a:schemeClr val="tx1"/>
                </a:solidFill>
              </a:rPr>
              <a:t>(esim. matematiikan opetus, koululuokka, )  </a:t>
            </a:r>
          </a:p>
        </p:txBody>
      </p:sp>
    </p:spTree>
    <p:extLst>
      <p:ext uri="{BB962C8B-B14F-4D97-AF65-F5344CB8AC3E}">
        <p14:creationId xmlns:p14="http://schemas.microsoft.com/office/powerpoint/2010/main" val="808376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2800" dirty="0"/>
              <a:t>Tutkimusmenetelmä ja tutkimuksen kulku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79426" y="1484784"/>
            <a:ext cx="11233148" cy="5256584"/>
          </a:xfrm>
        </p:spPr>
        <p:txBody>
          <a:bodyPr>
            <a:normAutofit/>
          </a:bodyPr>
          <a:lstStyle/>
          <a:p>
            <a:r>
              <a:rPr lang="fi-FI" sz="2000" dirty="0"/>
              <a:t>Seuraa tutkimuksen toteuttamisen kronologiaa:</a:t>
            </a:r>
            <a:br>
              <a:rPr lang="fi-FI" sz="2000" dirty="0"/>
            </a:br>
            <a:endParaRPr lang="fi-FI" sz="2000" dirty="0"/>
          </a:p>
          <a:p>
            <a:pPr marL="914400" lvl="1" indent="-514350">
              <a:buFont typeface="+mj-lt"/>
              <a:buAutoNum type="arabicPeriod"/>
            </a:pPr>
            <a:r>
              <a:rPr lang="fi-FI" sz="2000" dirty="0"/>
              <a:t>Tutkimusotteen (</a:t>
            </a:r>
            <a:r>
              <a:rPr lang="fi-FI" sz="2000" dirty="0" err="1"/>
              <a:t>määr./laad</a:t>
            </a:r>
            <a:r>
              <a:rPr lang="fi-FI" sz="2000" dirty="0"/>
              <a:t>.) ja aineistonkeruumenetelmän kuvaus ja perustelu - menetelmäkirjallisuutta lähteenä!</a:t>
            </a:r>
          </a:p>
          <a:p>
            <a:pPr marL="914400" lvl="1" indent="-514350">
              <a:buFont typeface="+mj-lt"/>
              <a:buAutoNum type="arabicPeriod"/>
            </a:pPr>
            <a:r>
              <a:rPr lang="fi-FI" sz="2000" dirty="0"/>
              <a:t>”Mittarin” laadinnan kuvaus (operationaalistaminen): </a:t>
            </a:r>
          </a:p>
          <a:p>
            <a:pPr lvl="2"/>
            <a:r>
              <a:rPr lang="fi-FI" sz="2000" dirty="0"/>
              <a:t>miten esim. haastattelurunko rakennettiin teoriaosassa esitetyn ilmiön rakenteen perustella</a:t>
            </a:r>
          </a:p>
          <a:p>
            <a:pPr lvl="2"/>
            <a:r>
              <a:rPr lang="fi-FI" sz="2000" dirty="0"/>
              <a:t>tärkeää osoittaa myös esim. haastattelurungon yhteys tutkimusongelmaan / kysymykseen</a:t>
            </a:r>
          </a:p>
          <a:p>
            <a:pPr marL="971550" lvl="1" indent="-514350">
              <a:buFont typeface="+mj-lt"/>
              <a:buAutoNum type="arabicPeriod"/>
            </a:pPr>
            <a:r>
              <a:rPr lang="fi-FI" sz="2000" dirty="0"/>
              <a:t>Aineistonkeruun toteutus: tutkimukseen osallistuneet, milloin, missä, miten aineisto kerättiin</a:t>
            </a:r>
          </a:p>
          <a:p>
            <a:pPr marL="971550" lvl="1" indent="-514350">
              <a:buFont typeface="+mj-lt"/>
              <a:buAutoNum type="arabicPeriod"/>
            </a:pPr>
            <a:r>
              <a:rPr lang="fi-FI" sz="2000" dirty="0"/>
              <a:t>Saadun aineiston arviointi: millaista, paljonko</a:t>
            </a:r>
          </a:p>
          <a:p>
            <a:pPr marL="971550" lvl="1" indent="-514350">
              <a:buFont typeface="+mj-lt"/>
              <a:buAutoNum type="arabicPeriod"/>
            </a:pPr>
            <a:r>
              <a:rPr lang="fi-FI" sz="2000" dirty="0"/>
              <a:t>Aineiston analyysimenetelmän ja -prosessin kuvaus ja perustelu</a:t>
            </a:r>
            <a:br>
              <a:rPr lang="fi-FI" sz="2000" dirty="0"/>
            </a:br>
            <a:endParaRPr lang="fi-FI" sz="2000" dirty="0"/>
          </a:p>
          <a:p>
            <a:pPr marL="514350" indent="-457200"/>
            <a:r>
              <a:rPr lang="fi-FI" sz="2000" dirty="0"/>
              <a:t>Nämä sisällöt voi jäsentää myös useampaan alalukuun (ks. Tyylipohja)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92262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123950" y="161925"/>
            <a:ext cx="10915649" cy="1394867"/>
          </a:xfrm>
        </p:spPr>
        <p:txBody>
          <a:bodyPr/>
          <a:lstStyle/>
          <a:p>
            <a:r>
              <a:rPr lang="fi-FI" dirty="0"/>
              <a:t>Tutkimuksen toteutus </a:t>
            </a:r>
            <a:br>
              <a:rPr lang="fi-FI" dirty="0"/>
            </a:br>
            <a:r>
              <a:rPr lang="fi-FI" dirty="0">
                <a:sym typeface="Wingdings" panose="05000000000000000000" pitchFamily="2" charset="2"/>
              </a:rPr>
              <a:t> </a:t>
            </a:r>
            <a:r>
              <a:rPr lang="fi-FI" dirty="0"/>
              <a:t>mallipohja: </a:t>
            </a:r>
            <a:br>
              <a:rPr lang="fi-FI" dirty="0"/>
            </a:br>
            <a:r>
              <a:rPr lang="fi-FI" sz="1800" dirty="0">
                <a:hlinkClick r:id="rId2"/>
              </a:rPr>
              <a:t>https://www.jyu.fi/edupsy/fi/laitokset/kat/opiskelu/kandidaatin-tutkielma/kandidaatin-tutkielma</a:t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endParaRPr lang="fi-FI" dirty="0"/>
          </a:p>
          <a:p>
            <a:r>
              <a:rPr lang="fi-FI" dirty="0"/>
              <a:t>Kandityöhön soveltuva jäsennys: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i-FI" dirty="0"/>
              <a:t>1 Johdanto</a:t>
            </a:r>
          </a:p>
          <a:p>
            <a:pPr marL="0" indent="0">
              <a:buNone/>
            </a:pPr>
            <a:r>
              <a:rPr lang="fi-FI" dirty="0"/>
              <a:t>2 Ensimmäinen teorialuku…</a:t>
            </a:r>
          </a:p>
          <a:p>
            <a:pPr marL="0" indent="0">
              <a:buNone/>
            </a:pPr>
            <a:r>
              <a:rPr lang="fi-FI" dirty="0"/>
              <a:t>3 Toinen teorialuku…</a:t>
            </a:r>
          </a:p>
          <a:p>
            <a:pPr marL="0" indent="0">
              <a:buNone/>
            </a:pPr>
            <a:r>
              <a:rPr lang="fi-FI" dirty="0"/>
              <a:t>4 Tutkimuksen toteuttaminen</a:t>
            </a:r>
          </a:p>
          <a:p>
            <a:pPr marL="0" indent="0">
              <a:buNone/>
            </a:pPr>
            <a:r>
              <a:rPr lang="fi-FI" dirty="0"/>
              <a:t>	4.1 Tutkimuksen tavoite ja 	tutkimuskysymykset</a:t>
            </a:r>
          </a:p>
          <a:p>
            <a:pPr marL="0" indent="0">
              <a:buNone/>
            </a:pPr>
            <a:r>
              <a:rPr lang="fi-FI" dirty="0"/>
              <a:t>	4.2 Tutkimusmenetelmä ja 	tutkimuksen kulku (tai 	aineiston 	keruu</a:t>
            </a:r>
          </a:p>
          <a:p>
            <a:pPr marL="0" indent="0">
              <a:buNone/>
            </a:pPr>
            <a:r>
              <a:rPr lang="fi-FI" dirty="0"/>
              <a:t>	4.3 Aineiston analyysi</a:t>
            </a:r>
          </a:p>
          <a:p>
            <a:pPr marL="0" indent="0">
              <a:buNone/>
            </a:pPr>
            <a:r>
              <a:rPr lang="fi-FI" dirty="0"/>
              <a:t>	4.4 Eettiset ratkaisut</a:t>
            </a:r>
          </a:p>
          <a:p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fi-FI" sz="1900" dirty="0"/>
              <a:t>Kandityön mallipohjan jäsennys</a:t>
            </a:r>
          </a:p>
        </p:txBody>
      </p:sp>
      <p:sp>
        <p:nvSpPr>
          <p:cNvPr id="8" name="Sisällön paikkamerkki 7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i-FI" dirty="0"/>
              <a:t>….</a:t>
            </a:r>
          </a:p>
          <a:p>
            <a:pPr marL="0" indent="0">
              <a:buNone/>
            </a:pPr>
            <a:r>
              <a:rPr lang="fi-FI" dirty="0"/>
              <a:t>4 Tutkimustehtävä ja tutkimuskysymykset</a:t>
            </a:r>
          </a:p>
          <a:p>
            <a:pPr marL="0" indent="0">
              <a:buNone/>
            </a:pPr>
            <a:r>
              <a:rPr lang="fi-FI" dirty="0"/>
              <a:t>5 Tutkimuksen toteuttaminen</a:t>
            </a:r>
          </a:p>
          <a:p>
            <a:pPr marL="0" indent="0">
              <a:buNone/>
            </a:pPr>
            <a:r>
              <a:rPr lang="fi-FI" dirty="0"/>
              <a:t>	5.1 Tutkimuskohde ja 	lähestymistapa / Tutkimuksen 	konteksti</a:t>
            </a:r>
          </a:p>
          <a:p>
            <a:pPr marL="0" indent="0">
              <a:buNone/>
            </a:pPr>
            <a:r>
              <a:rPr lang="fi-FI" dirty="0"/>
              <a:t>	5.2 Tutkimukseen osallistujat</a:t>
            </a:r>
          </a:p>
          <a:p>
            <a:pPr marL="0" indent="0">
              <a:buNone/>
            </a:pPr>
            <a:r>
              <a:rPr lang="fi-FI" dirty="0"/>
              <a:t>	5.3 Aineiston keruu</a:t>
            </a:r>
          </a:p>
          <a:p>
            <a:pPr marL="0" indent="0">
              <a:buNone/>
            </a:pPr>
            <a:r>
              <a:rPr lang="fi-FI" dirty="0"/>
              <a:t>	5.4 Aineiston analyysi</a:t>
            </a:r>
          </a:p>
          <a:p>
            <a:pPr marL="0" indent="0">
              <a:buNone/>
            </a:pPr>
            <a:r>
              <a:rPr lang="fi-FI" dirty="0"/>
              <a:t>	5.5 Eettiset ratkaisut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230275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3D44A-3F53-4BE9-9BA2-8A67DC0AC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9685" y="335573"/>
            <a:ext cx="10369103" cy="1080542"/>
          </a:xfrm>
        </p:spPr>
        <p:txBody>
          <a:bodyPr/>
          <a:lstStyle/>
          <a:p>
            <a:r>
              <a:rPr lang="fi-FI" sz="3200" dirty="0"/>
              <a:t>Kanditutkielman aineiston ei tarvitse olla opettajia haastattelemalla kerätty…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282D37-CAC6-47D6-AC75-C071F3279F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2800" dirty="0"/>
              <a:t>Vaihtoehtoja: </a:t>
            </a:r>
          </a:p>
          <a:p>
            <a:pPr marL="0" indent="0">
              <a:buNone/>
            </a:pPr>
            <a:r>
              <a:rPr lang="fi-FI" sz="2800" dirty="0"/>
              <a:t>	Opiskelijaryhmän kirjoitelma-aineisto </a:t>
            </a:r>
          </a:p>
          <a:p>
            <a:pPr marL="0" indent="0">
              <a:buNone/>
            </a:pPr>
            <a:r>
              <a:rPr lang="fi-FI" sz="2800" dirty="0"/>
              <a:t>	Perusopetuksen opetussuunnitelma (+ muut dokumenttiaineistot) </a:t>
            </a:r>
          </a:p>
          <a:p>
            <a:pPr marL="0" indent="0">
              <a:buNone/>
            </a:pPr>
            <a:r>
              <a:rPr lang="fi-FI" sz="2800" dirty="0"/>
              <a:t>	Oppikirjat -&gt; oppikirja-analyysi </a:t>
            </a:r>
          </a:p>
          <a:p>
            <a:pPr marL="0" indent="0">
              <a:buNone/>
            </a:pPr>
            <a:r>
              <a:rPr lang="fi-FI" sz="2800" dirty="0"/>
              <a:t>	Kandiryhmän tai pienryhmän yhteinen aineisto </a:t>
            </a:r>
          </a:p>
          <a:p>
            <a:pPr marL="0" indent="0">
              <a:buNone/>
            </a:pPr>
            <a:r>
              <a:rPr lang="fi-FI" sz="2800" dirty="0"/>
              <a:t>	(some-aineistot eivät mahdollisia) </a:t>
            </a:r>
          </a:p>
          <a:p>
            <a:pPr marL="0" indent="0">
              <a:buNone/>
            </a:pPr>
            <a:r>
              <a:rPr lang="fi-FI" sz="2800" dirty="0"/>
              <a:t>	Reflektiopäiväkirjat, muut opinnoissa kertyvät autenttiset aineistot 	(esim. </a:t>
            </a:r>
            <a:r>
              <a:rPr lang="fi-FI" sz="2800" dirty="0" err="1"/>
              <a:t>Prope</a:t>
            </a:r>
            <a:r>
              <a:rPr lang="fi-FI" sz="28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12185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C6B53-979C-4B1A-8E8D-54C1B69C8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Eettiset ohjeet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24FFEC-FEBD-4EAF-B69E-F6F34ECA71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>
                <a:solidFill>
                  <a:srgbClr val="333333"/>
                </a:solidFill>
                <a:latin typeface="Open Sans" panose="020B0606030504020204" pitchFamily="34" charset="0"/>
              </a:rPr>
              <a:t>O</a:t>
            </a:r>
            <a:r>
              <a:rPr lang="fi-FI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piskelijan on myös noudatettava tutkielmassaan hyviä tieteellisiä käytänteitä. </a:t>
            </a:r>
            <a:r>
              <a:rPr lang="fi-FI" b="0" i="0" dirty="0">
                <a:effectLst/>
                <a:latin typeface="Open Sans" panose="020B0606030504020204" pitchFamily="34" charset="0"/>
                <a:hlinkClick r:id="rId2"/>
              </a:rPr>
              <a:t>https://www.jyu.fi/it/fi/ohjeita-opiskelijalle/opintohallinnon-saadokset-maaraykset-ja-lomakkeet/opintoja-ohjaavat-saadokset-ja-asetukset/eettiset_ohjeet</a:t>
            </a:r>
            <a:endParaRPr lang="fi-FI" b="0" i="0" dirty="0">
              <a:effectLst/>
              <a:latin typeface="Open Sans" panose="020B0606030504020204" pitchFamily="34" charset="0"/>
            </a:endParaRPr>
          </a:p>
          <a:p>
            <a:endParaRPr lang="fi-FI" dirty="0">
              <a:latin typeface="Open Sans" panose="020B0606030504020204" pitchFamily="34" charset="0"/>
            </a:endParaRPr>
          </a:p>
          <a:p>
            <a:r>
              <a:rPr lang="fi-FI" dirty="0">
                <a:latin typeface="Open Sans" panose="020B0606030504020204" pitchFamily="34" charset="0"/>
              </a:rPr>
              <a:t>Hyvä tieteellinen käytäntö</a:t>
            </a:r>
          </a:p>
          <a:p>
            <a:pPr marL="0" indent="0">
              <a:buNone/>
            </a:pPr>
            <a:r>
              <a:rPr lang="fi-FI" dirty="0">
                <a:hlinkClick r:id="rId3"/>
              </a:rPr>
              <a:t>https://tenk.fi/fi/tiedevilppi/hyva-tieteellinen-kaytanto-htk</a:t>
            </a:r>
            <a:endParaRPr lang="fi-FI" dirty="0"/>
          </a:p>
          <a:p>
            <a:pPr marL="0" indent="0">
              <a:buNone/>
            </a:pPr>
            <a:endParaRPr lang="fi-FI" dirty="0"/>
          </a:p>
          <a:p>
            <a:r>
              <a:rPr lang="fi-FI" b="0" i="0" dirty="0">
                <a:solidFill>
                  <a:srgbClr val="212529"/>
                </a:solidFill>
                <a:effectLst/>
                <a:latin typeface="Lato" panose="020F0502020204030203" pitchFamily="34" charset="0"/>
              </a:rPr>
              <a:t>Yliopistossa on käytössä plagioinnintunnistusohjelmisto </a:t>
            </a:r>
            <a:r>
              <a:rPr lang="fi-FI" b="0" i="0" u="none" strike="noStrike" dirty="0" err="1">
                <a:solidFill>
                  <a:srgbClr val="002957"/>
                </a:solidFill>
                <a:effectLst/>
                <a:latin typeface="Lato" panose="020F0502020204030203" pitchFamily="34" charset="0"/>
                <a:hlinkClick r:id="rId4"/>
              </a:rPr>
              <a:t>Turnitin</a:t>
            </a:r>
            <a:r>
              <a:rPr lang="fi-FI" b="0" i="0" dirty="0">
                <a:solidFill>
                  <a:srgbClr val="212529"/>
                </a:solidFill>
                <a:effectLst/>
                <a:latin typeface="Lato" panose="020F0502020204030203" pitchFamily="34" charset="0"/>
              </a:rPr>
              <a:t>.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68804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3B9EE-228E-47A4-BD9F-DD0F75FC0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Tervetuloa kandiseminaariin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E8957E-9D74-4FC8-8A1D-58E2A8DCFF6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sz="3200" dirty="0"/>
              <a:t>Esittäydytään/tutustutaan </a:t>
            </a:r>
            <a:r>
              <a:rPr lang="fi-FI" sz="3200" dirty="0">
                <a:sym typeface="Wingdings" panose="05000000000000000000" pitchFamily="2" charset="2"/>
              </a:rPr>
              <a:t> kandiryhmä tärkeässä roolissa seminaarityön tekemisessä ja etenemisessä</a:t>
            </a:r>
            <a:endParaRPr lang="fi-FI" sz="320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769ED01-F7E0-4998-9CC1-65106629B63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463" y="2133600"/>
            <a:ext cx="4895850" cy="3671887"/>
          </a:xfrm>
        </p:spPr>
      </p:pic>
    </p:spTree>
    <p:extLst>
      <p:ext uri="{BB962C8B-B14F-4D97-AF65-F5344CB8AC3E}">
        <p14:creationId xmlns:p14="http://schemas.microsoft.com/office/powerpoint/2010/main" val="2114691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CFB30-50A4-4BE5-A27B-817BC0FB3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Edeltävät opinnot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553831-433D-47D5-9FFB-00DC28D145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25" y="1773239"/>
            <a:ext cx="11398250" cy="4392612"/>
          </a:xfrm>
        </p:spPr>
        <p:txBody>
          <a:bodyPr/>
          <a:lstStyle/>
          <a:p>
            <a:r>
              <a:rPr lang="fi-FI" sz="2400" b="0" i="0" dirty="0">
                <a:solidFill>
                  <a:srgbClr val="333333"/>
                </a:solidFill>
                <a:effectLst/>
                <a:latin typeface="Ubuntu"/>
              </a:rPr>
              <a:t>Opintojaksot KTKA2010 Tieteellisen tiedon rakentuminen: Laadulliset tutkimusmenetelmät ja KTKA2020 Tieteellisen tiedon rakentuminen: Määrälliset tutkimusmenetelmät on suoritettava viimeistään Kandidaatin tutkielma ja seminaari -opintojakson aikana.</a:t>
            </a:r>
          </a:p>
          <a:p>
            <a:pPr marL="0" indent="0">
              <a:buNone/>
            </a:pPr>
            <a:endParaRPr lang="fi-FI" sz="2400" b="0" i="0" dirty="0">
              <a:solidFill>
                <a:srgbClr val="333333"/>
              </a:solidFill>
              <a:effectLst/>
              <a:latin typeface="Ubuntu"/>
            </a:endParaRPr>
          </a:p>
          <a:p>
            <a:pPr algn="l"/>
            <a:r>
              <a:rPr lang="fi-FI" sz="2400" b="0" i="0" dirty="0">
                <a:solidFill>
                  <a:srgbClr val="333333"/>
                </a:solidFill>
                <a:effectLst/>
                <a:latin typeface="Ubuntu"/>
              </a:rPr>
              <a:t>OKLA4301 Kandidaatintutkielma ja seminaari -opintojakson aikana tulee suorittaa LIB1THP Tiedonhankinnan perusteet (1 op) -verkko-opintojakso, jonka järjestää Avoimen tiedon keskus.</a:t>
            </a:r>
          </a:p>
          <a:p>
            <a:pPr marL="0" indent="0">
              <a:buNone/>
            </a:pP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358464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FEE2D-B3B9-4482-9750-7538D4BAD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7357" y="371959"/>
            <a:ext cx="10395218" cy="743919"/>
          </a:xfrm>
        </p:spPr>
        <p:txBody>
          <a:bodyPr/>
          <a:lstStyle/>
          <a:p>
            <a:r>
              <a:rPr lang="fi-FI" b="0" i="0" dirty="0">
                <a:solidFill>
                  <a:srgbClr val="333333"/>
                </a:solidFill>
                <a:effectLst/>
              </a:rPr>
              <a:t>Osaamistavoitteet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77CC88-16C5-415C-8A6B-15DEC6969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953" y="1301858"/>
            <a:ext cx="11639227" cy="4863993"/>
          </a:xfrm>
        </p:spPr>
        <p:txBody>
          <a:bodyPr/>
          <a:lstStyle/>
          <a:p>
            <a:pPr marL="0" indent="0" algn="l">
              <a:buNone/>
            </a:pPr>
            <a:r>
              <a:rPr lang="fi-FI" sz="2400" b="0" i="0" dirty="0">
                <a:solidFill>
                  <a:srgbClr val="333333"/>
                </a:solidFill>
                <a:effectLst/>
                <a:latin typeface="Ubuntu"/>
              </a:rPr>
              <a:t>Op</a:t>
            </a:r>
            <a:r>
              <a:rPr lang="fi-FI" sz="2200" b="0" i="0" dirty="0">
                <a:solidFill>
                  <a:srgbClr val="333333"/>
                </a:solidFill>
                <a:effectLst/>
                <a:latin typeface="Ubuntu"/>
              </a:rPr>
              <a:t>intojakson suoritettuaan opiskelija osaa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i-FI" sz="2200" b="0" i="0" dirty="0">
                <a:solidFill>
                  <a:srgbClr val="333333"/>
                </a:solidFill>
                <a:effectLst/>
                <a:latin typeface="Ubuntu"/>
              </a:rPr>
              <a:t>etsiä ja käyttää tutkimusaiheeseensa liittyvää tieteellistä kirjallisuutta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i-FI" sz="2200" b="0" i="0" dirty="0">
                <a:solidFill>
                  <a:srgbClr val="333333"/>
                </a:solidFill>
                <a:effectLst/>
                <a:latin typeface="Ubuntu"/>
              </a:rPr>
              <a:t>eritellä tutkimusprosessin kulun ja tutkimuksen teon vaiheet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i-FI" sz="2200" b="0" i="0" dirty="0">
                <a:solidFill>
                  <a:srgbClr val="333333"/>
                </a:solidFill>
                <a:effectLst/>
                <a:latin typeface="Ubuntu"/>
              </a:rPr>
              <a:t>soveltaa tieteellisen tutkimuksen menetelmiä empiirisen aineiston keruuseen ja analysointiin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i-FI" sz="2200" b="0" i="0" dirty="0">
                <a:solidFill>
                  <a:srgbClr val="333333"/>
                </a:solidFill>
                <a:effectLst/>
                <a:latin typeface="Ubuntu"/>
              </a:rPr>
              <a:t>toteuttaa pienimuotoisen empiirisen tieteellisen tutkimuksen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i-FI" sz="2200" b="0" i="0" dirty="0">
                <a:solidFill>
                  <a:srgbClr val="333333"/>
                </a:solidFill>
                <a:effectLst/>
                <a:latin typeface="Ubuntu"/>
              </a:rPr>
              <a:t>laatia tutkimusraportin tieteellisen viestinnän periaatteiden mukaisesti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i-FI" sz="2200" b="0" i="0" dirty="0">
                <a:solidFill>
                  <a:srgbClr val="333333"/>
                </a:solidFill>
                <a:effectLst/>
                <a:latin typeface="Ubuntu"/>
              </a:rPr>
              <a:t>perustella omia valintojaan ja arvioida muiden tekemiä valintoja tieteellisessä keskustelussa</a:t>
            </a:r>
            <a:br>
              <a:rPr lang="fi-FI" sz="2400" b="0" i="0" dirty="0">
                <a:solidFill>
                  <a:srgbClr val="333333"/>
                </a:solidFill>
                <a:effectLst/>
                <a:latin typeface="Ubuntu"/>
              </a:rPr>
            </a:br>
            <a:endParaRPr lang="fi-FI" sz="2400" b="0" i="0" dirty="0">
              <a:solidFill>
                <a:srgbClr val="333333"/>
              </a:solidFill>
              <a:effectLst/>
              <a:latin typeface="Ubuntu"/>
            </a:endParaRPr>
          </a:p>
          <a:p>
            <a:pPr marL="0" indent="0" algn="l">
              <a:buNone/>
            </a:pPr>
            <a:r>
              <a:rPr lang="fi-FI" sz="2200" b="0" i="0" dirty="0">
                <a:solidFill>
                  <a:srgbClr val="333333"/>
                </a:solidFill>
                <a:effectLst/>
                <a:latin typeface="Ubuntu"/>
              </a:rPr>
              <a:t>ASIASISÄLTÖ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i-FI" sz="2200" b="0" i="0" dirty="0">
                <a:solidFill>
                  <a:srgbClr val="333333"/>
                </a:solidFill>
                <a:effectLst/>
                <a:latin typeface="Ubuntu"/>
              </a:rPr>
              <a:t>Tutkimusprosessin vaiheet, tiedon hankinta, empiirinen tutkielma (ei pelkkä kirjallisuuskatsaus), tieteellinen viestintä, tutkimusetiikka, tieteellinen argumentointi</a:t>
            </a:r>
          </a:p>
          <a:p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1269426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CF8AB-FCFD-47FB-A043-9D1352115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471" y="476250"/>
            <a:ext cx="10369103" cy="1080542"/>
          </a:xfrm>
        </p:spPr>
        <p:txBody>
          <a:bodyPr anchor="t">
            <a:normAutofit/>
          </a:bodyPr>
          <a:lstStyle/>
          <a:p>
            <a:r>
              <a:rPr lang="fi-FI" dirty="0"/>
              <a:t>OKLA4301 Kandidaatintutkielma ja seminaari (9 op)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015F99-1CAD-405F-B769-64A80A208D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1001" y="1439917"/>
            <a:ext cx="6135413" cy="5087007"/>
          </a:xfrm>
        </p:spPr>
        <p:txBody>
          <a:bodyPr anchor="t">
            <a:normAutofit/>
          </a:bodyPr>
          <a:lstStyle/>
          <a:p>
            <a:pPr>
              <a:lnSpc>
                <a:spcPct val="110000"/>
              </a:lnSpc>
            </a:pPr>
            <a:r>
              <a:rPr lang="fi-FI" sz="2000" dirty="0"/>
              <a:t>Kandiseminaarit (10 x 2 h = 20 h) </a:t>
            </a:r>
          </a:p>
          <a:p>
            <a:pPr>
              <a:lnSpc>
                <a:spcPct val="110000"/>
              </a:lnSpc>
            </a:pPr>
            <a:r>
              <a:rPr lang="fi-FI" sz="2000" dirty="0"/>
              <a:t>Tutkimusviestinnän ohjaus yht. n. 10 h </a:t>
            </a:r>
          </a:p>
          <a:p>
            <a:pPr>
              <a:lnSpc>
                <a:spcPct val="110000"/>
              </a:lnSpc>
            </a:pPr>
            <a:r>
              <a:rPr lang="fi-FI" sz="2000" dirty="0"/>
              <a:t>Kandidaatintutkielma: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fi-FI" sz="2000" dirty="0"/>
              <a:t>	- pienimuotoisen kasvatustieteellisen 	tutkimuksen toteutus ja raportointi (20–30 s.): 	teoriaosa, aineiston keruu, analysointi, tulokset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fi-FI" sz="2000" dirty="0"/>
              <a:t>	- itsenäistä työskentelyä (yht. n. 200–250 h!)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fi-FI" sz="2000" dirty="0"/>
              <a:t>	- yksilöohjausta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fi-FI" sz="2000" dirty="0"/>
              <a:t>	- tutkielma kannattaa tehdä parin	kanssa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fi-FI" sz="2000" dirty="0"/>
              <a:t>	- </a:t>
            </a:r>
            <a:r>
              <a:rPr lang="fi-FI" sz="2000" dirty="0" err="1"/>
              <a:t>TurnIt</a:t>
            </a:r>
            <a:r>
              <a:rPr lang="fi-FI" sz="2000" dirty="0"/>
              <a:t> –plagiaatin tunnistus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fi-FI" sz="2000" dirty="0"/>
              <a:t>	- </a:t>
            </a:r>
            <a:r>
              <a:rPr lang="fi-FI" sz="2000" dirty="0" err="1"/>
              <a:t>Matiruteetti</a:t>
            </a:r>
            <a:r>
              <a:rPr lang="fi-FI" sz="2000" dirty="0"/>
              <a:t> = kypsyysnäyte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fi-FI" sz="2000" dirty="0"/>
              <a:t>	(</a:t>
            </a:r>
            <a:r>
              <a:rPr lang="fi-FI" sz="2000" dirty="0" err="1"/>
              <a:t>Exam</a:t>
            </a:r>
            <a:r>
              <a:rPr lang="fi-FI" sz="2000" dirty="0"/>
              <a:t>-tentti + kielentarkastus)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fi-FI" sz="2000" dirty="0"/>
              <a:t>Kandikonferenssi keväällä 2022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2DA7832-7214-4861-B6FA-97F863EADD5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5" r="17662" b="1"/>
          <a:stretch/>
        </p:blipFill>
        <p:spPr>
          <a:xfrm>
            <a:off x="6744840" y="1727202"/>
            <a:ext cx="5066159" cy="4392612"/>
          </a:xfrm>
          <a:noFill/>
        </p:spPr>
      </p:pic>
    </p:spTree>
    <p:extLst>
      <p:ext uri="{BB962C8B-B14F-4D97-AF65-F5344CB8AC3E}">
        <p14:creationId xmlns:p14="http://schemas.microsoft.com/office/powerpoint/2010/main" val="1705179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1CFA4-E42B-4639-A7CA-173E34312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Mitä tutkin? Miksi tutkin? Miten tutkin?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5BC299-F645-46DA-9F3F-54521332A7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983" y="1425843"/>
            <a:ext cx="11902697" cy="5238427"/>
          </a:xfrm>
        </p:spPr>
        <p:txBody>
          <a:bodyPr/>
          <a:lstStyle/>
          <a:p>
            <a:r>
              <a:rPr lang="fi-FI" sz="2800" b="1" dirty="0"/>
              <a:t>Mitä tutkin?</a:t>
            </a:r>
          </a:p>
          <a:p>
            <a:pPr marL="0" indent="0">
              <a:buNone/>
            </a:pPr>
            <a:r>
              <a:rPr lang="fi-FI" dirty="0"/>
              <a:t>	- </a:t>
            </a:r>
            <a:r>
              <a:rPr lang="fi-FI" sz="2400" dirty="0"/>
              <a:t>Aihepiiri </a:t>
            </a:r>
            <a:r>
              <a:rPr lang="fi-FI" sz="2400" dirty="0">
                <a:sym typeface="Wingdings" panose="05000000000000000000" pitchFamily="2" charset="2"/>
              </a:rPr>
              <a:t> aihe  tutkimuksen tavoite (tutkimustehtävä)  tutkimuskysymys</a:t>
            </a:r>
          </a:p>
          <a:p>
            <a:pPr marL="0" indent="0">
              <a:buNone/>
            </a:pPr>
            <a:r>
              <a:rPr lang="fi-FI" sz="2400" dirty="0">
                <a:sym typeface="Wingdings" panose="05000000000000000000" pitchFamily="2" charset="2"/>
              </a:rPr>
              <a:t>	- Mitä rajatumpi aihe, sen parempi tutkimuksellisesti </a:t>
            </a:r>
          </a:p>
          <a:p>
            <a:pPr marL="0" indent="0">
              <a:buNone/>
            </a:pPr>
            <a:r>
              <a:rPr lang="fi-FI" sz="2400" dirty="0">
                <a:sym typeface="Wingdings" panose="05000000000000000000" pitchFamily="2" charset="2"/>
              </a:rPr>
              <a:t>	 rajaus omien tavoitteiden suunnassa </a:t>
            </a:r>
          </a:p>
          <a:p>
            <a:pPr marL="0" indent="0">
              <a:buNone/>
            </a:pPr>
            <a:r>
              <a:rPr lang="fi-FI" sz="2400" dirty="0">
                <a:sym typeface="Wingdings" panose="05000000000000000000" pitchFamily="2" charset="2"/>
              </a:rPr>
              <a:t>	- </a:t>
            </a:r>
            <a:r>
              <a:rPr lang="fi-FI" sz="2400" dirty="0"/>
              <a:t>Rajausmahdollisuuksia, </a:t>
            </a:r>
            <a:r>
              <a:rPr lang="fi-FI" sz="2400" b="1" dirty="0"/>
              <a:t>esim</a:t>
            </a:r>
            <a:r>
              <a:rPr lang="fi-FI" sz="2400" dirty="0"/>
              <a:t>.</a:t>
            </a:r>
          </a:p>
          <a:p>
            <a:pPr lvl="6"/>
            <a:r>
              <a:rPr lang="fi-FI" sz="2400" dirty="0"/>
              <a:t>Toiminnallinen matematiikan opetus eriyttämisessä</a:t>
            </a:r>
          </a:p>
          <a:p>
            <a:pPr lvl="6"/>
            <a:r>
              <a:rPr lang="fi-FI" sz="2400" dirty="0"/>
              <a:t>Sosiaaliset taidot monikulttuurisessa luokassa</a:t>
            </a:r>
          </a:p>
          <a:p>
            <a:pPr lvl="6"/>
            <a:r>
              <a:rPr lang="fi-FI" sz="2400" dirty="0"/>
              <a:t>Aikuisen rooli koulukiusaamisen selvittelyssä/ ehkäisemisessä</a:t>
            </a:r>
          </a:p>
          <a:p>
            <a:pPr lvl="6"/>
            <a:r>
              <a:rPr lang="fi-FI" sz="2400" dirty="0"/>
              <a:t>Mitä lapset kokevat oppivansa sosiaalisessa mediassa?</a:t>
            </a:r>
          </a:p>
          <a:p>
            <a:pPr lvl="6"/>
            <a:r>
              <a:rPr lang="fi-FI" sz="2400" b="1" dirty="0"/>
              <a:t>Tapaustutkimus</a:t>
            </a:r>
            <a:r>
              <a:rPr lang="fi-FI" sz="2400" dirty="0"/>
              <a:t> (esim. fyysinen oppimisympäristö)</a:t>
            </a:r>
          </a:p>
          <a:p>
            <a:pPr marL="0" indent="0">
              <a:buNone/>
            </a:pPr>
            <a:endParaRPr lang="fi-FI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fi-FI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fi-FI" dirty="0">
                <a:sym typeface="Wingdings" panose="05000000000000000000" pitchFamily="2" charset="2"/>
              </a:rPr>
              <a:t>	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34389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FA5FC223-6DDA-4F1D-8739-1C8832234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471" y="476250"/>
            <a:ext cx="4608513" cy="546638"/>
          </a:xfrm>
        </p:spPr>
        <p:txBody>
          <a:bodyPr/>
          <a:lstStyle/>
          <a:p>
            <a:r>
              <a:rPr lang="en-US" dirty="0" err="1"/>
              <a:t>Mitä</a:t>
            </a:r>
            <a:r>
              <a:rPr lang="en-US" dirty="0"/>
              <a:t> </a:t>
            </a:r>
            <a:r>
              <a:rPr lang="en-US" dirty="0" err="1"/>
              <a:t>tutkin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698497-10F7-4542-A773-8A07C97DC0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953" y="1565330"/>
            <a:ext cx="6741762" cy="4928460"/>
          </a:xfrm>
        </p:spPr>
        <p:txBody>
          <a:bodyPr anchor="t">
            <a:normAutofit/>
          </a:bodyPr>
          <a:lstStyle/>
          <a:p>
            <a:r>
              <a:rPr lang="fi-FI" sz="2000" dirty="0"/>
              <a:t>Tutkimusta ja tutkimusartikkeleita mukaan  </a:t>
            </a:r>
          </a:p>
          <a:p>
            <a:pPr marL="0" indent="0">
              <a:buNone/>
            </a:pPr>
            <a:r>
              <a:rPr lang="fi-FI" sz="2000" dirty="0">
                <a:sym typeface="Wingdings" panose="05000000000000000000" pitchFamily="2" charset="2"/>
              </a:rPr>
              <a:t>	 </a:t>
            </a:r>
            <a:r>
              <a:rPr lang="fi-FI" sz="2000" dirty="0"/>
              <a:t>perustele kaikki väitteesi tutkimuksella (eikä 	auktoriteetilla, someteksteillä, iltapäivälehdillä tms.)</a:t>
            </a:r>
          </a:p>
          <a:p>
            <a:pPr marL="0" indent="0">
              <a:buNone/>
            </a:pPr>
            <a:r>
              <a:rPr lang="fi-FI" sz="2000" dirty="0"/>
              <a:t>	</a:t>
            </a:r>
            <a:r>
              <a:rPr lang="fi-FI" sz="2000" dirty="0">
                <a:sym typeface="Wingdings" panose="05000000000000000000" pitchFamily="2" charset="2"/>
              </a:rPr>
              <a:t> aiheen tutkimustiedon laajuus/kattavuus + vai -?</a:t>
            </a:r>
            <a:endParaRPr lang="fi-FI" sz="2000" dirty="0"/>
          </a:p>
          <a:p>
            <a:r>
              <a:rPr lang="fi-FI" sz="2000" dirty="0"/>
              <a:t>Tekstin objektiivisuus </a:t>
            </a:r>
          </a:p>
          <a:p>
            <a:pPr marL="541337" lvl="2" indent="0">
              <a:buNone/>
            </a:pPr>
            <a:r>
              <a:rPr lang="fi-FI" sz="2000" dirty="0"/>
              <a:t>	</a:t>
            </a:r>
            <a:r>
              <a:rPr lang="fi-FI" sz="2000" dirty="0">
                <a:sym typeface="Wingdings" panose="05000000000000000000" pitchFamily="2" charset="2"/>
              </a:rPr>
              <a:t> paljon on sallittua kun toimet avataan tekstissä</a:t>
            </a:r>
            <a:endParaRPr lang="fi-FI" sz="2000" dirty="0"/>
          </a:p>
          <a:p>
            <a:pPr marL="0" indent="0">
              <a:buNone/>
            </a:pPr>
            <a:r>
              <a:rPr lang="fi-FI" sz="2000" dirty="0"/>
              <a:t>	</a:t>
            </a:r>
            <a:r>
              <a:rPr lang="fi-FI" sz="2000" dirty="0">
                <a:sym typeface="Wingdings" panose="05000000000000000000" pitchFamily="2" charset="2"/>
              </a:rPr>
              <a:t></a:t>
            </a:r>
            <a:r>
              <a:rPr lang="fi-FI" sz="2000" dirty="0"/>
              <a:t> normit ja ohjeet siitä, miten tulisi toimia 	pohdintaan!</a:t>
            </a:r>
            <a:br>
              <a:rPr lang="fi-FI" sz="2000" dirty="0"/>
            </a:br>
            <a:endParaRPr lang="fi-FI" sz="2000" dirty="0"/>
          </a:p>
          <a:p>
            <a:r>
              <a:rPr lang="fi-FI" sz="2000" dirty="0"/>
              <a:t>Teoreettiset lähtökohdat tai teoreettinen näkökulma lähtökohtana </a:t>
            </a:r>
          </a:p>
          <a:p>
            <a:pPr marL="0" indent="0">
              <a:buNone/>
            </a:pPr>
            <a:r>
              <a:rPr lang="fi-FI" sz="2000" dirty="0"/>
              <a:t>	</a:t>
            </a:r>
            <a:r>
              <a:rPr lang="fi-FI" sz="2000" dirty="0">
                <a:sym typeface="Wingdings" panose="05000000000000000000" pitchFamily="2" charset="2"/>
              </a:rPr>
              <a:t></a:t>
            </a:r>
            <a:r>
              <a:rPr lang="fi-FI" sz="2000" dirty="0"/>
              <a:t> käytännön sovellukset</a:t>
            </a:r>
          </a:p>
          <a:p>
            <a:pPr marL="0" indent="0">
              <a:buNone/>
            </a:pPr>
            <a:endParaRPr lang="fi-FI" sz="1700" dirty="0"/>
          </a:p>
        </p:txBody>
      </p:sp>
      <p:pic>
        <p:nvPicPr>
          <p:cNvPr id="6" name="Content Placeholder 5" descr="A picture containing text&#10;&#10;Description automatically generated">
            <a:extLst>
              <a:ext uri="{FF2B5EF4-FFF2-40B4-BE49-F238E27FC236}">
                <a16:creationId xmlns:a16="http://schemas.microsoft.com/office/drawing/2014/main" id="{354AA7A5-90FD-4987-B6FA-1B82F2AEA26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0" r="18137" b="-1"/>
          <a:stretch/>
        </p:blipFill>
        <p:spPr>
          <a:xfrm>
            <a:off x="6679376" y="728420"/>
            <a:ext cx="5512623" cy="5940940"/>
          </a:xfrm>
          <a:noFill/>
        </p:spPr>
      </p:pic>
    </p:spTree>
    <p:extLst>
      <p:ext uri="{BB962C8B-B14F-4D97-AF65-F5344CB8AC3E}">
        <p14:creationId xmlns:p14="http://schemas.microsoft.com/office/powerpoint/2010/main" val="3101735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CA8EDD-057C-4CDC-BFC6-B0A9CD4FB1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7200" y="1844298"/>
            <a:ext cx="5644784" cy="4463512"/>
          </a:xfrm>
        </p:spPr>
        <p:txBody>
          <a:bodyPr/>
          <a:lstStyle/>
          <a:p>
            <a:pPr marL="0" indent="0">
              <a:buNone/>
            </a:pPr>
            <a:r>
              <a:rPr lang="fi-FI" sz="2800" b="1" dirty="0"/>
              <a:t>Miksi tutkin?</a:t>
            </a:r>
          </a:p>
          <a:p>
            <a:endParaRPr lang="fi-FI" dirty="0"/>
          </a:p>
          <a:p>
            <a:r>
              <a:rPr lang="fi-FI" sz="2400" dirty="0"/>
              <a:t>Perustelu auttaa hahmottamaan/rajaamaan</a:t>
            </a:r>
          </a:p>
          <a:p>
            <a:r>
              <a:rPr lang="fi-FI" sz="2400" dirty="0"/>
              <a:t>Kenelle tulos on suunnattu?</a:t>
            </a:r>
          </a:p>
          <a:p>
            <a:r>
              <a:rPr lang="fi-FI" sz="2400" dirty="0"/>
              <a:t>Aiempi tutkimus aiheesta?</a:t>
            </a:r>
          </a:p>
          <a:p>
            <a:r>
              <a:rPr lang="fi-FI" sz="2400" dirty="0"/>
              <a:t>Kuka hyötyy tutkimuksesta? </a:t>
            </a:r>
          </a:p>
          <a:p>
            <a:r>
              <a:rPr lang="fi-FI" sz="2400" dirty="0"/>
              <a:t>Kenelle tiedoksi?</a:t>
            </a:r>
          </a:p>
        </p:txBody>
      </p:sp>
      <p:pic>
        <p:nvPicPr>
          <p:cNvPr id="6" name="Content Placeholder 5" descr="A picture containing floor, child&#10;&#10;Description automatically generated">
            <a:extLst>
              <a:ext uri="{FF2B5EF4-FFF2-40B4-BE49-F238E27FC236}">
                <a16:creationId xmlns:a16="http://schemas.microsoft.com/office/drawing/2014/main" id="{A81CBBC0-C4A9-4292-A4E0-29EA23E2689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945" y="2092271"/>
            <a:ext cx="6928339" cy="3363131"/>
          </a:xfrm>
        </p:spPr>
      </p:pic>
    </p:spTree>
    <p:extLst>
      <p:ext uri="{BB962C8B-B14F-4D97-AF65-F5344CB8AC3E}">
        <p14:creationId xmlns:p14="http://schemas.microsoft.com/office/powerpoint/2010/main" val="45574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17630-00E3-4D53-81F3-C4F840C27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484" y="305769"/>
            <a:ext cx="10369103" cy="841106"/>
          </a:xfrm>
        </p:spPr>
        <p:txBody>
          <a:bodyPr/>
          <a:lstStyle/>
          <a:p>
            <a:r>
              <a:rPr lang="fi-FI" dirty="0"/>
              <a:t>Miten tutkin?</a:t>
            </a:r>
            <a:br>
              <a:rPr lang="fi-FI" dirty="0"/>
            </a:br>
            <a:r>
              <a:rPr lang="fi-FI" dirty="0"/>
              <a:t>Tutkimuksen tavoite / tutkimustehtävä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189CF4-EA48-4A72-9CBB-B11E675B63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2400" dirty="0"/>
              <a:t>Tutkimuksen toteuttaminen: </a:t>
            </a:r>
            <a:r>
              <a:rPr lang="fi-FI" sz="2400" b="1" dirty="0"/>
              <a:t>Tutkimuksen tavoite ja tutkimuskysymykset </a:t>
            </a:r>
          </a:p>
          <a:p>
            <a:r>
              <a:rPr lang="fi-FI" sz="2400" dirty="0"/>
              <a:t>Johdattelu </a:t>
            </a:r>
            <a:r>
              <a:rPr lang="fi-FI" sz="2400" b="1" dirty="0"/>
              <a:t>teoriaosasta</a:t>
            </a:r>
            <a:r>
              <a:rPr lang="fi-FI" sz="2400" dirty="0"/>
              <a:t> täsmällisiin </a:t>
            </a:r>
            <a:r>
              <a:rPr lang="fi-FI" sz="2400" b="1" dirty="0"/>
              <a:t>tutkimuskysymyksiin</a:t>
            </a:r>
            <a:r>
              <a:rPr lang="fi-FI" sz="2400" dirty="0"/>
              <a:t> tutkimuksen tavoitteen / tutkimustehtävän kuvauksen avulla</a:t>
            </a:r>
          </a:p>
          <a:p>
            <a:r>
              <a:rPr lang="fi-FI" sz="2400" dirty="0"/>
              <a:t>Laadullisessa tutkimuksessa tavoitteena / tehtävänä voi olla </a:t>
            </a:r>
            <a:r>
              <a:rPr lang="fi-FI" sz="2400" b="1" dirty="0"/>
              <a:t>kuvailla tai ymmärtää </a:t>
            </a:r>
            <a:r>
              <a:rPr lang="fi-FI" sz="2400" dirty="0"/>
              <a:t>tutkittavaa ilmiötä (tai </a:t>
            </a:r>
            <a:r>
              <a:rPr lang="fi-FI" sz="2400" b="1" dirty="0"/>
              <a:t>tehdä</a:t>
            </a:r>
            <a:r>
              <a:rPr lang="fi-FI" sz="2400" dirty="0"/>
              <a:t> </a:t>
            </a:r>
            <a:r>
              <a:rPr lang="fi-FI" sz="2400" b="1" dirty="0"/>
              <a:t>vertailua</a:t>
            </a:r>
            <a:r>
              <a:rPr lang="fi-FI" sz="2400" dirty="0"/>
              <a:t> kahden tapauksen välillä)</a:t>
            </a:r>
          </a:p>
          <a:p>
            <a:r>
              <a:rPr lang="fi-FI" sz="2400" dirty="0"/>
              <a:t>Laadullinen tutkimus: halutessasi esittele ja perustele tutkimuksen tavoitteen yhteydessä/ sen jälkeen </a:t>
            </a:r>
            <a:r>
              <a:rPr lang="fi-FI" sz="2400" b="1" dirty="0"/>
              <a:t>lähestymistapasi </a:t>
            </a:r>
            <a:r>
              <a:rPr lang="fi-FI" sz="2400" dirty="0"/>
              <a:t> </a:t>
            </a:r>
          </a:p>
          <a:p>
            <a:r>
              <a:rPr lang="fi-FI" sz="2400" dirty="0"/>
              <a:t>Määrällisessä tutkimuksessa tutkitaan yhteyksiä kahden (tai useamman) ilmiön välillä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78801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jyo">
  <a:themeElements>
    <a:clrScheme name="JYO 2020">
      <a:dk1>
        <a:srgbClr val="000000"/>
      </a:dk1>
      <a:lt1>
        <a:sysClr val="window" lastClr="FFFFFF"/>
      </a:lt1>
      <a:dk2>
        <a:srgbClr val="002957"/>
      </a:dk2>
      <a:lt2>
        <a:srgbClr val="EFEFEF"/>
      </a:lt2>
      <a:accent1>
        <a:srgbClr val="F1563F"/>
      </a:accent1>
      <a:accent2>
        <a:srgbClr val="002957"/>
      </a:accent2>
      <a:accent3>
        <a:srgbClr val="C29A5B"/>
      </a:accent3>
      <a:accent4>
        <a:srgbClr val="C7C9C8"/>
      </a:accent4>
      <a:accent5>
        <a:srgbClr val="E3E4E4"/>
      </a:accent5>
      <a:accent6>
        <a:srgbClr val="8094AB"/>
      </a:accent6>
      <a:hlink>
        <a:srgbClr val="F1563F"/>
      </a:hlink>
      <a:folHlink>
        <a:srgbClr val="F1563F"/>
      </a:folHlink>
    </a:clrScheme>
    <a:fontScheme name="JYO brand">
      <a:majorFont>
        <a:latin typeface="Aleo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jyo" id="{F81D2DF1-862A-45CA-BF9A-2BE83EFD0923}" vid="{3A2E4FA6-D77B-4FF8-9815-6E5EF911CB3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2020 JYU Theme</Template>
  <TotalTime>1220</TotalTime>
  <Words>968</Words>
  <Application>Microsoft Office PowerPoint</Application>
  <PresentationFormat>Widescreen</PresentationFormat>
  <Paragraphs>135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Aleo</vt:lpstr>
      <vt:lpstr>Arial</vt:lpstr>
      <vt:lpstr>Lato</vt:lpstr>
      <vt:lpstr>Lato Black</vt:lpstr>
      <vt:lpstr>Open Sans</vt:lpstr>
      <vt:lpstr>Ubuntu</vt:lpstr>
      <vt:lpstr>Wingdings</vt:lpstr>
      <vt:lpstr>jyo</vt:lpstr>
      <vt:lpstr>Kandiseminaari  syksy 2022 ja kevät 2023</vt:lpstr>
      <vt:lpstr>Tervetuloa kandiseminaariin</vt:lpstr>
      <vt:lpstr>Edeltävät opinnot</vt:lpstr>
      <vt:lpstr>Osaamistavoitteet</vt:lpstr>
      <vt:lpstr>OKLA4301 Kandidaatintutkielma ja seminaari (9 op)</vt:lpstr>
      <vt:lpstr>Mitä tutkin? Miksi tutkin? Miten tutkin?</vt:lpstr>
      <vt:lpstr>Mitä tutkin?</vt:lpstr>
      <vt:lpstr>PowerPoint Presentation</vt:lpstr>
      <vt:lpstr>Miten tutkin? Tutkimuksen tavoite / tutkimustehtävä</vt:lpstr>
      <vt:lpstr>Tutkimuksen tavoite  esimerkki</vt:lpstr>
      <vt:lpstr>Tutkimuskysymykset ja tutkimuksen tavoite</vt:lpstr>
      <vt:lpstr>Miten muotoilen tutkimuskysymyksen?</vt:lpstr>
      <vt:lpstr>Tutkimusmenetelmä ja tutkimuksen kulku</vt:lpstr>
      <vt:lpstr>Tutkimuksen toteutus   mallipohja:  https://www.jyu.fi/edupsy/fi/laitokset/kat/opiskelu/kandidaatin-tutkielma/kandidaatin-tutkielma </vt:lpstr>
      <vt:lpstr>Kanditutkielman aineiston ei tarvitse olla opettajia haastattelemalla kerätty…</vt:lpstr>
      <vt:lpstr>Eettiset ohjeet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Kandiseminaari  syksy 2021 ja kevät 2022</dc:title>
  <dc:creator>Kääpä, Mari</dc:creator>
  <cp:lastModifiedBy>Kääpä, Mari</cp:lastModifiedBy>
  <cp:revision>14</cp:revision>
  <dcterms:created xsi:type="dcterms:W3CDTF">2021-09-07T12:11:47Z</dcterms:created>
  <dcterms:modified xsi:type="dcterms:W3CDTF">2022-09-26T05:15:47Z</dcterms:modified>
</cp:coreProperties>
</file>