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</p:sldIdLst>
  <p:sldSz cx="12192000" cy="6858000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0EE17C5-C2CB-4B0D-1C36-0BAF0544FEE4}" v="57" dt="2024-09-09T11:21:39.81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78" d="100"/>
          <a:sy n="78" d="100"/>
        </p:scale>
        <p:origin x="154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microsoft.com/office/2016/11/relationships/changesInfo" Target="changesInfos/changesInfo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kko Pirttimäki" userId="S::mikpirt@poke.fi::2459f5d5-3755-4319-a85f-6f279c0c90dd" providerId="AD" clId="Web-{B0EE17C5-C2CB-4B0D-1C36-0BAF0544FEE4}"/>
    <pc:docChg chg="modSld">
      <pc:chgData name="Mikko Pirttimäki" userId="S::mikpirt@poke.fi::2459f5d5-3755-4319-a85f-6f279c0c90dd" providerId="AD" clId="Web-{B0EE17C5-C2CB-4B0D-1C36-0BAF0544FEE4}" dt="2024-09-09T11:21:35.924" v="31" actId="20577"/>
      <pc:docMkLst>
        <pc:docMk/>
      </pc:docMkLst>
      <pc:sldChg chg="modSp">
        <pc:chgData name="Mikko Pirttimäki" userId="S::mikpirt@poke.fi::2459f5d5-3755-4319-a85f-6f279c0c90dd" providerId="AD" clId="Web-{B0EE17C5-C2CB-4B0D-1C36-0BAF0544FEE4}" dt="2024-09-09T11:21:35.924" v="31" actId="20577"/>
        <pc:sldMkLst>
          <pc:docMk/>
          <pc:sldMk cId="2539408783" sldId="257"/>
        </pc:sldMkLst>
        <pc:spChg chg="mod">
          <ac:chgData name="Mikko Pirttimäki" userId="S::mikpirt@poke.fi::2459f5d5-3755-4319-a85f-6f279c0c90dd" providerId="AD" clId="Web-{B0EE17C5-C2CB-4B0D-1C36-0BAF0544FEE4}" dt="2024-09-09T11:21:35.924" v="31" actId="20577"/>
          <ac:spMkLst>
            <pc:docMk/>
            <pc:sldMk cId="2539408783" sldId="257"/>
            <ac:spMk id="4" creationId="{F5B1C5C0-C143-54CA-028F-0E18E45BAE49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82C44BF9-DAD1-F04A-6427-8E910BAB87F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3" name="Alaotsikko 2">
            <a:extLst>
              <a:ext uri="{FF2B5EF4-FFF2-40B4-BE49-F238E27FC236}">
                <a16:creationId xmlns:a16="http://schemas.microsoft.com/office/drawing/2014/main" id="{A0F285D8-767C-BB52-891C-AF0B865C79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D416FA5A-F909-68FB-7F16-1DAC34EF2F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A13449E5-4864-5C4B-1C39-AE0F759B00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6B729C7B-B55E-87ED-4A4B-9C86B4EABC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262022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Otsikko ja pystysuor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10F732C3-A464-DB69-4D48-24EF98E3AE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Pystysuoran tekstin paikkamerkki 2">
            <a:extLst>
              <a:ext uri="{FF2B5EF4-FFF2-40B4-BE49-F238E27FC236}">
                <a16:creationId xmlns:a16="http://schemas.microsoft.com/office/drawing/2014/main" id="{B0A467CA-1177-356A-5717-E5C1DB566C1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808BFBA6-A87E-E55B-EF04-3B2C73FB4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44357828-E8F7-3F1A-5605-80C0A8BD29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146A205-6E74-D4E3-8B5A-8819563D3A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717177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Pystysuora otsikko ja 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ystysuora otsikko 1">
            <a:extLst>
              <a:ext uri="{FF2B5EF4-FFF2-40B4-BE49-F238E27FC236}">
                <a16:creationId xmlns:a16="http://schemas.microsoft.com/office/drawing/2014/main" id="{0D81D2D7-BA6D-5E60-CFCF-00411B6642C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Pystysuoran tekstin paikkamerkki 2">
            <a:extLst>
              <a:ext uri="{FF2B5EF4-FFF2-40B4-BE49-F238E27FC236}">
                <a16:creationId xmlns:a16="http://schemas.microsoft.com/office/drawing/2014/main" id="{DF355A44-9A7E-E349-59E1-0ECE0239C87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BE3008E6-FDAD-A2D7-1FF0-D11A908A4A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256E1A0A-F9CF-F19B-FC02-B0D8CE63AF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C11CDA7E-269C-787E-AD72-50A739D6E6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829654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154CF783-A1A1-8E1F-4203-7082C847DE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Sisällön paikkamerkki 2">
            <a:extLst>
              <a:ext uri="{FF2B5EF4-FFF2-40B4-BE49-F238E27FC236}">
                <a16:creationId xmlns:a16="http://schemas.microsoft.com/office/drawing/2014/main" id="{DF771EBF-7075-29C5-3E1A-29638BA483A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0DAA371D-CA1A-CE9C-CAA1-885D0E3FAC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68734660-F86F-2928-E513-8DE040BB22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B41CC1BA-C3CD-B869-C4B5-1E40F8B598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301155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B2D21837-C115-F3A6-CD83-F28F716DD7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3" name="Tekstin paikkamerkki 2">
            <a:extLst>
              <a:ext uri="{FF2B5EF4-FFF2-40B4-BE49-F238E27FC236}">
                <a16:creationId xmlns:a16="http://schemas.microsoft.com/office/drawing/2014/main" id="{6EBED017-661F-C08C-9577-CC165AD226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A6D18ACE-36D9-E3E0-00AB-8A129D554D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991C1759-EAEE-1F0F-DFC7-96861FD086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BA85F64A-CC72-7F31-E88C-81840647A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061063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E0CA14A0-8B8B-FE88-8496-099A0C640B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Sisällön paikkamerkki 2">
            <a:extLst>
              <a:ext uri="{FF2B5EF4-FFF2-40B4-BE49-F238E27FC236}">
                <a16:creationId xmlns:a16="http://schemas.microsoft.com/office/drawing/2014/main" id="{2F1EE19D-3E56-1F23-1E69-9F7E4DB7E74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>
            <a:extLst>
              <a:ext uri="{FF2B5EF4-FFF2-40B4-BE49-F238E27FC236}">
                <a16:creationId xmlns:a16="http://schemas.microsoft.com/office/drawing/2014/main" id="{1AA201A0-B566-99C6-959F-631E7E4E3B0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Päivämäärän paikkamerkki 4">
            <a:extLst>
              <a:ext uri="{FF2B5EF4-FFF2-40B4-BE49-F238E27FC236}">
                <a16:creationId xmlns:a16="http://schemas.microsoft.com/office/drawing/2014/main" id="{43849FE8-964D-ABCE-5853-0E4FCE0441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6" name="Alatunnisteen paikkamerkki 5">
            <a:extLst>
              <a:ext uri="{FF2B5EF4-FFF2-40B4-BE49-F238E27FC236}">
                <a16:creationId xmlns:a16="http://schemas.microsoft.com/office/drawing/2014/main" id="{588B00A2-A85F-5009-94C5-F26E7FA6A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Dian numeron paikkamerkki 6">
            <a:extLst>
              <a:ext uri="{FF2B5EF4-FFF2-40B4-BE49-F238E27FC236}">
                <a16:creationId xmlns:a16="http://schemas.microsoft.com/office/drawing/2014/main" id="{78A12EE3-61C9-D9C9-061C-40BCFA2FD6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9389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9343851F-0821-1072-846C-F3A813B0AA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Tekstin paikkamerkki 2">
            <a:extLst>
              <a:ext uri="{FF2B5EF4-FFF2-40B4-BE49-F238E27FC236}">
                <a16:creationId xmlns:a16="http://schemas.microsoft.com/office/drawing/2014/main" id="{5967D1C5-FB43-D186-EE9B-BDE35C71705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Sisällön paikkamerkki 3">
            <a:extLst>
              <a:ext uri="{FF2B5EF4-FFF2-40B4-BE49-F238E27FC236}">
                <a16:creationId xmlns:a16="http://schemas.microsoft.com/office/drawing/2014/main" id="{62C84131-0E5E-9BEA-582C-0F4A8260A66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1E4C894A-9064-B6B0-2B7C-24B4D34D62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Sisällön paikkamerkki 5">
            <a:extLst>
              <a:ext uri="{FF2B5EF4-FFF2-40B4-BE49-F238E27FC236}">
                <a16:creationId xmlns:a16="http://schemas.microsoft.com/office/drawing/2014/main" id="{DBA4368F-0AC7-E204-4CC6-E3C0A915FD2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7" name="Päivämäärän paikkamerkki 6">
            <a:extLst>
              <a:ext uri="{FF2B5EF4-FFF2-40B4-BE49-F238E27FC236}">
                <a16:creationId xmlns:a16="http://schemas.microsoft.com/office/drawing/2014/main" id="{602E97C8-D9B7-0B45-4DE7-99E3ABB932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8" name="Alatunnisteen paikkamerkki 7">
            <a:extLst>
              <a:ext uri="{FF2B5EF4-FFF2-40B4-BE49-F238E27FC236}">
                <a16:creationId xmlns:a16="http://schemas.microsoft.com/office/drawing/2014/main" id="{F367EBF6-AF21-1625-BC81-62327B3D66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9" name="Dian numeron paikkamerkki 8">
            <a:extLst>
              <a:ext uri="{FF2B5EF4-FFF2-40B4-BE49-F238E27FC236}">
                <a16:creationId xmlns:a16="http://schemas.microsoft.com/office/drawing/2014/main" id="{0C01CB7A-54E7-D196-C67A-D6016C0BE7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400044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BBD50268-D763-397A-45F9-04FA9AB361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726C4D05-1132-3D2F-4763-B67C7BB669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EE836062-309A-2649-10E9-2197EB6613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5" name="Dian numeron paikkamerkki 4">
            <a:extLst>
              <a:ext uri="{FF2B5EF4-FFF2-40B4-BE49-F238E27FC236}">
                <a16:creationId xmlns:a16="http://schemas.microsoft.com/office/drawing/2014/main" id="{8685094C-567C-0DF3-96B8-4AE8C9B5A0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4958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äivämäärän paikkamerkki 1">
            <a:extLst>
              <a:ext uri="{FF2B5EF4-FFF2-40B4-BE49-F238E27FC236}">
                <a16:creationId xmlns:a16="http://schemas.microsoft.com/office/drawing/2014/main" id="{DEEC9793-2DEF-A5E6-51D2-03131D4C8E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3" name="Alatunnisteen paikkamerkki 2">
            <a:extLst>
              <a:ext uri="{FF2B5EF4-FFF2-40B4-BE49-F238E27FC236}">
                <a16:creationId xmlns:a16="http://schemas.microsoft.com/office/drawing/2014/main" id="{78E8B068-4917-E525-1499-AC7A02FEF7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5FB7C5C-1A41-FD35-43D9-0D9035284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684211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Kuvatekstillinen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10CE315A-0215-5E65-F040-1C17BC50F3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3" name="Sisällön paikkamerkki 2">
            <a:extLst>
              <a:ext uri="{FF2B5EF4-FFF2-40B4-BE49-F238E27FC236}">
                <a16:creationId xmlns:a16="http://schemas.microsoft.com/office/drawing/2014/main" id="{D1C66DF8-410A-6A77-D36F-35C6D6D5CD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Tekstin paikkamerkki 3">
            <a:extLst>
              <a:ext uri="{FF2B5EF4-FFF2-40B4-BE49-F238E27FC236}">
                <a16:creationId xmlns:a16="http://schemas.microsoft.com/office/drawing/2014/main" id="{58743F10-D1F6-9E76-3DC3-2846666F75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5" name="Päivämäärän paikkamerkki 4">
            <a:extLst>
              <a:ext uri="{FF2B5EF4-FFF2-40B4-BE49-F238E27FC236}">
                <a16:creationId xmlns:a16="http://schemas.microsoft.com/office/drawing/2014/main" id="{5D94AB65-17EE-B4B9-97C1-7A6BD77E7A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6" name="Alatunnisteen paikkamerkki 5">
            <a:extLst>
              <a:ext uri="{FF2B5EF4-FFF2-40B4-BE49-F238E27FC236}">
                <a16:creationId xmlns:a16="http://schemas.microsoft.com/office/drawing/2014/main" id="{F42B7F80-8BC5-4B6F-8770-31F84F598A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Dian numeron paikkamerkki 6">
            <a:extLst>
              <a:ext uri="{FF2B5EF4-FFF2-40B4-BE49-F238E27FC236}">
                <a16:creationId xmlns:a16="http://schemas.microsoft.com/office/drawing/2014/main" id="{DA131653-1CF1-7449-0E30-F01C3B7C4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108238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uvatekstillinen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70CD873D-FEB1-0D39-E257-925D6F654F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3" name="Kuvan paikkamerkki 2">
            <a:extLst>
              <a:ext uri="{FF2B5EF4-FFF2-40B4-BE49-F238E27FC236}">
                <a16:creationId xmlns:a16="http://schemas.microsoft.com/office/drawing/2014/main" id="{68908E51-CE60-D8ED-B051-3E427C6272A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kstin paikkamerkki 3">
            <a:extLst>
              <a:ext uri="{FF2B5EF4-FFF2-40B4-BE49-F238E27FC236}">
                <a16:creationId xmlns:a16="http://schemas.microsoft.com/office/drawing/2014/main" id="{B28D8AA4-9594-D8BE-6031-3543EC8297A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5" name="Päivämäärän paikkamerkki 4">
            <a:extLst>
              <a:ext uri="{FF2B5EF4-FFF2-40B4-BE49-F238E27FC236}">
                <a16:creationId xmlns:a16="http://schemas.microsoft.com/office/drawing/2014/main" id="{D3F5C28C-016E-50FF-D8BA-34D4488405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6" name="Alatunnisteen paikkamerkki 5">
            <a:extLst>
              <a:ext uri="{FF2B5EF4-FFF2-40B4-BE49-F238E27FC236}">
                <a16:creationId xmlns:a16="http://schemas.microsoft.com/office/drawing/2014/main" id="{2740C946-16DD-8F09-6014-67830D678A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Dian numeron paikkamerkki 6">
            <a:extLst>
              <a:ext uri="{FF2B5EF4-FFF2-40B4-BE49-F238E27FC236}">
                <a16:creationId xmlns:a16="http://schemas.microsoft.com/office/drawing/2014/main" id="{1C9C08A8-2D0D-AA88-FFCD-63442559F2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177370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>
            <a:extLst>
              <a:ext uri="{FF2B5EF4-FFF2-40B4-BE49-F238E27FC236}">
                <a16:creationId xmlns:a16="http://schemas.microsoft.com/office/drawing/2014/main" id="{5F2F187C-F0C2-E898-0E85-AA87F2B653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/>
              <a:t>Muokkaa ots. perustyyl. napsautt.</a:t>
            </a:r>
          </a:p>
        </p:txBody>
      </p:sp>
      <p:sp>
        <p:nvSpPr>
          <p:cNvPr id="3" name="Tekstin paikkamerkki 2">
            <a:extLst>
              <a:ext uri="{FF2B5EF4-FFF2-40B4-BE49-F238E27FC236}">
                <a16:creationId xmlns:a16="http://schemas.microsoft.com/office/drawing/2014/main" id="{1F734203-81D5-C815-ED7F-51FBD34103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71B88CA-39AD-D238-5968-BD3B32770F6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F9D32D1B-39A6-4DDE-B36B-CD264B677BEA}" type="datetimeFigureOut">
              <a:rPr lang="fi-FI" smtClean="0"/>
              <a:t>9.9.2024</a:t>
            </a:fld>
            <a:endParaRPr lang="fi-FI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5D2D0192-11A7-BD31-91F4-55A8F7D81CA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A17D47A1-8A48-B761-A612-CAD255F090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0FBFB93-224C-41C4-B621-7AD9577CD9BA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801020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CEC401A-BC46-41FC-AD55-F7810C3CF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42672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287F808-5648-477A-80D6-A0F3BF6DF3C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A116CF9-DCF6-4F08-B01A-D5F353F83B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4D26783-C1CA-4BE1-9D40-3EA516AE3E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267200"/>
          </a:xfrm>
          <a:custGeom>
            <a:avLst/>
            <a:gdLst>
              <a:gd name="connsiteX0" fmla="*/ 2537169 w 12192000"/>
              <a:gd name="connsiteY0" fmla="*/ 4125568 h 4267200"/>
              <a:gd name="connsiteX1" fmla="*/ 3246267 w 12192000"/>
              <a:gd name="connsiteY1" fmla="*/ 4262961 h 4267200"/>
              <a:gd name="connsiteX2" fmla="*/ 3253970 w 12192000"/>
              <a:gd name="connsiteY2" fmla="*/ 4267200 h 4267200"/>
              <a:gd name="connsiteX3" fmla="*/ 3071791 w 12192000"/>
              <a:gd name="connsiteY3" fmla="*/ 4267200 h 4267200"/>
              <a:gd name="connsiteX4" fmla="*/ 2975095 w 12192000"/>
              <a:gd name="connsiteY4" fmla="*/ 4243356 h 4267200"/>
              <a:gd name="connsiteX5" fmla="*/ 2626982 w 12192000"/>
              <a:gd name="connsiteY5" fmla="*/ 4206450 h 4267200"/>
              <a:gd name="connsiteX6" fmla="*/ 2490617 w 12192000"/>
              <a:gd name="connsiteY6" fmla="*/ 4206951 h 4267200"/>
              <a:gd name="connsiteX7" fmla="*/ 2819869 w 12192000"/>
              <a:gd name="connsiteY7" fmla="*/ 4252936 h 4267200"/>
              <a:gd name="connsiteX8" fmla="*/ 2900997 w 12192000"/>
              <a:gd name="connsiteY8" fmla="*/ 4267200 h 4267200"/>
              <a:gd name="connsiteX9" fmla="*/ 2705858 w 12192000"/>
              <a:gd name="connsiteY9" fmla="*/ 4267200 h 4267200"/>
              <a:gd name="connsiteX10" fmla="*/ 2561467 w 12192000"/>
              <a:gd name="connsiteY10" fmla="*/ 4246270 h 4267200"/>
              <a:gd name="connsiteX11" fmla="*/ 2305292 w 12192000"/>
              <a:gd name="connsiteY11" fmla="*/ 4219492 h 4267200"/>
              <a:gd name="connsiteX12" fmla="*/ 2409349 w 12192000"/>
              <a:gd name="connsiteY12" fmla="*/ 4267200 h 4267200"/>
              <a:gd name="connsiteX13" fmla="*/ 2266705 w 12192000"/>
              <a:gd name="connsiteY13" fmla="*/ 4267200 h 4267200"/>
              <a:gd name="connsiteX14" fmla="*/ 2183576 w 12192000"/>
              <a:gd name="connsiteY14" fmla="*/ 4227150 h 4267200"/>
              <a:gd name="connsiteX15" fmla="*/ 2151029 w 12192000"/>
              <a:gd name="connsiteY15" fmla="*/ 4146947 h 4267200"/>
              <a:gd name="connsiteX16" fmla="*/ 2537169 w 12192000"/>
              <a:gd name="connsiteY16" fmla="*/ 4125568 h 4267200"/>
              <a:gd name="connsiteX17" fmla="*/ 9258094 w 12192000"/>
              <a:gd name="connsiteY17" fmla="*/ 3958602 h 4267200"/>
              <a:gd name="connsiteX18" fmla="*/ 8526712 w 12192000"/>
              <a:gd name="connsiteY18" fmla="*/ 4119804 h 4267200"/>
              <a:gd name="connsiteX19" fmla="*/ 9258094 w 12192000"/>
              <a:gd name="connsiteY19" fmla="*/ 3958602 h 4267200"/>
              <a:gd name="connsiteX20" fmla="*/ 9168987 w 12192000"/>
              <a:gd name="connsiteY20" fmla="*/ 3919232 h 4267200"/>
              <a:gd name="connsiteX21" fmla="*/ 8603910 w 12192000"/>
              <a:gd name="connsiteY21" fmla="*/ 4068895 h 4267200"/>
              <a:gd name="connsiteX22" fmla="*/ 9252382 w 12192000"/>
              <a:gd name="connsiteY22" fmla="*/ 3927759 h 4267200"/>
              <a:gd name="connsiteX23" fmla="*/ 9168987 w 12192000"/>
              <a:gd name="connsiteY23" fmla="*/ 3919232 h 4267200"/>
              <a:gd name="connsiteX24" fmla="*/ 1635889 w 12192000"/>
              <a:gd name="connsiteY24" fmla="*/ 3709494 h 4267200"/>
              <a:gd name="connsiteX25" fmla="*/ 1634800 w 12192000"/>
              <a:gd name="connsiteY25" fmla="*/ 3731111 h 4267200"/>
              <a:gd name="connsiteX26" fmla="*/ 1635889 w 12192000"/>
              <a:gd name="connsiteY26" fmla="*/ 3709494 h 4267200"/>
              <a:gd name="connsiteX27" fmla="*/ 3174829 w 12192000"/>
              <a:gd name="connsiteY27" fmla="*/ 3620110 h 4267200"/>
              <a:gd name="connsiteX28" fmla="*/ 3189263 w 12192000"/>
              <a:gd name="connsiteY28" fmla="*/ 3625726 h 4267200"/>
              <a:gd name="connsiteX29" fmla="*/ 3560912 w 12192000"/>
              <a:gd name="connsiteY29" fmla="*/ 4079863 h 4267200"/>
              <a:gd name="connsiteX30" fmla="*/ 3611854 w 12192000"/>
              <a:gd name="connsiteY30" fmla="*/ 4188366 h 4267200"/>
              <a:gd name="connsiteX31" fmla="*/ 3631583 w 12192000"/>
              <a:gd name="connsiteY31" fmla="*/ 4267200 h 4267200"/>
              <a:gd name="connsiteX32" fmla="*/ 3575699 w 12192000"/>
              <a:gd name="connsiteY32" fmla="*/ 4267200 h 4267200"/>
              <a:gd name="connsiteX33" fmla="*/ 3575567 w 12192000"/>
              <a:gd name="connsiteY33" fmla="*/ 4263588 h 4267200"/>
              <a:gd name="connsiteX34" fmla="*/ 3467355 w 12192000"/>
              <a:gd name="connsiteY34" fmla="*/ 3988130 h 4267200"/>
              <a:gd name="connsiteX35" fmla="*/ 3310753 w 12192000"/>
              <a:gd name="connsiteY35" fmla="*/ 3787140 h 4267200"/>
              <a:gd name="connsiteX36" fmla="*/ 3291335 w 12192000"/>
              <a:gd name="connsiteY36" fmla="*/ 3767420 h 4267200"/>
              <a:gd name="connsiteX37" fmla="*/ 3390805 w 12192000"/>
              <a:gd name="connsiteY37" fmla="*/ 3937163 h 4267200"/>
              <a:gd name="connsiteX38" fmla="*/ 3545740 w 12192000"/>
              <a:gd name="connsiteY38" fmla="*/ 4251102 h 4267200"/>
              <a:gd name="connsiteX39" fmla="*/ 3550709 w 12192000"/>
              <a:gd name="connsiteY39" fmla="*/ 4267200 h 4267200"/>
              <a:gd name="connsiteX40" fmla="*/ 3513586 w 12192000"/>
              <a:gd name="connsiteY40" fmla="*/ 4267200 h 4267200"/>
              <a:gd name="connsiteX41" fmla="*/ 3470728 w 12192000"/>
              <a:gd name="connsiteY41" fmla="*/ 4152456 h 4267200"/>
              <a:gd name="connsiteX42" fmla="*/ 3364433 w 12192000"/>
              <a:gd name="connsiteY42" fmla="*/ 3953121 h 4267200"/>
              <a:gd name="connsiteX43" fmla="*/ 3316479 w 12192000"/>
              <a:gd name="connsiteY43" fmla="*/ 3872136 h 4267200"/>
              <a:gd name="connsiteX44" fmla="*/ 3504482 w 12192000"/>
              <a:gd name="connsiteY44" fmla="*/ 4267200 h 4267200"/>
              <a:gd name="connsiteX45" fmla="*/ 3467547 w 12192000"/>
              <a:gd name="connsiteY45" fmla="*/ 4267200 h 4267200"/>
              <a:gd name="connsiteX46" fmla="*/ 3177952 w 12192000"/>
              <a:gd name="connsiteY46" fmla="*/ 3657386 h 4267200"/>
              <a:gd name="connsiteX47" fmla="*/ 3174829 w 12192000"/>
              <a:gd name="connsiteY47" fmla="*/ 3620110 h 4267200"/>
              <a:gd name="connsiteX48" fmla="*/ 11279315 w 12192000"/>
              <a:gd name="connsiteY48" fmla="*/ 3618448 h 4267200"/>
              <a:gd name="connsiteX49" fmla="*/ 11317765 w 12192000"/>
              <a:gd name="connsiteY49" fmla="*/ 3638405 h 4267200"/>
              <a:gd name="connsiteX50" fmla="*/ 11304886 w 12192000"/>
              <a:gd name="connsiteY50" fmla="*/ 4200582 h 4267200"/>
              <a:gd name="connsiteX51" fmla="*/ 11298904 w 12192000"/>
              <a:gd name="connsiteY51" fmla="*/ 4267200 h 4267200"/>
              <a:gd name="connsiteX52" fmla="*/ 11213088 w 12192000"/>
              <a:gd name="connsiteY52" fmla="*/ 4267200 h 4267200"/>
              <a:gd name="connsiteX53" fmla="*/ 11219157 w 12192000"/>
              <a:gd name="connsiteY53" fmla="*/ 4210725 h 4267200"/>
              <a:gd name="connsiteX54" fmla="*/ 11225213 w 12192000"/>
              <a:gd name="connsiteY54" fmla="*/ 3936722 h 4267200"/>
              <a:gd name="connsiteX55" fmla="*/ 11182914 w 12192000"/>
              <a:gd name="connsiteY55" fmla="*/ 4196771 h 4267200"/>
              <a:gd name="connsiteX56" fmla="*/ 11172266 w 12192000"/>
              <a:gd name="connsiteY56" fmla="*/ 4267200 h 4267200"/>
              <a:gd name="connsiteX57" fmla="*/ 11140975 w 12192000"/>
              <a:gd name="connsiteY57" fmla="*/ 4267200 h 4267200"/>
              <a:gd name="connsiteX58" fmla="*/ 11152239 w 12192000"/>
              <a:gd name="connsiteY58" fmla="*/ 4192628 h 4267200"/>
              <a:gd name="connsiteX59" fmla="*/ 11201005 w 12192000"/>
              <a:gd name="connsiteY59" fmla="*/ 3900089 h 4267200"/>
              <a:gd name="connsiteX60" fmla="*/ 11105754 w 12192000"/>
              <a:gd name="connsiteY60" fmla="*/ 4139192 h 4267200"/>
              <a:gd name="connsiteX61" fmla="*/ 11065821 w 12192000"/>
              <a:gd name="connsiteY61" fmla="*/ 4267200 h 4267200"/>
              <a:gd name="connsiteX62" fmla="*/ 10978133 w 12192000"/>
              <a:gd name="connsiteY62" fmla="*/ 4267200 h 4267200"/>
              <a:gd name="connsiteX63" fmla="*/ 11088889 w 12192000"/>
              <a:gd name="connsiteY63" fmla="*/ 3963916 h 4267200"/>
              <a:gd name="connsiteX64" fmla="*/ 11231212 w 12192000"/>
              <a:gd name="connsiteY64" fmla="*/ 3645474 h 4267200"/>
              <a:gd name="connsiteX65" fmla="*/ 11279315 w 12192000"/>
              <a:gd name="connsiteY65" fmla="*/ 3618448 h 4267200"/>
              <a:gd name="connsiteX66" fmla="*/ 10296877 w 12192000"/>
              <a:gd name="connsiteY66" fmla="*/ 3526602 h 4267200"/>
              <a:gd name="connsiteX67" fmla="*/ 10314210 w 12192000"/>
              <a:gd name="connsiteY67" fmla="*/ 3538353 h 4267200"/>
              <a:gd name="connsiteX68" fmla="*/ 10450858 w 12192000"/>
              <a:gd name="connsiteY68" fmla="*/ 3902477 h 4267200"/>
              <a:gd name="connsiteX69" fmla="*/ 10572255 w 12192000"/>
              <a:gd name="connsiteY69" fmla="*/ 4267200 h 4267200"/>
              <a:gd name="connsiteX70" fmla="*/ 10477642 w 12192000"/>
              <a:gd name="connsiteY70" fmla="*/ 4267200 h 4267200"/>
              <a:gd name="connsiteX71" fmla="*/ 10436479 w 12192000"/>
              <a:gd name="connsiteY71" fmla="*/ 4144570 h 4267200"/>
              <a:gd name="connsiteX72" fmla="*/ 10277529 w 12192000"/>
              <a:gd name="connsiteY72" fmla="*/ 3701307 h 4267200"/>
              <a:gd name="connsiteX73" fmla="*/ 10276797 w 12192000"/>
              <a:gd name="connsiteY73" fmla="*/ 3708672 h 4267200"/>
              <a:gd name="connsiteX74" fmla="*/ 10385906 w 12192000"/>
              <a:gd name="connsiteY74" fmla="*/ 4147031 h 4267200"/>
              <a:gd name="connsiteX75" fmla="*/ 10431445 w 12192000"/>
              <a:gd name="connsiteY75" fmla="*/ 4267200 h 4267200"/>
              <a:gd name="connsiteX76" fmla="*/ 10398237 w 12192000"/>
              <a:gd name="connsiteY76" fmla="*/ 4267200 h 4267200"/>
              <a:gd name="connsiteX77" fmla="*/ 10356661 w 12192000"/>
              <a:gd name="connsiteY77" fmla="*/ 4157302 h 4267200"/>
              <a:gd name="connsiteX78" fmla="*/ 10268559 w 12192000"/>
              <a:gd name="connsiteY78" fmla="*/ 3871054 h 4267200"/>
              <a:gd name="connsiteX79" fmla="*/ 10340065 w 12192000"/>
              <a:gd name="connsiteY79" fmla="*/ 4201637 h 4267200"/>
              <a:gd name="connsiteX80" fmla="*/ 10368861 w 12192000"/>
              <a:gd name="connsiteY80" fmla="*/ 4267200 h 4267200"/>
              <a:gd name="connsiteX81" fmla="*/ 10267862 w 12192000"/>
              <a:gd name="connsiteY81" fmla="*/ 4267200 h 4267200"/>
              <a:gd name="connsiteX82" fmla="*/ 10236210 w 12192000"/>
              <a:gd name="connsiteY82" fmla="*/ 4185635 h 4267200"/>
              <a:gd name="connsiteX83" fmla="*/ 10225980 w 12192000"/>
              <a:gd name="connsiteY83" fmla="*/ 3561061 h 4267200"/>
              <a:gd name="connsiteX84" fmla="*/ 10296877 w 12192000"/>
              <a:gd name="connsiteY84" fmla="*/ 3526602 h 4267200"/>
              <a:gd name="connsiteX85" fmla="*/ 3429186 w 12192000"/>
              <a:gd name="connsiteY85" fmla="*/ 3458784 h 4267200"/>
              <a:gd name="connsiteX86" fmla="*/ 3446761 w 12192000"/>
              <a:gd name="connsiteY86" fmla="*/ 3461278 h 4267200"/>
              <a:gd name="connsiteX87" fmla="*/ 4419733 w 12192000"/>
              <a:gd name="connsiteY87" fmla="*/ 3963555 h 4267200"/>
              <a:gd name="connsiteX88" fmla="*/ 4659448 w 12192000"/>
              <a:gd name="connsiteY88" fmla="*/ 4172746 h 4267200"/>
              <a:gd name="connsiteX89" fmla="*/ 4719140 w 12192000"/>
              <a:gd name="connsiteY89" fmla="*/ 4267200 h 4267200"/>
              <a:gd name="connsiteX90" fmla="*/ 4641222 w 12192000"/>
              <a:gd name="connsiteY90" fmla="*/ 4267200 h 4267200"/>
              <a:gd name="connsiteX91" fmla="*/ 4599968 w 12192000"/>
              <a:gd name="connsiteY91" fmla="*/ 4207074 h 4267200"/>
              <a:gd name="connsiteX92" fmla="*/ 4136093 w 12192000"/>
              <a:gd name="connsiteY92" fmla="*/ 3858466 h 4267200"/>
              <a:gd name="connsiteX93" fmla="*/ 3670252 w 12192000"/>
              <a:gd name="connsiteY93" fmla="*/ 3622798 h 4267200"/>
              <a:gd name="connsiteX94" fmla="*/ 3817258 w 12192000"/>
              <a:gd name="connsiteY94" fmla="*/ 3723577 h 4267200"/>
              <a:gd name="connsiteX95" fmla="*/ 4000461 w 12192000"/>
              <a:gd name="connsiteY95" fmla="*/ 3855966 h 4267200"/>
              <a:gd name="connsiteX96" fmla="*/ 4088180 w 12192000"/>
              <a:gd name="connsiteY96" fmla="*/ 3929774 h 4267200"/>
              <a:gd name="connsiteX97" fmla="*/ 4184555 w 12192000"/>
              <a:gd name="connsiteY97" fmla="*/ 4010683 h 4267200"/>
              <a:gd name="connsiteX98" fmla="*/ 4399563 w 12192000"/>
              <a:gd name="connsiteY98" fmla="*/ 4158106 h 4267200"/>
              <a:gd name="connsiteX99" fmla="*/ 4546299 w 12192000"/>
              <a:gd name="connsiteY99" fmla="*/ 4254934 h 4267200"/>
              <a:gd name="connsiteX100" fmla="*/ 4561743 w 12192000"/>
              <a:gd name="connsiteY100" fmla="*/ 4267200 h 4267200"/>
              <a:gd name="connsiteX101" fmla="*/ 4509274 w 12192000"/>
              <a:gd name="connsiteY101" fmla="*/ 4267200 h 4267200"/>
              <a:gd name="connsiteX102" fmla="*/ 4383389 w 12192000"/>
              <a:gd name="connsiteY102" fmla="*/ 4184369 h 4267200"/>
              <a:gd name="connsiteX103" fmla="*/ 4165508 w 12192000"/>
              <a:gd name="connsiteY103" fmla="*/ 4035196 h 4267200"/>
              <a:gd name="connsiteX104" fmla="*/ 4068162 w 12192000"/>
              <a:gd name="connsiteY104" fmla="*/ 3953394 h 4267200"/>
              <a:gd name="connsiteX105" fmla="*/ 3981416 w 12192000"/>
              <a:gd name="connsiteY105" fmla="*/ 3880482 h 4267200"/>
              <a:gd name="connsiteX106" fmla="*/ 3800147 w 12192000"/>
              <a:gd name="connsiteY106" fmla="*/ 3749872 h 4267200"/>
              <a:gd name="connsiteX107" fmla="*/ 3655073 w 12192000"/>
              <a:gd name="connsiteY107" fmla="*/ 3650884 h 4267200"/>
              <a:gd name="connsiteX108" fmla="*/ 3989938 w 12192000"/>
              <a:gd name="connsiteY108" fmla="*/ 3991685 h 4267200"/>
              <a:gd name="connsiteX109" fmla="*/ 4393907 w 12192000"/>
              <a:gd name="connsiteY109" fmla="*/ 4261258 h 4267200"/>
              <a:gd name="connsiteX110" fmla="*/ 4408201 w 12192000"/>
              <a:gd name="connsiteY110" fmla="*/ 4267200 h 4267200"/>
              <a:gd name="connsiteX111" fmla="*/ 4250346 w 12192000"/>
              <a:gd name="connsiteY111" fmla="*/ 4267200 h 4267200"/>
              <a:gd name="connsiteX112" fmla="*/ 4245269 w 12192000"/>
              <a:gd name="connsiteY112" fmla="*/ 4265040 h 4267200"/>
              <a:gd name="connsiteX113" fmla="*/ 4036318 w 12192000"/>
              <a:gd name="connsiteY113" fmla="*/ 4147013 h 4267200"/>
              <a:gd name="connsiteX114" fmla="*/ 3432098 w 12192000"/>
              <a:gd name="connsiteY114" fmla="*/ 3537312 h 4267200"/>
              <a:gd name="connsiteX115" fmla="*/ 3429186 w 12192000"/>
              <a:gd name="connsiteY115" fmla="*/ 3458784 h 4267200"/>
              <a:gd name="connsiteX116" fmla="*/ 9334796 w 12192000"/>
              <a:gd name="connsiteY116" fmla="*/ 3456584 h 4267200"/>
              <a:gd name="connsiteX117" fmla="*/ 9651570 w 12192000"/>
              <a:gd name="connsiteY117" fmla="*/ 3826505 h 4267200"/>
              <a:gd name="connsiteX118" fmla="*/ 9334796 w 12192000"/>
              <a:gd name="connsiteY118" fmla="*/ 3456584 h 4267200"/>
              <a:gd name="connsiteX119" fmla="*/ 4440129 w 12192000"/>
              <a:gd name="connsiteY119" fmla="*/ 3448571 h 4267200"/>
              <a:gd name="connsiteX120" fmla="*/ 4856525 w 12192000"/>
              <a:gd name="connsiteY120" fmla="*/ 3915351 h 4267200"/>
              <a:gd name="connsiteX121" fmla="*/ 5059055 w 12192000"/>
              <a:gd name="connsiteY121" fmla="*/ 4108918 h 4267200"/>
              <a:gd name="connsiteX122" fmla="*/ 5290070 w 12192000"/>
              <a:gd name="connsiteY122" fmla="*/ 4263619 h 4267200"/>
              <a:gd name="connsiteX123" fmla="*/ 4834991 w 12192000"/>
              <a:gd name="connsiteY123" fmla="*/ 3830985 h 4267200"/>
              <a:gd name="connsiteX124" fmla="*/ 4440129 w 12192000"/>
              <a:gd name="connsiteY124" fmla="*/ 3448571 h 4267200"/>
              <a:gd name="connsiteX125" fmla="*/ 5425834 w 12192000"/>
              <a:gd name="connsiteY125" fmla="*/ 3162785 h 4267200"/>
              <a:gd name="connsiteX126" fmla="*/ 5401644 w 12192000"/>
              <a:gd name="connsiteY126" fmla="*/ 3617847 h 4267200"/>
              <a:gd name="connsiteX127" fmla="*/ 5467256 w 12192000"/>
              <a:gd name="connsiteY127" fmla="*/ 4175494 h 4267200"/>
              <a:gd name="connsiteX128" fmla="*/ 5448069 w 12192000"/>
              <a:gd name="connsiteY128" fmla="*/ 3567554 h 4267200"/>
              <a:gd name="connsiteX129" fmla="*/ 1318687 w 12192000"/>
              <a:gd name="connsiteY129" fmla="*/ 3113840 h 4267200"/>
              <a:gd name="connsiteX130" fmla="*/ 1066793 w 12192000"/>
              <a:gd name="connsiteY130" fmla="*/ 3212171 h 4267200"/>
              <a:gd name="connsiteX131" fmla="*/ 993319 w 12192000"/>
              <a:gd name="connsiteY131" fmla="*/ 3247648 h 4267200"/>
              <a:gd name="connsiteX132" fmla="*/ 853081 w 12192000"/>
              <a:gd name="connsiteY132" fmla="*/ 3312410 h 4267200"/>
              <a:gd name="connsiteX133" fmla="*/ 805957 w 12192000"/>
              <a:gd name="connsiteY133" fmla="*/ 3330443 h 4267200"/>
              <a:gd name="connsiteX134" fmla="*/ 1318687 w 12192000"/>
              <a:gd name="connsiteY134" fmla="*/ 3113840 h 4267200"/>
              <a:gd name="connsiteX135" fmla="*/ 5453702 w 12192000"/>
              <a:gd name="connsiteY135" fmla="*/ 3090882 h 4267200"/>
              <a:gd name="connsiteX136" fmla="*/ 5480135 w 12192000"/>
              <a:gd name="connsiteY136" fmla="*/ 3565802 h 4267200"/>
              <a:gd name="connsiteX137" fmla="*/ 5499023 w 12192000"/>
              <a:gd name="connsiteY137" fmla="*/ 4166310 h 4267200"/>
              <a:gd name="connsiteX138" fmla="*/ 5547022 w 12192000"/>
              <a:gd name="connsiteY138" fmla="*/ 3607838 h 4267200"/>
              <a:gd name="connsiteX139" fmla="*/ 5515964 w 12192000"/>
              <a:gd name="connsiteY139" fmla="*/ 3378541 h 4267200"/>
              <a:gd name="connsiteX140" fmla="*/ 5453702 w 12192000"/>
              <a:gd name="connsiteY140" fmla="*/ 3090882 h 4267200"/>
              <a:gd name="connsiteX141" fmla="*/ 9790480 w 12192000"/>
              <a:gd name="connsiteY141" fmla="*/ 3078533 h 4267200"/>
              <a:gd name="connsiteX142" fmla="*/ 9763295 w 12192000"/>
              <a:gd name="connsiteY142" fmla="*/ 3245370 h 4267200"/>
              <a:gd name="connsiteX143" fmla="*/ 9736458 w 12192000"/>
              <a:gd name="connsiteY143" fmla="*/ 3758413 h 4267200"/>
              <a:gd name="connsiteX144" fmla="*/ 9763499 w 12192000"/>
              <a:gd name="connsiteY144" fmla="*/ 3528057 h 4267200"/>
              <a:gd name="connsiteX145" fmla="*/ 9793906 w 12192000"/>
              <a:gd name="connsiteY145" fmla="*/ 3231157 h 4267200"/>
              <a:gd name="connsiteX146" fmla="*/ 9791874 w 12192000"/>
              <a:gd name="connsiteY146" fmla="*/ 3142788 h 4267200"/>
              <a:gd name="connsiteX147" fmla="*/ 9790480 w 12192000"/>
              <a:gd name="connsiteY147" fmla="*/ 3078533 h 4267200"/>
              <a:gd name="connsiteX148" fmla="*/ 1238695 w 12192000"/>
              <a:gd name="connsiteY148" fmla="*/ 3076820 h 4267200"/>
              <a:gd name="connsiteX149" fmla="*/ 716371 w 12192000"/>
              <a:gd name="connsiteY149" fmla="*/ 3293249 h 4267200"/>
              <a:gd name="connsiteX150" fmla="*/ 579522 w 12192000"/>
              <a:gd name="connsiteY150" fmla="*/ 3371759 h 4267200"/>
              <a:gd name="connsiteX151" fmla="*/ 600288 w 12192000"/>
              <a:gd name="connsiteY151" fmla="*/ 3365555 h 4267200"/>
              <a:gd name="connsiteX152" fmla="*/ 840692 w 12192000"/>
              <a:gd name="connsiteY152" fmla="*/ 3284921 h 4267200"/>
              <a:gd name="connsiteX153" fmla="*/ 979248 w 12192000"/>
              <a:gd name="connsiteY153" fmla="*/ 3221003 h 4267200"/>
              <a:gd name="connsiteX154" fmla="*/ 1053282 w 12192000"/>
              <a:gd name="connsiteY154" fmla="*/ 3185247 h 4267200"/>
              <a:gd name="connsiteX155" fmla="*/ 1320603 w 12192000"/>
              <a:gd name="connsiteY155" fmla="*/ 3081281 h 4267200"/>
              <a:gd name="connsiteX156" fmla="*/ 1238695 w 12192000"/>
              <a:gd name="connsiteY156" fmla="*/ 3076820 h 4267200"/>
              <a:gd name="connsiteX157" fmla="*/ 5425627 w 12192000"/>
              <a:gd name="connsiteY157" fmla="*/ 2954192 h 4267200"/>
              <a:gd name="connsiteX158" fmla="*/ 5470770 w 12192000"/>
              <a:gd name="connsiteY158" fmla="*/ 3005435 h 4267200"/>
              <a:gd name="connsiteX159" fmla="*/ 5567647 w 12192000"/>
              <a:gd name="connsiteY159" fmla="*/ 4190286 h 4267200"/>
              <a:gd name="connsiteX160" fmla="*/ 5545854 w 12192000"/>
              <a:gd name="connsiteY160" fmla="*/ 4267200 h 4267200"/>
              <a:gd name="connsiteX161" fmla="*/ 5391871 w 12192000"/>
              <a:gd name="connsiteY161" fmla="*/ 4267200 h 4267200"/>
              <a:gd name="connsiteX162" fmla="*/ 5318171 w 12192000"/>
              <a:gd name="connsiteY162" fmla="*/ 4175818 h 4267200"/>
              <a:gd name="connsiteX163" fmla="*/ 4943646 w 12192000"/>
              <a:gd name="connsiteY163" fmla="*/ 3822916 h 4267200"/>
              <a:gd name="connsiteX164" fmla="*/ 4594837 w 12192000"/>
              <a:gd name="connsiteY164" fmla="*/ 3532274 h 4267200"/>
              <a:gd name="connsiteX165" fmla="*/ 4441737 w 12192000"/>
              <a:gd name="connsiteY165" fmla="*/ 3399734 h 4267200"/>
              <a:gd name="connsiteX166" fmla="*/ 4431236 w 12192000"/>
              <a:gd name="connsiteY166" fmla="*/ 3400954 h 4267200"/>
              <a:gd name="connsiteX167" fmla="*/ 4557150 w 12192000"/>
              <a:gd name="connsiteY167" fmla="*/ 3510023 h 4267200"/>
              <a:gd name="connsiteX168" fmla="*/ 4856936 w 12192000"/>
              <a:gd name="connsiteY168" fmla="*/ 3809146 h 4267200"/>
              <a:gd name="connsiteX169" fmla="*/ 5111996 w 12192000"/>
              <a:gd name="connsiteY169" fmla="*/ 4065759 h 4267200"/>
              <a:gd name="connsiteX170" fmla="*/ 5246890 w 12192000"/>
              <a:gd name="connsiteY170" fmla="*/ 4187633 h 4267200"/>
              <a:gd name="connsiteX171" fmla="*/ 5347266 w 12192000"/>
              <a:gd name="connsiteY171" fmla="*/ 4267200 h 4267200"/>
              <a:gd name="connsiteX172" fmla="*/ 5164092 w 12192000"/>
              <a:gd name="connsiteY172" fmla="*/ 4267200 h 4267200"/>
              <a:gd name="connsiteX173" fmla="*/ 5108945 w 12192000"/>
              <a:gd name="connsiteY173" fmla="*/ 4232176 h 4267200"/>
              <a:gd name="connsiteX174" fmla="*/ 4294126 w 12192000"/>
              <a:gd name="connsiteY174" fmla="*/ 3303048 h 4267200"/>
              <a:gd name="connsiteX175" fmla="*/ 4305321 w 12192000"/>
              <a:gd name="connsiteY175" fmla="*/ 3256953 h 4267200"/>
              <a:gd name="connsiteX176" fmla="*/ 4949299 w 12192000"/>
              <a:gd name="connsiteY176" fmla="*/ 3766336 h 4267200"/>
              <a:gd name="connsiteX177" fmla="*/ 5291452 w 12192000"/>
              <a:gd name="connsiteY177" fmla="*/ 4076801 h 4267200"/>
              <a:gd name="connsiteX178" fmla="*/ 5434998 w 12192000"/>
              <a:gd name="connsiteY178" fmla="*/ 4254100 h 4267200"/>
              <a:gd name="connsiteX179" fmla="*/ 5351015 w 12192000"/>
              <a:gd name="connsiteY179" fmla="*/ 3760989 h 4267200"/>
              <a:gd name="connsiteX180" fmla="*/ 5413780 w 12192000"/>
              <a:gd name="connsiteY180" fmla="*/ 2966265 h 4267200"/>
              <a:gd name="connsiteX181" fmla="*/ 5425627 w 12192000"/>
              <a:gd name="connsiteY181" fmla="*/ 2954192 h 4267200"/>
              <a:gd name="connsiteX182" fmla="*/ 8380397 w 12192000"/>
              <a:gd name="connsiteY182" fmla="*/ 2896659 h 4267200"/>
              <a:gd name="connsiteX183" fmla="*/ 8634801 w 12192000"/>
              <a:gd name="connsiteY183" fmla="*/ 3304169 h 4267200"/>
              <a:gd name="connsiteX184" fmla="*/ 8971448 w 12192000"/>
              <a:gd name="connsiteY184" fmla="*/ 3675946 h 4267200"/>
              <a:gd name="connsiteX185" fmla="*/ 8820691 w 12192000"/>
              <a:gd name="connsiteY185" fmla="*/ 3486482 h 4267200"/>
              <a:gd name="connsiteX186" fmla="*/ 8807612 w 12192000"/>
              <a:gd name="connsiteY186" fmla="*/ 3467256 h 4267200"/>
              <a:gd name="connsiteX187" fmla="*/ 8556796 w 12192000"/>
              <a:gd name="connsiteY187" fmla="*/ 3116474 h 4267200"/>
              <a:gd name="connsiteX188" fmla="*/ 8427018 w 12192000"/>
              <a:gd name="connsiteY188" fmla="*/ 2948853 h 4267200"/>
              <a:gd name="connsiteX189" fmla="*/ 8380397 w 12192000"/>
              <a:gd name="connsiteY189" fmla="*/ 2896659 h 4267200"/>
              <a:gd name="connsiteX190" fmla="*/ 9831020 w 12192000"/>
              <a:gd name="connsiteY190" fmla="*/ 2871730 h 4267200"/>
              <a:gd name="connsiteX191" fmla="*/ 9827707 w 12192000"/>
              <a:gd name="connsiteY191" fmla="*/ 2915231 h 4267200"/>
              <a:gd name="connsiteX192" fmla="*/ 9820699 w 12192000"/>
              <a:gd name="connsiteY192" fmla="*/ 3051540 h 4267200"/>
              <a:gd name="connsiteX193" fmla="*/ 9822525 w 12192000"/>
              <a:gd name="connsiteY193" fmla="*/ 3140814 h 4267200"/>
              <a:gd name="connsiteX194" fmla="*/ 9824704 w 12192000"/>
              <a:gd name="connsiteY194" fmla="*/ 3230628 h 4267200"/>
              <a:gd name="connsiteX195" fmla="*/ 9793821 w 12192000"/>
              <a:gd name="connsiteY195" fmla="*/ 3531652 h 4267200"/>
              <a:gd name="connsiteX196" fmla="*/ 9767436 w 12192000"/>
              <a:gd name="connsiteY196" fmla="*/ 3750864 h 4267200"/>
              <a:gd name="connsiteX197" fmla="*/ 9814477 w 12192000"/>
              <a:gd name="connsiteY197" fmla="*/ 3662531 h 4267200"/>
              <a:gd name="connsiteX198" fmla="*/ 9831020 w 12192000"/>
              <a:gd name="connsiteY198" fmla="*/ 2871730 h 4267200"/>
              <a:gd name="connsiteX199" fmla="*/ 8380521 w 12192000"/>
              <a:gd name="connsiteY199" fmla="*/ 2850596 h 4267200"/>
              <a:gd name="connsiteX200" fmla="*/ 8451446 w 12192000"/>
              <a:gd name="connsiteY200" fmla="*/ 2928627 h 4267200"/>
              <a:gd name="connsiteX201" fmla="*/ 8582269 w 12192000"/>
              <a:gd name="connsiteY201" fmla="*/ 3097880 h 4267200"/>
              <a:gd name="connsiteX202" fmla="*/ 8833783 w 12192000"/>
              <a:gd name="connsiteY202" fmla="*/ 3449753 h 4267200"/>
              <a:gd name="connsiteX203" fmla="*/ 8846863 w 12192000"/>
              <a:gd name="connsiteY203" fmla="*/ 3468981 h 4267200"/>
              <a:gd name="connsiteX204" fmla="*/ 8960046 w 12192000"/>
              <a:gd name="connsiteY204" fmla="*/ 3620389 h 4267200"/>
              <a:gd name="connsiteX205" fmla="*/ 8380521 w 12192000"/>
              <a:gd name="connsiteY205" fmla="*/ 2850596 h 4267200"/>
              <a:gd name="connsiteX206" fmla="*/ 9854151 w 12192000"/>
              <a:gd name="connsiteY206" fmla="*/ 2642862 h 4267200"/>
              <a:gd name="connsiteX207" fmla="*/ 9871341 w 12192000"/>
              <a:gd name="connsiteY207" fmla="*/ 2659697 h 4267200"/>
              <a:gd name="connsiteX208" fmla="*/ 9966678 w 12192000"/>
              <a:gd name="connsiteY208" fmla="*/ 3423399 h 4267200"/>
              <a:gd name="connsiteX209" fmla="*/ 9880832 w 12192000"/>
              <a:gd name="connsiteY209" fmla="*/ 3700562 h 4267200"/>
              <a:gd name="connsiteX210" fmla="*/ 9896024 w 12192000"/>
              <a:gd name="connsiteY210" fmla="*/ 4178295 h 4267200"/>
              <a:gd name="connsiteX211" fmla="*/ 10028060 w 12192000"/>
              <a:gd name="connsiteY211" fmla="*/ 4267200 h 4267200"/>
              <a:gd name="connsiteX212" fmla="*/ 9651813 w 12192000"/>
              <a:gd name="connsiteY212" fmla="*/ 4267200 h 4267200"/>
              <a:gd name="connsiteX213" fmla="*/ 9814527 w 12192000"/>
              <a:gd name="connsiteY213" fmla="*/ 4248048 h 4267200"/>
              <a:gd name="connsiteX214" fmla="*/ 9615182 w 12192000"/>
              <a:gd name="connsiteY214" fmla="*/ 4220499 h 4267200"/>
              <a:gd name="connsiteX215" fmla="*/ 9465210 w 12192000"/>
              <a:gd name="connsiteY215" fmla="*/ 4242240 h 4267200"/>
              <a:gd name="connsiteX216" fmla="*/ 9387108 w 12192000"/>
              <a:gd name="connsiteY216" fmla="*/ 4267200 h 4267200"/>
              <a:gd name="connsiteX217" fmla="*/ 9268441 w 12192000"/>
              <a:gd name="connsiteY217" fmla="*/ 4267200 h 4267200"/>
              <a:gd name="connsiteX218" fmla="*/ 9307676 w 12192000"/>
              <a:gd name="connsiteY218" fmla="*/ 4251276 h 4267200"/>
              <a:gd name="connsiteX219" fmla="*/ 9761570 w 12192000"/>
              <a:gd name="connsiteY219" fmla="*/ 4182283 h 4267200"/>
              <a:gd name="connsiteX220" fmla="*/ 9368237 w 12192000"/>
              <a:gd name="connsiteY220" fmla="*/ 3949470 h 4267200"/>
              <a:gd name="connsiteX221" fmla="*/ 9354614 w 12192000"/>
              <a:gd name="connsiteY221" fmla="*/ 3951288 h 4267200"/>
              <a:gd name="connsiteX222" fmla="*/ 8364351 w 12192000"/>
              <a:gd name="connsiteY222" fmla="*/ 4159267 h 4267200"/>
              <a:gd name="connsiteX223" fmla="*/ 8386567 w 12192000"/>
              <a:gd name="connsiteY223" fmla="*/ 4119760 h 4267200"/>
              <a:gd name="connsiteX224" fmla="*/ 9231713 w 12192000"/>
              <a:gd name="connsiteY224" fmla="*/ 3873539 h 4267200"/>
              <a:gd name="connsiteX225" fmla="*/ 9023301 w 12192000"/>
              <a:gd name="connsiteY225" fmla="*/ 3763109 h 4267200"/>
              <a:gd name="connsiteX226" fmla="*/ 9010556 w 12192000"/>
              <a:gd name="connsiteY226" fmla="*/ 3758998 h 4267200"/>
              <a:gd name="connsiteX227" fmla="*/ 8604324 w 12192000"/>
              <a:gd name="connsiteY227" fmla="*/ 3417171 h 4267200"/>
              <a:gd name="connsiteX228" fmla="*/ 8218577 w 12192000"/>
              <a:gd name="connsiteY228" fmla="*/ 2770227 h 4267200"/>
              <a:gd name="connsiteX229" fmla="*/ 8222774 w 12192000"/>
              <a:gd name="connsiteY229" fmla="*/ 2749954 h 4267200"/>
              <a:gd name="connsiteX230" fmla="*/ 8297623 w 12192000"/>
              <a:gd name="connsiteY230" fmla="*/ 2731935 h 4267200"/>
              <a:gd name="connsiteX231" fmla="*/ 9090618 w 12192000"/>
              <a:gd name="connsiteY231" fmla="*/ 3716225 h 4267200"/>
              <a:gd name="connsiteX232" fmla="*/ 9762441 w 12192000"/>
              <a:gd name="connsiteY232" fmla="*/ 4093587 h 4267200"/>
              <a:gd name="connsiteX233" fmla="*/ 9717826 w 12192000"/>
              <a:gd name="connsiteY233" fmla="*/ 3916719 h 4267200"/>
              <a:gd name="connsiteX234" fmla="*/ 9713123 w 12192000"/>
              <a:gd name="connsiteY234" fmla="*/ 3916663 h 4267200"/>
              <a:gd name="connsiteX235" fmla="*/ 9175594 w 12192000"/>
              <a:gd name="connsiteY235" fmla="*/ 3326950 h 4267200"/>
              <a:gd name="connsiteX236" fmla="*/ 9253941 w 12192000"/>
              <a:gd name="connsiteY236" fmla="*/ 3287566 h 4267200"/>
              <a:gd name="connsiteX237" fmla="*/ 9625671 w 12192000"/>
              <a:gd name="connsiteY237" fmla="*/ 3639960 h 4267200"/>
              <a:gd name="connsiteX238" fmla="*/ 9656881 w 12192000"/>
              <a:gd name="connsiteY238" fmla="*/ 3333361 h 4267200"/>
              <a:gd name="connsiteX239" fmla="*/ 9782066 w 12192000"/>
              <a:gd name="connsiteY239" fmla="*/ 2680771 h 4267200"/>
              <a:gd name="connsiteX240" fmla="*/ 9854151 w 12192000"/>
              <a:gd name="connsiteY240" fmla="*/ 2642862 h 4267200"/>
              <a:gd name="connsiteX241" fmla="*/ 11114299 w 12192000"/>
              <a:gd name="connsiteY241" fmla="*/ 2390555 h 4267200"/>
              <a:gd name="connsiteX242" fmla="*/ 11113373 w 12192000"/>
              <a:gd name="connsiteY242" fmla="*/ 2392739 h 4267200"/>
              <a:gd name="connsiteX243" fmla="*/ 11117197 w 12192000"/>
              <a:gd name="connsiteY243" fmla="*/ 2394358 h 4267200"/>
              <a:gd name="connsiteX244" fmla="*/ 11114299 w 12192000"/>
              <a:gd name="connsiteY244" fmla="*/ 2390555 h 4267200"/>
              <a:gd name="connsiteX245" fmla="*/ 10506276 w 12192000"/>
              <a:gd name="connsiteY245" fmla="*/ 2118977 h 4267200"/>
              <a:gd name="connsiteX246" fmla="*/ 10431542 w 12192000"/>
              <a:gd name="connsiteY246" fmla="*/ 2525128 h 4267200"/>
              <a:gd name="connsiteX247" fmla="*/ 10391375 w 12192000"/>
              <a:gd name="connsiteY247" fmla="*/ 2667145 h 4267200"/>
              <a:gd name="connsiteX248" fmla="*/ 10355047 w 12192000"/>
              <a:gd name="connsiteY248" fmla="*/ 2832031 h 4267200"/>
              <a:gd name="connsiteX249" fmla="*/ 10336080 w 12192000"/>
              <a:gd name="connsiteY249" fmla="*/ 2927011 h 4267200"/>
              <a:gd name="connsiteX250" fmla="*/ 10389394 w 12192000"/>
              <a:gd name="connsiteY250" fmla="*/ 2782834 h 4267200"/>
              <a:gd name="connsiteX251" fmla="*/ 10506276 w 12192000"/>
              <a:gd name="connsiteY251" fmla="*/ 2118977 h 4267200"/>
              <a:gd name="connsiteX252" fmla="*/ 11538179 w 12192000"/>
              <a:gd name="connsiteY252" fmla="*/ 2090376 h 4267200"/>
              <a:gd name="connsiteX253" fmla="*/ 11577479 w 12192000"/>
              <a:gd name="connsiteY253" fmla="*/ 2228695 h 4267200"/>
              <a:gd name="connsiteX254" fmla="*/ 11586754 w 12192000"/>
              <a:gd name="connsiteY254" fmla="*/ 2266098 h 4267200"/>
              <a:gd name="connsiteX255" fmla="*/ 11609011 w 12192000"/>
              <a:gd name="connsiteY255" fmla="*/ 2353427 h 4267200"/>
              <a:gd name="connsiteX256" fmla="*/ 11761579 w 12192000"/>
              <a:gd name="connsiteY256" fmla="*/ 2703223 h 4267200"/>
              <a:gd name="connsiteX257" fmla="*/ 11877711 w 12192000"/>
              <a:gd name="connsiteY257" fmla="*/ 2947465 h 4267200"/>
              <a:gd name="connsiteX258" fmla="*/ 11538179 w 12192000"/>
              <a:gd name="connsiteY258" fmla="*/ 2090376 h 4267200"/>
              <a:gd name="connsiteX259" fmla="*/ 6604735 w 12192000"/>
              <a:gd name="connsiteY259" fmla="*/ 2041381 h 4267200"/>
              <a:gd name="connsiteX260" fmla="*/ 7204487 w 12192000"/>
              <a:gd name="connsiteY260" fmla="*/ 2742112 h 4267200"/>
              <a:gd name="connsiteX261" fmla="*/ 7131592 w 12192000"/>
              <a:gd name="connsiteY261" fmla="*/ 2672096 h 4267200"/>
              <a:gd name="connsiteX262" fmla="*/ 6996344 w 12192000"/>
              <a:gd name="connsiteY262" fmla="*/ 2518310 h 4267200"/>
              <a:gd name="connsiteX263" fmla="*/ 6735495 w 12192000"/>
              <a:gd name="connsiteY263" fmla="*/ 2196890 h 4267200"/>
              <a:gd name="connsiteX264" fmla="*/ 6721901 w 12192000"/>
              <a:gd name="connsiteY264" fmla="*/ 2179274 h 4267200"/>
              <a:gd name="connsiteX265" fmla="*/ 6604735 w 12192000"/>
              <a:gd name="connsiteY265" fmla="*/ 2041381 h 4267200"/>
              <a:gd name="connsiteX266" fmla="*/ 11488421 w 12192000"/>
              <a:gd name="connsiteY266" fmla="*/ 2034549 h 4267200"/>
              <a:gd name="connsiteX267" fmla="*/ 11840356 w 12192000"/>
              <a:gd name="connsiteY267" fmla="*/ 2932293 h 4267200"/>
              <a:gd name="connsiteX268" fmla="*/ 11736331 w 12192000"/>
              <a:gd name="connsiteY268" fmla="*/ 2715710 h 4267200"/>
              <a:gd name="connsiteX269" fmla="*/ 11581560 w 12192000"/>
              <a:gd name="connsiteY269" fmla="*/ 2360474 h 4267200"/>
              <a:gd name="connsiteX270" fmla="*/ 11558442 w 12192000"/>
              <a:gd name="connsiteY270" fmla="*/ 2272139 h 4267200"/>
              <a:gd name="connsiteX271" fmla="*/ 11549169 w 12192000"/>
              <a:gd name="connsiteY271" fmla="*/ 2234734 h 4267200"/>
              <a:gd name="connsiteX272" fmla="*/ 11488421 w 12192000"/>
              <a:gd name="connsiteY272" fmla="*/ 2034549 h 4267200"/>
              <a:gd name="connsiteX273" fmla="*/ 10468916 w 12192000"/>
              <a:gd name="connsiteY273" fmla="*/ 2032338 h 4267200"/>
              <a:gd name="connsiteX274" fmla="*/ 10421480 w 12192000"/>
              <a:gd name="connsiteY274" fmla="*/ 2185446 h 4267200"/>
              <a:gd name="connsiteX275" fmla="*/ 10351264 w 12192000"/>
              <a:gd name="connsiteY275" fmla="*/ 2591574 h 4267200"/>
              <a:gd name="connsiteX276" fmla="*/ 10294485 w 12192000"/>
              <a:gd name="connsiteY276" fmla="*/ 2991809 h 4267200"/>
              <a:gd name="connsiteX277" fmla="*/ 10327850 w 12192000"/>
              <a:gd name="connsiteY277" fmla="*/ 2826310 h 4267200"/>
              <a:gd name="connsiteX278" fmla="*/ 10364099 w 12192000"/>
              <a:gd name="connsiteY278" fmla="*/ 2660098 h 4267200"/>
              <a:gd name="connsiteX279" fmla="*/ 10404725 w 12192000"/>
              <a:gd name="connsiteY279" fmla="*/ 2516991 h 4267200"/>
              <a:gd name="connsiteX280" fmla="*/ 10478071 w 12192000"/>
              <a:gd name="connsiteY280" fmla="*/ 2114122 h 4267200"/>
              <a:gd name="connsiteX281" fmla="*/ 10468916 w 12192000"/>
              <a:gd name="connsiteY281" fmla="*/ 2032338 h 4267200"/>
              <a:gd name="connsiteX282" fmla="*/ 10573132 w 12192000"/>
              <a:gd name="connsiteY282" fmla="*/ 1991479 h 4267200"/>
              <a:gd name="connsiteX283" fmla="*/ 11066880 w 12192000"/>
              <a:gd name="connsiteY283" fmla="*/ 2371770 h 4267200"/>
              <a:gd name="connsiteX284" fmla="*/ 10573132 w 12192000"/>
              <a:gd name="connsiteY284" fmla="*/ 1991479 h 4267200"/>
              <a:gd name="connsiteX285" fmla="*/ 6591670 w 12192000"/>
              <a:gd name="connsiteY285" fmla="*/ 1988277 h 4267200"/>
              <a:gd name="connsiteX286" fmla="*/ 6747349 w 12192000"/>
              <a:gd name="connsiteY286" fmla="*/ 2160069 h 4267200"/>
              <a:gd name="connsiteX287" fmla="*/ 6760943 w 12192000"/>
              <a:gd name="connsiteY287" fmla="*/ 2177686 h 4267200"/>
              <a:gd name="connsiteX288" fmla="*/ 7021065 w 12192000"/>
              <a:gd name="connsiteY288" fmla="*/ 2498102 h 4267200"/>
              <a:gd name="connsiteX289" fmla="*/ 7155223 w 12192000"/>
              <a:gd name="connsiteY289" fmla="*/ 2650386 h 4267200"/>
              <a:gd name="connsiteX290" fmla="*/ 7203167 w 12192000"/>
              <a:gd name="connsiteY290" fmla="*/ 2697288 h 4267200"/>
              <a:gd name="connsiteX291" fmla="*/ 6937703 w 12192000"/>
              <a:gd name="connsiteY291" fmla="*/ 2321981 h 4267200"/>
              <a:gd name="connsiteX292" fmla="*/ 6591670 w 12192000"/>
              <a:gd name="connsiteY292" fmla="*/ 1988277 h 4267200"/>
              <a:gd name="connsiteX293" fmla="*/ 5798671 w 12192000"/>
              <a:gd name="connsiteY293" fmla="*/ 1981601 h 4267200"/>
              <a:gd name="connsiteX294" fmla="*/ 5754709 w 12192000"/>
              <a:gd name="connsiteY294" fmla="*/ 2071454 h 4267200"/>
              <a:gd name="connsiteX295" fmla="*/ 5763044 w 12192000"/>
              <a:gd name="connsiteY295" fmla="*/ 2842206 h 4267200"/>
              <a:gd name="connsiteX296" fmla="*/ 5764974 w 12192000"/>
              <a:gd name="connsiteY296" fmla="*/ 2799609 h 4267200"/>
              <a:gd name="connsiteX297" fmla="*/ 5767665 w 12192000"/>
              <a:gd name="connsiteY297" fmla="*/ 2666409 h 4267200"/>
              <a:gd name="connsiteX298" fmla="*/ 5763055 w 12192000"/>
              <a:gd name="connsiteY298" fmla="*/ 2579705 h 4267200"/>
              <a:gd name="connsiteX299" fmla="*/ 5758079 w 12192000"/>
              <a:gd name="connsiteY299" fmla="*/ 2492508 h 4267200"/>
              <a:gd name="connsiteX300" fmla="*/ 5779325 w 12192000"/>
              <a:gd name="connsiteY300" fmla="*/ 2197069 h 4267200"/>
              <a:gd name="connsiteX301" fmla="*/ 5798671 w 12192000"/>
              <a:gd name="connsiteY301" fmla="*/ 1981601 h 4267200"/>
              <a:gd name="connsiteX302" fmla="*/ 5829202 w 12192000"/>
              <a:gd name="connsiteY302" fmla="*/ 1971679 h 4267200"/>
              <a:gd name="connsiteX303" fmla="*/ 5809558 w 12192000"/>
              <a:gd name="connsiteY303" fmla="*/ 2198043 h 4267200"/>
              <a:gd name="connsiteX304" fmla="*/ 5788653 w 12192000"/>
              <a:gd name="connsiteY304" fmla="*/ 2489430 h 4267200"/>
              <a:gd name="connsiteX305" fmla="*/ 5793439 w 12192000"/>
              <a:gd name="connsiteY305" fmla="*/ 2575235 h 4267200"/>
              <a:gd name="connsiteX306" fmla="*/ 5796837 w 12192000"/>
              <a:gd name="connsiteY306" fmla="*/ 2637633 h 4267200"/>
              <a:gd name="connsiteX307" fmla="*/ 5818614 w 12192000"/>
              <a:gd name="connsiteY307" fmla="*/ 2473055 h 4267200"/>
              <a:gd name="connsiteX308" fmla="*/ 5829202 w 12192000"/>
              <a:gd name="connsiteY308" fmla="*/ 1971679 h 4267200"/>
              <a:gd name="connsiteX309" fmla="*/ 10578769 w 12192000"/>
              <a:gd name="connsiteY309" fmla="*/ 1962963 h 4267200"/>
              <a:gd name="connsiteX310" fmla="*/ 11073823 w 12192000"/>
              <a:gd name="connsiteY310" fmla="*/ 2338658 h 4267200"/>
              <a:gd name="connsiteX311" fmla="*/ 10578769 w 12192000"/>
              <a:gd name="connsiteY311" fmla="*/ 1962963 h 4267200"/>
              <a:gd name="connsiteX312" fmla="*/ 5911389 w 12192000"/>
              <a:gd name="connsiteY312" fmla="*/ 1898371 h 4267200"/>
              <a:gd name="connsiteX313" fmla="*/ 6237627 w 12192000"/>
              <a:gd name="connsiteY313" fmla="*/ 2231921 h 4267200"/>
              <a:gd name="connsiteX314" fmla="*/ 5911389 w 12192000"/>
              <a:gd name="connsiteY314" fmla="*/ 1898371 h 4267200"/>
              <a:gd name="connsiteX315" fmla="*/ 6944437 w 12192000"/>
              <a:gd name="connsiteY315" fmla="*/ 1575402 h 4267200"/>
              <a:gd name="connsiteX316" fmla="*/ 6304730 w 12192000"/>
              <a:gd name="connsiteY316" fmla="*/ 1766654 h 4267200"/>
              <a:gd name="connsiteX317" fmla="*/ 6944437 w 12192000"/>
              <a:gd name="connsiteY317" fmla="*/ 1575402 h 4267200"/>
              <a:gd name="connsiteX318" fmla="*/ 7019523 w 12192000"/>
              <a:gd name="connsiteY318" fmla="*/ 1519450 h 4267200"/>
              <a:gd name="connsiteX319" fmla="*/ 6298091 w 12192000"/>
              <a:gd name="connsiteY319" fmla="*/ 1737122 h 4267200"/>
              <a:gd name="connsiteX320" fmla="*/ 7019523 w 12192000"/>
              <a:gd name="connsiteY320" fmla="*/ 1519450 h 4267200"/>
              <a:gd name="connsiteX321" fmla="*/ 2399523 w 12192000"/>
              <a:gd name="connsiteY321" fmla="*/ 1428234 h 4267200"/>
              <a:gd name="connsiteX322" fmla="*/ 2224982 w 12192000"/>
              <a:gd name="connsiteY322" fmla="*/ 1826201 h 4267200"/>
              <a:gd name="connsiteX323" fmla="*/ 2096099 w 12192000"/>
              <a:gd name="connsiteY323" fmla="*/ 2345900 h 4267200"/>
              <a:gd name="connsiteX324" fmla="*/ 2283317 w 12192000"/>
              <a:gd name="connsiteY324" fmla="*/ 1796925 h 4267200"/>
              <a:gd name="connsiteX325" fmla="*/ 2448558 w 12192000"/>
              <a:gd name="connsiteY325" fmla="*/ 1373435 h 4267200"/>
              <a:gd name="connsiteX326" fmla="*/ 2312521 w 12192000"/>
              <a:gd name="connsiteY326" fmla="*/ 1806140 h 4267200"/>
              <a:gd name="connsiteX327" fmla="*/ 2127533 w 12192000"/>
              <a:gd name="connsiteY327" fmla="*/ 2348380 h 4267200"/>
              <a:gd name="connsiteX328" fmla="*/ 2358080 w 12192000"/>
              <a:gd name="connsiteY328" fmla="*/ 1866134 h 4267200"/>
              <a:gd name="connsiteX329" fmla="*/ 2407436 w 12192000"/>
              <a:gd name="connsiteY329" fmla="*/ 1651070 h 4267200"/>
              <a:gd name="connsiteX330" fmla="*/ 2448558 w 12192000"/>
              <a:gd name="connsiteY330" fmla="*/ 1373435 h 4267200"/>
              <a:gd name="connsiteX331" fmla="*/ 278707 w 12192000"/>
              <a:gd name="connsiteY331" fmla="*/ 1352270 h 4267200"/>
              <a:gd name="connsiteX332" fmla="*/ 321570 w 12192000"/>
              <a:gd name="connsiteY332" fmla="*/ 1861610 h 4267200"/>
              <a:gd name="connsiteX333" fmla="*/ 294281 w 12192000"/>
              <a:gd name="connsiteY333" fmla="*/ 1440658 h 4267200"/>
              <a:gd name="connsiteX334" fmla="*/ 1423821 w 12192000"/>
              <a:gd name="connsiteY334" fmla="*/ 1351958 h 4267200"/>
              <a:gd name="connsiteX335" fmla="*/ 1638521 w 12192000"/>
              <a:gd name="connsiteY335" fmla="*/ 1908470 h 4267200"/>
              <a:gd name="connsiteX336" fmla="*/ 1754199 w 12192000"/>
              <a:gd name="connsiteY336" fmla="*/ 2149284 h 4267200"/>
              <a:gd name="connsiteX337" fmla="*/ 1908359 w 12192000"/>
              <a:gd name="connsiteY337" fmla="*/ 2364988 h 4267200"/>
              <a:gd name="connsiteX338" fmla="*/ 1647661 w 12192000"/>
              <a:gd name="connsiteY338" fmla="*/ 1825945 h 4267200"/>
              <a:gd name="connsiteX339" fmla="*/ 1423821 w 12192000"/>
              <a:gd name="connsiteY339" fmla="*/ 1351958 h 4267200"/>
              <a:gd name="connsiteX340" fmla="*/ 9518298 w 12192000"/>
              <a:gd name="connsiteY340" fmla="*/ 1338235 h 4267200"/>
              <a:gd name="connsiteX341" fmla="*/ 9838009 w 12192000"/>
              <a:gd name="connsiteY341" fmla="*/ 2272553 h 4267200"/>
              <a:gd name="connsiteX342" fmla="*/ 9805906 w 12192000"/>
              <a:gd name="connsiteY342" fmla="*/ 2159819 h 4267200"/>
              <a:gd name="connsiteX343" fmla="*/ 9801623 w 12192000"/>
              <a:gd name="connsiteY343" fmla="*/ 2142555 h 4267200"/>
              <a:gd name="connsiteX344" fmla="*/ 9628671 w 12192000"/>
              <a:gd name="connsiteY344" fmla="*/ 1617375 h 4267200"/>
              <a:gd name="connsiteX345" fmla="*/ 9598299 w 12192000"/>
              <a:gd name="connsiteY345" fmla="*/ 1544643 h 4267200"/>
              <a:gd name="connsiteX346" fmla="*/ 9518298 w 12192000"/>
              <a:gd name="connsiteY346" fmla="*/ 1338235 h 4267200"/>
              <a:gd name="connsiteX347" fmla="*/ 1431890 w 12192000"/>
              <a:gd name="connsiteY347" fmla="*/ 1306475 h 4267200"/>
              <a:gd name="connsiteX348" fmla="*/ 1507597 w 12192000"/>
              <a:gd name="connsiteY348" fmla="*/ 1446132 h 4267200"/>
              <a:gd name="connsiteX349" fmla="*/ 1674586 w 12192000"/>
              <a:gd name="connsiteY349" fmla="*/ 1813832 h 4267200"/>
              <a:gd name="connsiteX350" fmla="*/ 1815950 w 12192000"/>
              <a:gd name="connsiteY350" fmla="*/ 2128564 h 4267200"/>
              <a:gd name="connsiteX351" fmla="*/ 1984242 w 12192000"/>
              <a:gd name="connsiteY351" fmla="*/ 2430829 h 4267200"/>
              <a:gd name="connsiteX352" fmla="*/ 2014023 w 12192000"/>
              <a:gd name="connsiteY352" fmla="*/ 2450995 h 4267200"/>
              <a:gd name="connsiteX353" fmla="*/ 1747337 w 12192000"/>
              <a:gd name="connsiteY353" fmla="*/ 1855264 h 4267200"/>
              <a:gd name="connsiteX354" fmla="*/ 1533749 w 12192000"/>
              <a:gd name="connsiteY354" fmla="*/ 1478656 h 4267200"/>
              <a:gd name="connsiteX355" fmla="*/ 1431890 w 12192000"/>
              <a:gd name="connsiteY355" fmla="*/ 1306475 h 4267200"/>
              <a:gd name="connsiteX356" fmla="*/ 5052692 w 12192000"/>
              <a:gd name="connsiteY356" fmla="*/ 1292994 h 4267200"/>
              <a:gd name="connsiteX357" fmla="*/ 5200661 w 12192000"/>
              <a:gd name="connsiteY357" fmla="*/ 1635186 h 4267200"/>
              <a:gd name="connsiteX358" fmla="*/ 5297138 w 12192000"/>
              <a:gd name="connsiteY358" fmla="*/ 1906351 h 4267200"/>
              <a:gd name="connsiteX359" fmla="*/ 5052692 w 12192000"/>
              <a:gd name="connsiteY359" fmla="*/ 1292994 h 4267200"/>
              <a:gd name="connsiteX360" fmla="*/ 9528078 w 12192000"/>
              <a:gd name="connsiteY360" fmla="*/ 1278636 h 4267200"/>
              <a:gd name="connsiteX361" fmla="*/ 9623946 w 12192000"/>
              <a:gd name="connsiteY361" fmla="*/ 1534260 h 4267200"/>
              <a:gd name="connsiteX362" fmla="*/ 9654858 w 12192000"/>
              <a:gd name="connsiteY362" fmla="*/ 1607218 h 4267200"/>
              <a:gd name="connsiteX363" fmla="*/ 9826304 w 12192000"/>
              <a:gd name="connsiteY363" fmla="*/ 2125320 h 4267200"/>
              <a:gd name="connsiteX364" fmla="*/ 9701198 w 12192000"/>
              <a:gd name="connsiteY364" fmla="*/ 1646797 h 4267200"/>
              <a:gd name="connsiteX365" fmla="*/ 9528078 w 12192000"/>
              <a:gd name="connsiteY365" fmla="*/ 1278636 h 4267200"/>
              <a:gd name="connsiteX366" fmla="*/ 5009948 w 12192000"/>
              <a:gd name="connsiteY366" fmla="*/ 1273619 h 4267200"/>
              <a:gd name="connsiteX367" fmla="*/ 5121777 w 12192000"/>
              <a:gd name="connsiteY367" fmla="*/ 1654213 h 4267200"/>
              <a:gd name="connsiteX368" fmla="*/ 5293545 w 12192000"/>
              <a:gd name="connsiteY368" fmla="*/ 2072247 h 4267200"/>
              <a:gd name="connsiteX369" fmla="*/ 5294042 w 12192000"/>
              <a:gd name="connsiteY369" fmla="*/ 2065019 h 4267200"/>
              <a:gd name="connsiteX370" fmla="*/ 5171936 w 12192000"/>
              <a:gd name="connsiteY370" fmla="*/ 1647613 h 4267200"/>
              <a:gd name="connsiteX371" fmla="*/ 5009948 w 12192000"/>
              <a:gd name="connsiteY371" fmla="*/ 1273619 h 4267200"/>
              <a:gd name="connsiteX372" fmla="*/ 655236 w 12192000"/>
              <a:gd name="connsiteY372" fmla="*/ 1268632 h 4267200"/>
              <a:gd name="connsiteX373" fmla="*/ 839521 w 12192000"/>
              <a:gd name="connsiteY373" fmla="*/ 1685315 h 4267200"/>
              <a:gd name="connsiteX374" fmla="*/ 1109416 w 12192000"/>
              <a:gd name="connsiteY374" fmla="*/ 2061663 h 4267200"/>
              <a:gd name="connsiteX375" fmla="*/ 1298300 w 12192000"/>
              <a:gd name="connsiteY375" fmla="*/ 2247742 h 4267200"/>
              <a:gd name="connsiteX376" fmla="*/ 1125871 w 12192000"/>
              <a:gd name="connsiteY376" fmla="*/ 1989513 h 4267200"/>
              <a:gd name="connsiteX377" fmla="*/ 981574 w 12192000"/>
              <a:gd name="connsiteY377" fmla="*/ 1783157 h 4267200"/>
              <a:gd name="connsiteX378" fmla="*/ 922198 w 12192000"/>
              <a:gd name="connsiteY378" fmla="*/ 1677437 h 4267200"/>
              <a:gd name="connsiteX379" fmla="*/ 869293 w 12192000"/>
              <a:gd name="connsiteY379" fmla="*/ 1583214 h 4267200"/>
              <a:gd name="connsiteX380" fmla="*/ 751431 w 12192000"/>
              <a:gd name="connsiteY380" fmla="*/ 1405731 h 4267200"/>
              <a:gd name="connsiteX381" fmla="*/ 6516292 w 12192000"/>
              <a:gd name="connsiteY381" fmla="*/ 1263064 h 4267200"/>
              <a:gd name="connsiteX382" fmla="*/ 5736320 w 12192000"/>
              <a:gd name="connsiteY382" fmla="*/ 1501803 h 4267200"/>
              <a:gd name="connsiteX383" fmla="*/ 6516292 w 12192000"/>
              <a:gd name="connsiteY383" fmla="*/ 1263064 h 4267200"/>
              <a:gd name="connsiteX384" fmla="*/ 291466 w 12192000"/>
              <a:gd name="connsiteY384" fmla="*/ 1250369 h 4267200"/>
              <a:gd name="connsiteX385" fmla="*/ 323180 w 12192000"/>
              <a:gd name="connsiteY385" fmla="*/ 1435283 h 4267200"/>
              <a:gd name="connsiteX386" fmla="*/ 349381 w 12192000"/>
              <a:gd name="connsiteY386" fmla="*/ 1875041 h 4267200"/>
              <a:gd name="connsiteX387" fmla="*/ 374363 w 12192000"/>
              <a:gd name="connsiteY387" fmla="*/ 1506494 h 4267200"/>
              <a:gd name="connsiteX388" fmla="*/ 302168 w 12192000"/>
              <a:gd name="connsiteY388" fmla="*/ 1274495 h 4267200"/>
              <a:gd name="connsiteX389" fmla="*/ 291466 w 12192000"/>
              <a:gd name="connsiteY389" fmla="*/ 1250369 h 4267200"/>
              <a:gd name="connsiteX390" fmla="*/ 678222 w 12192000"/>
              <a:gd name="connsiteY390" fmla="*/ 1248670 h 4267200"/>
              <a:gd name="connsiteX391" fmla="*/ 775536 w 12192000"/>
              <a:gd name="connsiteY391" fmla="*/ 1388015 h 4267200"/>
              <a:gd name="connsiteX392" fmla="*/ 894529 w 12192000"/>
              <a:gd name="connsiteY392" fmla="*/ 1567739 h 4267200"/>
              <a:gd name="connsiteX393" fmla="*/ 948000 w 12192000"/>
              <a:gd name="connsiteY393" fmla="*/ 1663088 h 4267200"/>
              <a:gd name="connsiteX394" fmla="*/ 1006812 w 12192000"/>
              <a:gd name="connsiteY394" fmla="*/ 1767683 h 4267200"/>
              <a:gd name="connsiteX395" fmla="*/ 1149133 w 12192000"/>
              <a:gd name="connsiteY395" fmla="*/ 1971513 h 4267200"/>
              <a:gd name="connsiteX396" fmla="*/ 1333952 w 12192000"/>
              <a:gd name="connsiteY396" fmla="*/ 2251620 h 4267200"/>
              <a:gd name="connsiteX397" fmla="*/ 1337329 w 12192000"/>
              <a:gd name="connsiteY397" fmla="*/ 2258350 h 4267200"/>
              <a:gd name="connsiteX398" fmla="*/ 1014726 w 12192000"/>
              <a:gd name="connsiteY398" fmla="*/ 1615556 h 4267200"/>
              <a:gd name="connsiteX399" fmla="*/ 678222 w 12192000"/>
              <a:gd name="connsiteY399" fmla="*/ 1248670 h 4267200"/>
              <a:gd name="connsiteX400" fmla="*/ 9441752 w 12192000"/>
              <a:gd name="connsiteY400" fmla="*/ 1245311 h 4267200"/>
              <a:gd name="connsiteX401" fmla="*/ 9278979 w 12192000"/>
              <a:gd name="connsiteY401" fmla="*/ 1406236 h 4267200"/>
              <a:gd name="connsiteX402" fmla="*/ 9235540 w 12192000"/>
              <a:gd name="connsiteY402" fmla="*/ 1546869 h 4267200"/>
              <a:gd name="connsiteX403" fmla="*/ 9264074 w 12192000"/>
              <a:gd name="connsiteY403" fmla="*/ 1557016 h 4267200"/>
              <a:gd name="connsiteX404" fmla="*/ 9441752 w 12192000"/>
              <a:gd name="connsiteY404" fmla="*/ 1245311 h 4267200"/>
              <a:gd name="connsiteX405" fmla="*/ 6691602 w 12192000"/>
              <a:gd name="connsiteY405" fmla="*/ 1140573 h 4267200"/>
              <a:gd name="connsiteX406" fmla="*/ 6571100 w 12192000"/>
              <a:gd name="connsiteY406" fmla="*/ 1183662 h 4267200"/>
              <a:gd name="connsiteX407" fmla="*/ 6241687 w 12192000"/>
              <a:gd name="connsiteY407" fmla="*/ 1257600 h 4267200"/>
              <a:gd name="connsiteX408" fmla="*/ 5693009 w 12192000"/>
              <a:gd name="connsiteY408" fmla="*/ 1478256 h 4267200"/>
              <a:gd name="connsiteX409" fmla="*/ 6548420 w 12192000"/>
              <a:gd name="connsiteY409" fmla="*/ 1214599 h 4267200"/>
              <a:gd name="connsiteX410" fmla="*/ 6605473 w 12192000"/>
              <a:gd name="connsiteY410" fmla="*/ 1184686 h 4267200"/>
              <a:gd name="connsiteX411" fmla="*/ 6691602 w 12192000"/>
              <a:gd name="connsiteY411" fmla="*/ 1140573 h 4267200"/>
              <a:gd name="connsiteX412" fmla="*/ 4002475 w 12192000"/>
              <a:gd name="connsiteY412" fmla="*/ 1037802 h 4267200"/>
              <a:gd name="connsiteX413" fmla="*/ 4000324 w 12192000"/>
              <a:gd name="connsiteY413" fmla="*/ 1039362 h 4267200"/>
              <a:gd name="connsiteX414" fmla="*/ 4002862 w 12192000"/>
              <a:gd name="connsiteY414" fmla="*/ 1042866 h 4267200"/>
              <a:gd name="connsiteX415" fmla="*/ 4002475 w 12192000"/>
              <a:gd name="connsiteY415" fmla="*/ 1037802 h 4267200"/>
              <a:gd name="connsiteX416" fmla="*/ 506322 w 12192000"/>
              <a:gd name="connsiteY416" fmla="*/ 1020997 h 4267200"/>
              <a:gd name="connsiteX417" fmla="*/ 533068 w 12192000"/>
              <a:gd name="connsiteY417" fmla="*/ 1029409 h 4267200"/>
              <a:gd name="connsiteX418" fmla="*/ 1232525 w 12192000"/>
              <a:gd name="connsiteY418" fmla="*/ 1804675 h 4267200"/>
              <a:gd name="connsiteX419" fmla="*/ 1388858 w 12192000"/>
              <a:gd name="connsiteY419" fmla="*/ 2368011 h 4267200"/>
              <a:gd name="connsiteX420" fmla="*/ 1384098 w 12192000"/>
              <a:gd name="connsiteY420" fmla="*/ 2378125 h 4267200"/>
              <a:gd name="connsiteX421" fmla="*/ 1425393 w 12192000"/>
              <a:gd name="connsiteY421" fmla="*/ 2589124 h 4267200"/>
              <a:gd name="connsiteX422" fmla="*/ 1424001 w 12192000"/>
              <a:gd name="connsiteY422" fmla="*/ 2597541 h 4267200"/>
              <a:gd name="connsiteX423" fmla="*/ 2152729 w 12192000"/>
              <a:gd name="connsiteY423" fmla="*/ 2864487 h 4267200"/>
              <a:gd name="connsiteX424" fmla="*/ 2020609 w 12192000"/>
              <a:gd name="connsiteY424" fmla="*/ 2539671 h 4267200"/>
              <a:gd name="connsiteX425" fmla="*/ 2018920 w 12192000"/>
              <a:gd name="connsiteY425" fmla="*/ 2536309 h 4267200"/>
              <a:gd name="connsiteX426" fmla="*/ 1342441 w 12192000"/>
              <a:gd name="connsiteY426" fmla="*/ 1173017 h 4267200"/>
              <a:gd name="connsiteX427" fmla="*/ 1367925 w 12192000"/>
              <a:gd name="connsiteY427" fmla="*/ 1135648 h 4267200"/>
              <a:gd name="connsiteX428" fmla="*/ 1771401 w 12192000"/>
              <a:gd name="connsiteY428" fmla="*/ 1806673 h 4267200"/>
              <a:gd name="connsiteX429" fmla="*/ 1972385 w 12192000"/>
              <a:gd name="connsiteY429" fmla="*/ 2198735 h 4267200"/>
              <a:gd name="connsiteX430" fmla="*/ 2040892 w 12192000"/>
              <a:gd name="connsiteY430" fmla="*/ 2405205 h 4267200"/>
              <a:gd name="connsiteX431" fmla="*/ 2131689 w 12192000"/>
              <a:gd name="connsiteY431" fmla="*/ 1936926 h 4267200"/>
              <a:gd name="connsiteX432" fmla="*/ 2454820 w 12192000"/>
              <a:gd name="connsiteY432" fmla="*/ 1248808 h 4267200"/>
              <a:gd name="connsiteX433" fmla="*/ 2492512 w 12192000"/>
              <a:gd name="connsiteY433" fmla="*/ 1302920 h 4267200"/>
              <a:gd name="connsiteX434" fmla="*/ 2081216 w 12192000"/>
              <a:gd name="connsiteY434" fmla="*/ 2527513 h 4267200"/>
              <a:gd name="connsiteX435" fmla="*/ 2081211 w 12192000"/>
              <a:gd name="connsiteY435" fmla="*/ 2528916 h 4267200"/>
              <a:gd name="connsiteX436" fmla="*/ 2199067 w 12192000"/>
              <a:gd name="connsiteY436" fmla="*/ 2884061 h 4267200"/>
              <a:gd name="connsiteX437" fmla="*/ 3192586 w 12192000"/>
              <a:gd name="connsiteY437" fmla="*/ 3411496 h 4267200"/>
              <a:gd name="connsiteX438" fmla="*/ 3182620 w 12192000"/>
              <a:gd name="connsiteY438" fmla="*/ 3483279 h 4267200"/>
              <a:gd name="connsiteX439" fmla="*/ 2435119 w 12192000"/>
              <a:gd name="connsiteY439" fmla="*/ 3080173 h 4267200"/>
              <a:gd name="connsiteX440" fmla="*/ 2410152 w 12192000"/>
              <a:gd name="connsiteY440" fmla="*/ 3063751 h 4267200"/>
              <a:gd name="connsiteX441" fmla="*/ 2408099 w 12192000"/>
              <a:gd name="connsiteY441" fmla="*/ 3064403 h 4267200"/>
              <a:gd name="connsiteX442" fmla="*/ 2407218 w 12192000"/>
              <a:gd name="connsiteY442" fmla="*/ 3070324 h 4267200"/>
              <a:gd name="connsiteX443" fmla="*/ 2380138 w 12192000"/>
              <a:gd name="connsiteY443" fmla="*/ 3099341 h 4267200"/>
              <a:gd name="connsiteX444" fmla="*/ 1765923 w 12192000"/>
              <a:gd name="connsiteY444" fmla="*/ 3581043 h 4267200"/>
              <a:gd name="connsiteX445" fmla="*/ 1702258 w 12192000"/>
              <a:gd name="connsiteY445" fmla="*/ 3612286 h 4267200"/>
              <a:gd name="connsiteX446" fmla="*/ 1538370 w 12192000"/>
              <a:gd name="connsiteY446" fmla="*/ 3811804 h 4267200"/>
              <a:gd name="connsiteX447" fmla="*/ 1325720 w 12192000"/>
              <a:gd name="connsiteY447" fmla="*/ 4125411 h 4267200"/>
              <a:gd name="connsiteX448" fmla="*/ 1206279 w 12192000"/>
              <a:gd name="connsiteY448" fmla="*/ 4267200 h 4267200"/>
              <a:gd name="connsiteX449" fmla="*/ 1115040 w 12192000"/>
              <a:gd name="connsiteY449" fmla="*/ 4267200 h 4267200"/>
              <a:gd name="connsiteX450" fmla="*/ 1258195 w 12192000"/>
              <a:gd name="connsiteY450" fmla="*/ 4099624 h 4267200"/>
              <a:gd name="connsiteX451" fmla="*/ 1423113 w 12192000"/>
              <a:gd name="connsiteY451" fmla="*/ 3874565 h 4267200"/>
              <a:gd name="connsiteX452" fmla="*/ 1260565 w 12192000"/>
              <a:gd name="connsiteY452" fmla="*/ 4031982 h 4267200"/>
              <a:gd name="connsiteX453" fmla="*/ 1073327 w 12192000"/>
              <a:gd name="connsiteY453" fmla="*/ 4218727 h 4267200"/>
              <a:gd name="connsiteX454" fmla="*/ 1032294 w 12192000"/>
              <a:gd name="connsiteY454" fmla="*/ 4267200 h 4267200"/>
              <a:gd name="connsiteX455" fmla="*/ 993830 w 12192000"/>
              <a:gd name="connsiteY455" fmla="*/ 4267200 h 4267200"/>
              <a:gd name="connsiteX456" fmla="*/ 1051860 w 12192000"/>
              <a:gd name="connsiteY456" fmla="*/ 4198693 h 4267200"/>
              <a:gd name="connsiteX457" fmla="*/ 1240607 w 12192000"/>
              <a:gd name="connsiteY457" fmla="*/ 4010401 h 4267200"/>
              <a:gd name="connsiteX458" fmla="*/ 1310106 w 12192000"/>
              <a:gd name="connsiteY458" fmla="*/ 3943217 h 4267200"/>
              <a:gd name="connsiteX459" fmla="*/ 952103 w 12192000"/>
              <a:gd name="connsiteY459" fmla="*/ 4265972 h 4267200"/>
              <a:gd name="connsiteX460" fmla="*/ 951207 w 12192000"/>
              <a:gd name="connsiteY460" fmla="*/ 4267200 h 4267200"/>
              <a:gd name="connsiteX461" fmla="*/ 862760 w 12192000"/>
              <a:gd name="connsiteY461" fmla="*/ 4267200 h 4267200"/>
              <a:gd name="connsiteX462" fmla="*/ 909145 w 12192000"/>
              <a:gd name="connsiteY462" fmla="*/ 4199225 h 4267200"/>
              <a:gd name="connsiteX463" fmla="*/ 1214067 w 12192000"/>
              <a:gd name="connsiteY463" fmla="*/ 3908561 h 4267200"/>
              <a:gd name="connsiteX464" fmla="*/ 640967 w 12192000"/>
              <a:gd name="connsiteY464" fmla="*/ 4105601 h 4267200"/>
              <a:gd name="connsiteX465" fmla="*/ 372807 w 12192000"/>
              <a:gd name="connsiteY465" fmla="*/ 4243651 h 4267200"/>
              <a:gd name="connsiteX466" fmla="*/ 332830 w 12192000"/>
              <a:gd name="connsiteY466" fmla="*/ 4267200 h 4267200"/>
              <a:gd name="connsiteX467" fmla="*/ 168301 w 12192000"/>
              <a:gd name="connsiteY467" fmla="*/ 4267200 h 4267200"/>
              <a:gd name="connsiteX468" fmla="*/ 278002 w 12192000"/>
              <a:gd name="connsiteY468" fmla="*/ 4201399 h 4267200"/>
              <a:gd name="connsiteX469" fmla="*/ 527241 w 12192000"/>
              <a:gd name="connsiteY469" fmla="*/ 4065078 h 4267200"/>
              <a:gd name="connsiteX470" fmla="*/ 1510397 w 12192000"/>
              <a:gd name="connsiteY470" fmla="*/ 3684705 h 4267200"/>
              <a:gd name="connsiteX471" fmla="*/ 1146550 w 12192000"/>
              <a:gd name="connsiteY471" fmla="*/ 3802012 h 4267200"/>
              <a:gd name="connsiteX472" fmla="*/ 698834 w 12192000"/>
              <a:gd name="connsiteY472" fmla="*/ 3952272 h 4267200"/>
              <a:gd name="connsiteX473" fmla="*/ 192528 w 12192000"/>
              <a:gd name="connsiteY473" fmla="*/ 4236299 h 4267200"/>
              <a:gd name="connsiteX474" fmla="*/ 148586 w 12192000"/>
              <a:gd name="connsiteY474" fmla="*/ 4267200 h 4267200"/>
              <a:gd name="connsiteX475" fmla="*/ 98116 w 12192000"/>
              <a:gd name="connsiteY475" fmla="*/ 4267200 h 4267200"/>
              <a:gd name="connsiteX476" fmla="*/ 169669 w 12192000"/>
              <a:gd name="connsiteY476" fmla="*/ 4216852 h 4267200"/>
              <a:gd name="connsiteX477" fmla="*/ 687572 w 12192000"/>
              <a:gd name="connsiteY477" fmla="*/ 3925629 h 4267200"/>
              <a:gd name="connsiteX478" fmla="*/ 1138365 w 12192000"/>
              <a:gd name="connsiteY478" fmla="*/ 3774515 h 4267200"/>
              <a:gd name="connsiteX479" fmla="*/ 1505579 w 12192000"/>
              <a:gd name="connsiteY479" fmla="*/ 3655526 h 4267200"/>
              <a:gd name="connsiteX480" fmla="*/ 1313114 w 12192000"/>
              <a:gd name="connsiteY480" fmla="*/ 3655216 h 4267200"/>
              <a:gd name="connsiteX481" fmla="*/ 1109304 w 12192000"/>
              <a:gd name="connsiteY481" fmla="*/ 3669030 h 4267200"/>
              <a:gd name="connsiteX482" fmla="*/ 258951 w 12192000"/>
              <a:gd name="connsiteY482" fmla="*/ 4111994 h 4267200"/>
              <a:gd name="connsiteX483" fmla="*/ 80807 w 12192000"/>
              <a:gd name="connsiteY483" fmla="*/ 4267200 h 4267200"/>
              <a:gd name="connsiteX484" fmla="*/ 0 w 12192000"/>
              <a:gd name="connsiteY484" fmla="*/ 4267200 h 4267200"/>
              <a:gd name="connsiteX485" fmla="*/ 0 w 12192000"/>
              <a:gd name="connsiteY485" fmla="*/ 4233763 h 4267200"/>
              <a:gd name="connsiteX486" fmla="*/ 36881 w 12192000"/>
              <a:gd name="connsiteY486" fmla="*/ 4200118 h 4267200"/>
              <a:gd name="connsiteX487" fmla="*/ 910534 w 12192000"/>
              <a:gd name="connsiteY487" fmla="*/ 3629753 h 4267200"/>
              <a:gd name="connsiteX488" fmla="*/ 1578717 w 12192000"/>
              <a:gd name="connsiteY488" fmla="*/ 3575982 h 4267200"/>
              <a:gd name="connsiteX489" fmla="*/ 2338780 w 12192000"/>
              <a:gd name="connsiteY489" fmla="*/ 3033725 h 4267200"/>
              <a:gd name="connsiteX490" fmla="*/ 1807991 w 12192000"/>
              <a:gd name="connsiteY490" fmla="*/ 2807184 h 4267200"/>
              <a:gd name="connsiteX491" fmla="*/ 1416358 w 12192000"/>
              <a:gd name="connsiteY491" fmla="*/ 3112571 h 4267200"/>
              <a:gd name="connsiteX492" fmla="*/ 939066 w 12192000"/>
              <a:gd name="connsiteY492" fmla="*/ 3378798 h 4267200"/>
              <a:gd name="connsiteX493" fmla="*/ 115099 w 12192000"/>
              <a:gd name="connsiteY493" fmla="*/ 3607650 h 4267200"/>
              <a:gd name="connsiteX494" fmla="*/ 97284 w 12192000"/>
              <a:gd name="connsiteY494" fmla="*/ 3520393 h 4267200"/>
              <a:gd name="connsiteX495" fmla="*/ 922050 w 12192000"/>
              <a:gd name="connsiteY495" fmla="*/ 3074867 h 4267200"/>
              <a:gd name="connsiteX496" fmla="*/ 1405265 w 12192000"/>
              <a:gd name="connsiteY496" fmla="*/ 3016319 h 4267200"/>
              <a:gd name="connsiteX497" fmla="*/ 1407512 w 12192000"/>
              <a:gd name="connsiteY497" fmla="*/ 3018001 h 4267200"/>
              <a:gd name="connsiteX498" fmla="*/ 1726266 w 12192000"/>
              <a:gd name="connsiteY498" fmla="*/ 2777274 h 4267200"/>
              <a:gd name="connsiteX499" fmla="*/ 625390 w 12192000"/>
              <a:gd name="connsiteY499" fmla="*/ 2514541 h 4267200"/>
              <a:gd name="connsiteX500" fmla="*/ 619799 w 12192000"/>
              <a:gd name="connsiteY500" fmla="*/ 2527180 h 4267200"/>
              <a:gd name="connsiteX501" fmla="*/ 310030 w 12192000"/>
              <a:gd name="connsiteY501" fmla="*/ 2771818 h 4267200"/>
              <a:gd name="connsiteX502" fmla="*/ 173877 w 12192000"/>
              <a:gd name="connsiteY502" fmla="*/ 2937056 h 4267200"/>
              <a:gd name="connsiteX503" fmla="*/ 77889 w 12192000"/>
              <a:gd name="connsiteY503" fmla="*/ 3138440 h 4267200"/>
              <a:gd name="connsiteX504" fmla="*/ 0 w 12192000"/>
              <a:gd name="connsiteY504" fmla="*/ 3271395 h 4267200"/>
              <a:gd name="connsiteX505" fmla="*/ 0 w 12192000"/>
              <a:gd name="connsiteY505" fmla="*/ 3153002 h 4267200"/>
              <a:gd name="connsiteX506" fmla="*/ 2386 w 12192000"/>
              <a:gd name="connsiteY506" fmla="*/ 3149203 h 4267200"/>
              <a:gd name="connsiteX507" fmla="*/ 89753 w 12192000"/>
              <a:gd name="connsiteY507" fmla="*/ 2987702 h 4267200"/>
              <a:gd name="connsiteX508" fmla="*/ 76869 w 12192000"/>
              <a:gd name="connsiteY508" fmla="*/ 3005404 h 4267200"/>
              <a:gd name="connsiteX509" fmla="*/ 32049 w 12192000"/>
              <a:gd name="connsiteY509" fmla="*/ 3065814 h 4267200"/>
              <a:gd name="connsiteX510" fmla="*/ 0 w 12192000"/>
              <a:gd name="connsiteY510" fmla="*/ 3108744 h 4267200"/>
              <a:gd name="connsiteX511" fmla="*/ 0 w 12192000"/>
              <a:gd name="connsiteY511" fmla="*/ 3058059 h 4267200"/>
              <a:gd name="connsiteX512" fmla="*/ 7610 w 12192000"/>
              <a:gd name="connsiteY512" fmla="*/ 3047889 h 4267200"/>
              <a:gd name="connsiteX513" fmla="*/ 52419 w 12192000"/>
              <a:gd name="connsiteY513" fmla="*/ 2987479 h 4267200"/>
              <a:gd name="connsiteX514" fmla="*/ 59142 w 12192000"/>
              <a:gd name="connsiteY514" fmla="*/ 2978488 h 4267200"/>
              <a:gd name="connsiteX515" fmla="*/ 0 w 12192000"/>
              <a:gd name="connsiteY515" fmla="*/ 3015334 h 4267200"/>
              <a:gd name="connsiteX516" fmla="*/ 0 w 12192000"/>
              <a:gd name="connsiteY516" fmla="*/ 2914286 h 4267200"/>
              <a:gd name="connsiteX517" fmla="*/ 36383 w 12192000"/>
              <a:gd name="connsiteY517" fmla="*/ 2901128 h 4267200"/>
              <a:gd name="connsiteX518" fmla="*/ 156329 w 12192000"/>
              <a:gd name="connsiteY518" fmla="*/ 2840533 h 4267200"/>
              <a:gd name="connsiteX519" fmla="*/ 358355 w 12192000"/>
              <a:gd name="connsiteY519" fmla="*/ 2620471 h 4267200"/>
              <a:gd name="connsiteX520" fmla="*/ 510577 w 12192000"/>
              <a:gd name="connsiteY520" fmla="*/ 2501244 h 4267200"/>
              <a:gd name="connsiteX521" fmla="*/ 211967 w 12192000"/>
              <a:gd name="connsiteY521" fmla="*/ 2479171 h 4267200"/>
              <a:gd name="connsiteX522" fmla="*/ 0 w 12192000"/>
              <a:gd name="connsiteY522" fmla="*/ 2476398 h 4267200"/>
              <a:gd name="connsiteX523" fmla="*/ 0 w 12192000"/>
              <a:gd name="connsiteY523" fmla="*/ 2389189 h 4267200"/>
              <a:gd name="connsiteX524" fmla="*/ 103062 w 12192000"/>
              <a:gd name="connsiteY524" fmla="*/ 2389518 h 4267200"/>
              <a:gd name="connsiteX525" fmla="*/ 510734 w 12192000"/>
              <a:gd name="connsiteY525" fmla="*/ 2416201 h 4267200"/>
              <a:gd name="connsiteX526" fmla="*/ 279257 w 12192000"/>
              <a:gd name="connsiteY526" fmla="*/ 2092102 h 4267200"/>
              <a:gd name="connsiteX527" fmla="*/ 65265 w 12192000"/>
              <a:gd name="connsiteY527" fmla="*/ 2006049 h 4267200"/>
              <a:gd name="connsiteX528" fmla="*/ 0 w 12192000"/>
              <a:gd name="connsiteY528" fmla="*/ 1982532 h 4267200"/>
              <a:gd name="connsiteX529" fmla="*/ 0 w 12192000"/>
              <a:gd name="connsiteY529" fmla="*/ 1912789 h 4267200"/>
              <a:gd name="connsiteX530" fmla="*/ 97460 w 12192000"/>
              <a:gd name="connsiteY530" fmla="*/ 1953725 h 4267200"/>
              <a:gd name="connsiteX531" fmla="*/ 221272 w 12192000"/>
              <a:gd name="connsiteY531" fmla="*/ 1980766 h 4267200"/>
              <a:gd name="connsiteX532" fmla="*/ 116765 w 12192000"/>
              <a:gd name="connsiteY532" fmla="*/ 1911033 h 4267200"/>
              <a:gd name="connsiteX533" fmla="*/ 16405 w 12192000"/>
              <a:gd name="connsiteY533" fmla="*/ 1803412 h 4267200"/>
              <a:gd name="connsiteX534" fmla="*/ 0 w 12192000"/>
              <a:gd name="connsiteY534" fmla="*/ 1784777 h 4267200"/>
              <a:gd name="connsiteX535" fmla="*/ 0 w 12192000"/>
              <a:gd name="connsiteY535" fmla="*/ 1740082 h 4267200"/>
              <a:gd name="connsiteX536" fmla="*/ 39394 w 12192000"/>
              <a:gd name="connsiteY536" fmla="*/ 1784856 h 4267200"/>
              <a:gd name="connsiteX537" fmla="*/ 135813 w 12192000"/>
              <a:gd name="connsiteY537" fmla="*/ 1888838 h 4267200"/>
              <a:gd name="connsiteX538" fmla="*/ 242575 w 12192000"/>
              <a:gd name="connsiteY538" fmla="*/ 1958841 h 4267200"/>
              <a:gd name="connsiteX539" fmla="*/ 82197 w 12192000"/>
              <a:gd name="connsiteY539" fmla="*/ 1754826 h 4267200"/>
              <a:gd name="connsiteX540" fmla="*/ 0 w 12192000"/>
              <a:gd name="connsiteY540" fmla="*/ 1679650 h 4267200"/>
              <a:gd name="connsiteX541" fmla="*/ 0 w 12192000"/>
              <a:gd name="connsiteY541" fmla="*/ 1602463 h 4267200"/>
              <a:gd name="connsiteX542" fmla="*/ 84689 w 12192000"/>
              <a:gd name="connsiteY542" fmla="*/ 1677442 h 4267200"/>
              <a:gd name="connsiteX543" fmla="*/ 298437 w 12192000"/>
              <a:gd name="connsiteY543" fmla="*/ 1968019 h 4267200"/>
              <a:gd name="connsiteX544" fmla="*/ 227269 w 12192000"/>
              <a:gd name="connsiteY544" fmla="*/ 1114064 h 4267200"/>
              <a:gd name="connsiteX545" fmla="*/ 248003 w 12192000"/>
              <a:gd name="connsiteY545" fmla="*/ 1089613 h 4267200"/>
              <a:gd name="connsiteX546" fmla="*/ 427020 w 12192000"/>
              <a:gd name="connsiteY546" fmla="*/ 1619803 h 4267200"/>
              <a:gd name="connsiteX547" fmla="*/ 340345 w 12192000"/>
              <a:gd name="connsiteY547" fmla="*/ 2027739 h 4267200"/>
              <a:gd name="connsiteX548" fmla="*/ 360865 w 12192000"/>
              <a:gd name="connsiteY548" fmla="*/ 2044827 h 4267200"/>
              <a:gd name="connsiteX549" fmla="*/ 560414 w 12192000"/>
              <a:gd name="connsiteY549" fmla="*/ 2421457 h 4267200"/>
              <a:gd name="connsiteX550" fmla="*/ 1359703 w 12192000"/>
              <a:gd name="connsiteY550" fmla="*/ 2578554 h 4267200"/>
              <a:gd name="connsiteX551" fmla="*/ 1359422 w 12192000"/>
              <a:gd name="connsiteY551" fmla="*/ 2577994 h 4267200"/>
              <a:gd name="connsiteX552" fmla="*/ 828701 w 12192000"/>
              <a:gd name="connsiteY552" fmla="*/ 1839520 h 4267200"/>
              <a:gd name="connsiteX553" fmla="*/ 494427 w 12192000"/>
              <a:gd name="connsiteY553" fmla="*/ 1092333 h 4267200"/>
              <a:gd name="connsiteX554" fmla="*/ 506322 w 12192000"/>
              <a:gd name="connsiteY554" fmla="*/ 1020997 h 4267200"/>
              <a:gd name="connsiteX555" fmla="*/ 4570198 w 12192000"/>
              <a:gd name="connsiteY555" fmla="*/ 978081 h 4267200"/>
              <a:gd name="connsiteX556" fmla="*/ 4523691 w 12192000"/>
              <a:gd name="connsiteY556" fmla="*/ 1127776 h 4267200"/>
              <a:gd name="connsiteX557" fmla="*/ 4509875 w 12192000"/>
              <a:gd name="connsiteY557" fmla="*/ 1167552 h 4267200"/>
              <a:gd name="connsiteX558" fmla="*/ 4478168 w 12192000"/>
              <a:gd name="connsiteY558" fmla="*/ 1260735 h 4267200"/>
              <a:gd name="connsiteX559" fmla="*/ 4409309 w 12192000"/>
              <a:gd name="connsiteY559" fmla="*/ 1666996 h 4267200"/>
              <a:gd name="connsiteX560" fmla="*/ 4370031 w 12192000"/>
              <a:gd name="connsiteY560" fmla="*/ 1955666 h 4267200"/>
              <a:gd name="connsiteX561" fmla="*/ 4570198 w 12192000"/>
              <a:gd name="connsiteY561" fmla="*/ 978081 h 4267200"/>
              <a:gd name="connsiteX562" fmla="*/ 12149131 w 12192000"/>
              <a:gd name="connsiteY562" fmla="*/ 959050 h 4267200"/>
              <a:gd name="connsiteX563" fmla="*/ 12105664 w 12192000"/>
              <a:gd name="connsiteY563" fmla="*/ 1006960 h 4267200"/>
              <a:gd name="connsiteX564" fmla="*/ 11883102 w 12192000"/>
              <a:gd name="connsiteY564" fmla="*/ 1184424 h 4267200"/>
              <a:gd name="connsiteX565" fmla="*/ 11665174 w 12192000"/>
              <a:gd name="connsiteY565" fmla="*/ 1317493 h 4267200"/>
              <a:gd name="connsiteX566" fmla="*/ 11590337 w 12192000"/>
              <a:gd name="connsiteY566" fmla="*/ 1348256 h 4267200"/>
              <a:gd name="connsiteX567" fmla="*/ 11492588 w 12192000"/>
              <a:gd name="connsiteY567" fmla="*/ 1390573 h 4267200"/>
              <a:gd name="connsiteX568" fmla="*/ 11888865 w 12192000"/>
              <a:gd name="connsiteY568" fmla="*/ 1220988 h 4267200"/>
              <a:gd name="connsiteX569" fmla="*/ 12149131 w 12192000"/>
              <a:gd name="connsiteY569" fmla="*/ 959050 h 4267200"/>
              <a:gd name="connsiteX570" fmla="*/ 4557898 w 12192000"/>
              <a:gd name="connsiteY570" fmla="*/ 900011 h 4267200"/>
              <a:gd name="connsiteX571" fmla="*/ 4344840 w 12192000"/>
              <a:gd name="connsiteY571" fmla="*/ 1922038 h 4267200"/>
              <a:gd name="connsiteX572" fmla="*/ 4378710 w 12192000"/>
              <a:gd name="connsiteY572" fmla="*/ 1665516 h 4267200"/>
              <a:gd name="connsiteX573" fmla="*/ 4448798 w 12192000"/>
              <a:gd name="connsiteY573" fmla="*/ 1253024 h 4267200"/>
              <a:gd name="connsiteX574" fmla="*/ 4480315 w 12192000"/>
              <a:gd name="connsiteY574" fmla="*/ 1158454 h 4267200"/>
              <a:gd name="connsiteX575" fmla="*/ 4494133 w 12192000"/>
              <a:gd name="connsiteY575" fmla="*/ 1118676 h 4267200"/>
              <a:gd name="connsiteX576" fmla="*/ 4557898 w 12192000"/>
              <a:gd name="connsiteY576" fmla="*/ 900011 h 4267200"/>
              <a:gd name="connsiteX577" fmla="*/ 5870151 w 12192000"/>
              <a:gd name="connsiteY577" fmla="*/ 898890 h 4267200"/>
              <a:gd name="connsiteX578" fmla="*/ 5861335 w 12192000"/>
              <a:gd name="connsiteY578" fmla="*/ 899177 h 4267200"/>
              <a:gd name="connsiteX579" fmla="*/ 5843702 w 12192000"/>
              <a:gd name="connsiteY579" fmla="*/ 899748 h 4267200"/>
              <a:gd name="connsiteX580" fmla="*/ 5651107 w 12192000"/>
              <a:gd name="connsiteY580" fmla="*/ 920306 h 4267200"/>
              <a:gd name="connsiteX581" fmla="*/ 5459407 w 12192000"/>
              <a:gd name="connsiteY581" fmla="*/ 940975 h 4267200"/>
              <a:gd name="connsiteX582" fmla="*/ 5374846 w 12192000"/>
              <a:gd name="connsiteY582" fmla="*/ 941988 h 4267200"/>
              <a:gd name="connsiteX583" fmla="*/ 5256105 w 12192000"/>
              <a:gd name="connsiteY583" fmla="*/ 945632 h 4267200"/>
              <a:gd name="connsiteX584" fmla="*/ 5107071 w 12192000"/>
              <a:gd name="connsiteY584" fmla="*/ 969720 h 4267200"/>
              <a:gd name="connsiteX585" fmla="*/ 4998681 w 12192000"/>
              <a:gd name="connsiteY585" fmla="*/ 988771 h 4267200"/>
              <a:gd name="connsiteX586" fmla="*/ 5870151 w 12192000"/>
              <a:gd name="connsiteY586" fmla="*/ 898890 h 4267200"/>
              <a:gd name="connsiteX587" fmla="*/ 12190084 w 12192000"/>
              <a:gd name="connsiteY587" fmla="*/ 854709 h 4267200"/>
              <a:gd name="connsiteX588" fmla="*/ 12162947 w 12192000"/>
              <a:gd name="connsiteY588" fmla="*/ 879275 h 4267200"/>
              <a:gd name="connsiteX589" fmla="*/ 11721478 w 12192000"/>
              <a:gd name="connsiteY589" fmla="*/ 1216434 h 4267200"/>
              <a:gd name="connsiteX590" fmla="*/ 11680712 w 12192000"/>
              <a:gd name="connsiteY590" fmla="*/ 1239730 h 4267200"/>
              <a:gd name="connsiteX591" fmla="*/ 11505347 w 12192000"/>
              <a:gd name="connsiteY591" fmla="*/ 1352837 h 4267200"/>
              <a:gd name="connsiteX592" fmla="*/ 11580962 w 12192000"/>
              <a:gd name="connsiteY592" fmla="*/ 1321759 h 4267200"/>
              <a:gd name="connsiteX593" fmla="*/ 11654234 w 12192000"/>
              <a:gd name="connsiteY593" fmla="*/ 1291618 h 4267200"/>
              <a:gd name="connsiteX594" fmla="*/ 11867274 w 12192000"/>
              <a:gd name="connsiteY594" fmla="*/ 1160983 h 4267200"/>
              <a:gd name="connsiteX595" fmla="*/ 12086035 w 12192000"/>
              <a:gd name="connsiteY595" fmla="*/ 986418 h 4267200"/>
              <a:gd name="connsiteX596" fmla="*/ 12190084 w 12192000"/>
              <a:gd name="connsiteY596" fmla="*/ 854709 h 4267200"/>
              <a:gd name="connsiteX597" fmla="*/ 5504425 w 12192000"/>
              <a:gd name="connsiteY597" fmla="*/ 848067 h 4267200"/>
              <a:gd name="connsiteX598" fmla="*/ 4968849 w 12192000"/>
              <a:gd name="connsiteY598" fmla="*/ 962318 h 4267200"/>
              <a:gd name="connsiteX599" fmla="*/ 5104039 w 12192000"/>
              <a:gd name="connsiteY599" fmla="*/ 940634 h 4267200"/>
              <a:gd name="connsiteX600" fmla="*/ 5256311 w 12192000"/>
              <a:gd name="connsiteY600" fmla="*/ 916490 h 4267200"/>
              <a:gd name="connsiteX601" fmla="*/ 5377381 w 12192000"/>
              <a:gd name="connsiteY601" fmla="*/ 912671 h 4267200"/>
              <a:gd name="connsiteX602" fmla="*/ 5460148 w 12192000"/>
              <a:gd name="connsiteY602" fmla="*/ 911442 h 4267200"/>
              <a:gd name="connsiteX603" fmla="*/ 5648971 w 12192000"/>
              <a:gd name="connsiteY603" fmla="*/ 891331 h 4267200"/>
              <a:gd name="connsiteX604" fmla="*/ 5844807 w 12192000"/>
              <a:gd name="connsiteY604" fmla="*/ 870718 h 4267200"/>
              <a:gd name="connsiteX605" fmla="*/ 5862975 w 12192000"/>
              <a:gd name="connsiteY605" fmla="*/ 869756 h 4267200"/>
              <a:gd name="connsiteX606" fmla="*/ 5920887 w 12192000"/>
              <a:gd name="connsiteY606" fmla="*/ 865929 h 4267200"/>
              <a:gd name="connsiteX607" fmla="*/ 5504425 w 12192000"/>
              <a:gd name="connsiteY607" fmla="*/ 848067 h 4267200"/>
              <a:gd name="connsiteX608" fmla="*/ 8924104 w 12192000"/>
              <a:gd name="connsiteY608" fmla="*/ 777000 h 4267200"/>
              <a:gd name="connsiteX609" fmla="*/ 8921999 w 12192000"/>
              <a:gd name="connsiteY609" fmla="*/ 794136 h 4267200"/>
              <a:gd name="connsiteX610" fmla="*/ 8916066 w 12192000"/>
              <a:gd name="connsiteY610" fmla="*/ 843129 h 4267200"/>
              <a:gd name="connsiteX611" fmla="*/ 8909852 w 12192000"/>
              <a:gd name="connsiteY611" fmla="*/ 1005313 h 4267200"/>
              <a:gd name="connsiteX612" fmla="*/ 8936982 w 12192000"/>
              <a:gd name="connsiteY612" fmla="*/ 1614896 h 4267200"/>
              <a:gd name="connsiteX613" fmla="*/ 8939706 w 12192000"/>
              <a:gd name="connsiteY613" fmla="*/ 1632791 h 4267200"/>
              <a:gd name="connsiteX614" fmla="*/ 8946691 w 12192000"/>
              <a:gd name="connsiteY614" fmla="*/ 1680170 h 4267200"/>
              <a:gd name="connsiteX615" fmla="*/ 8947643 w 12192000"/>
              <a:gd name="connsiteY615" fmla="*/ 1649028 h 4267200"/>
              <a:gd name="connsiteX616" fmla="*/ 8931687 w 12192000"/>
              <a:gd name="connsiteY616" fmla="*/ 871628 h 4267200"/>
              <a:gd name="connsiteX617" fmla="*/ 8929804 w 12192000"/>
              <a:gd name="connsiteY617" fmla="*/ 850229 h 4267200"/>
              <a:gd name="connsiteX618" fmla="*/ 8924104 w 12192000"/>
              <a:gd name="connsiteY618" fmla="*/ 777000 h 4267200"/>
              <a:gd name="connsiteX619" fmla="*/ 8951219 w 12192000"/>
              <a:gd name="connsiteY619" fmla="*/ 764662 h 4267200"/>
              <a:gd name="connsiteX620" fmla="*/ 8957270 w 12192000"/>
              <a:gd name="connsiteY620" fmla="*/ 847698 h 4267200"/>
              <a:gd name="connsiteX621" fmla="*/ 8959153 w 12192000"/>
              <a:gd name="connsiteY621" fmla="*/ 869097 h 4267200"/>
              <a:gd name="connsiteX622" fmla="*/ 8976081 w 12192000"/>
              <a:gd name="connsiteY622" fmla="*/ 1619865 h 4267200"/>
              <a:gd name="connsiteX623" fmla="*/ 8951219 w 12192000"/>
              <a:gd name="connsiteY623" fmla="*/ 764662 h 4267200"/>
              <a:gd name="connsiteX624" fmla="*/ 8898081 w 12192000"/>
              <a:gd name="connsiteY624" fmla="*/ 630137 h 4267200"/>
              <a:gd name="connsiteX625" fmla="*/ 8910095 w 12192000"/>
              <a:gd name="connsiteY625" fmla="*/ 1626691 h 4267200"/>
              <a:gd name="connsiteX626" fmla="*/ 8908822 w 12192000"/>
              <a:gd name="connsiteY626" fmla="*/ 1619067 h 4267200"/>
              <a:gd name="connsiteX627" fmla="*/ 8881669 w 12192000"/>
              <a:gd name="connsiteY627" fmla="*/ 1004967 h 4267200"/>
              <a:gd name="connsiteX628" fmla="*/ 8888265 w 12192000"/>
              <a:gd name="connsiteY628" fmla="*/ 840369 h 4267200"/>
              <a:gd name="connsiteX629" fmla="*/ 8894429 w 12192000"/>
              <a:gd name="connsiteY629" fmla="*/ 790831 h 4267200"/>
              <a:gd name="connsiteX630" fmla="*/ 8898081 w 12192000"/>
              <a:gd name="connsiteY630" fmla="*/ 630137 h 4267200"/>
              <a:gd name="connsiteX631" fmla="*/ 11491396 w 12192000"/>
              <a:gd name="connsiteY631" fmla="*/ 623931 h 4267200"/>
              <a:gd name="connsiteX632" fmla="*/ 11413329 w 12192000"/>
              <a:gd name="connsiteY632" fmla="*/ 662344 h 4267200"/>
              <a:gd name="connsiteX633" fmla="*/ 10966547 w 12192000"/>
              <a:gd name="connsiteY633" fmla="*/ 818916 h 4267200"/>
              <a:gd name="connsiteX634" fmla="*/ 10498883 w 12192000"/>
              <a:gd name="connsiteY634" fmla="*/ 1111507 h 4267200"/>
              <a:gd name="connsiteX635" fmla="*/ 10671292 w 12192000"/>
              <a:gd name="connsiteY635" fmla="*/ 1035777 h 4267200"/>
              <a:gd name="connsiteX636" fmla="*/ 10685894 w 12192000"/>
              <a:gd name="connsiteY636" fmla="*/ 1027151 h 4267200"/>
              <a:gd name="connsiteX637" fmla="*/ 11104337 w 12192000"/>
              <a:gd name="connsiteY637" fmla="*/ 817377 h 4267200"/>
              <a:gd name="connsiteX638" fmla="*/ 11491396 w 12192000"/>
              <a:gd name="connsiteY638" fmla="*/ 623931 h 4267200"/>
              <a:gd name="connsiteX639" fmla="*/ 10779304 w 12192000"/>
              <a:gd name="connsiteY639" fmla="*/ 584486 h 4267200"/>
              <a:gd name="connsiteX640" fmla="*/ 10658378 w 12192000"/>
              <a:gd name="connsiteY640" fmla="*/ 772788 h 4267200"/>
              <a:gd name="connsiteX641" fmla="*/ 10475581 w 12192000"/>
              <a:gd name="connsiteY641" fmla="*/ 1070739 h 4267200"/>
              <a:gd name="connsiteX642" fmla="*/ 10735178 w 12192000"/>
              <a:gd name="connsiteY642" fmla="*/ 693281 h 4267200"/>
              <a:gd name="connsiteX643" fmla="*/ 10132488 w 12192000"/>
              <a:gd name="connsiteY643" fmla="*/ 518596 h 4267200"/>
              <a:gd name="connsiteX644" fmla="*/ 9879465 w 12192000"/>
              <a:gd name="connsiteY644" fmla="*/ 567273 h 4267200"/>
              <a:gd name="connsiteX645" fmla="*/ 9364243 w 12192000"/>
              <a:gd name="connsiteY645" fmla="*/ 809468 h 4267200"/>
              <a:gd name="connsiteX646" fmla="*/ 9366655 w 12192000"/>
              <a:gd name="connsiteY646" fmla="*/ 809848 h 4267200"/>
              <a:gd name="connsiteX647" fmla="*/ 9914233 w 12192000"/>
              <a:gd name="connsiteY647" fmla="*/ 596159 h 4267200"/>
              <a:gd name="connsiteX648" fmla="*/ 10264524 w 12192000"/>
              <a:gd name="connsiteY648" fmla="*/ 501747 h 4267200"/>
              <a:gd name="connsiteX649" fmla="*/ 9922837 w 12192000"/>
              <a:gd name="connsiteY649" fmla="*/ 622979 h 4267200"/>
              <a:gd name="connsiteX650" fmla="*/ 9416908 w 12192000"/>
              <a:gd name="connsiteY650" fmla="*/ 818889 h 4267200"/>
              <a:gd name="connsiteX651" fmla="*/ 9418234 w 12192000"/>
              <a:gd name="connsiteY651" fmla="*/ 818810 h 4267200"/>
              <a:gd name="connsiteX652" fmla="*/ 10264524 w 12192000"/>
              <a:gd name="connsiteY652" fmla="*/ 501747 h 4267200"/>
              <a:gd name="connsiteX653" fmla="*/ 10802699 w 12192000"/>
              <a:gd name="connsiteY653" fmla="*/ 488163 h 4267200"/>
              <a:gd name="connsiteX654" fmla="*/ 10618739 w 12192000"/>
              <a:gd name="connsiteY654" fmla="*/ 734118 h 4267200"/>
              <a:gd name="connsiteX655" fmla="*/ 10604580 w 12192000"/>
              <a:gd name="connsiteY655" fmla="*/ 753877 h 4267200"/>
              <a:gd name="connsiteX656" fmla="*/ 10529643 w 12192000"/>
              <a:gd name="connsiteY656" fmla="*/ 867004 h 4267200"/>
              <a:gd name="connsiteX657" fmla="*/ 10462194 w 12192000"/>
              <a:gd name="connsiteY657" fmla="*/ 1035452 h 4267200"/>
              <a:gd name="connsiteX658" fmla="*/ 10635117 w 12192000"/>
              <a:gd name="connsiteY658" fmla="*/ 757788 h 4267200"/>
              <a:gd name="connsiteX659" fmla="*/ 10802699 w 12192000"/>
              <a:gd name="connsiteY659" fmla="*/ 488163 h 4267200"/>
              <a:gd name="connsiteX660" fmla="*/ 10359107 w 12192000"/>
              <a:gd name="connsiteY660" fmla="*/ 485136 h 4267200"/>
              <a:gd name="connsiteX661" fmla="*/ 9515108 w 12192000"/>
              <a:gd name="connsiteY661" fmla="*/ 825701 h 4267200"/>
              <a:gd name="connsiteX662" fmla="*/ 10359107 w 12192000"/>
              <a:gd name="connsiteY662" fmla="*/ 485136 h 4267200"/>
              <a:gd name="connsiteX663" fmla="*/ 11886089 w 12192000"/>
              <a:gd name="connsiteY663" fmla="*/ 483936 h 4267200"/>
              <a:gd name="connsiteX664" fmla="*/ 11622890 w 12192000"/>
              <a:gd name="connsiteY664" fmla="*/ 661575 h 4267200"/>
              <a:gd name="connsiteX665" fmla="*/ 11038640 w 12192000"/>
              <a:gd name="connsiteY665" fmla="*/ 996875 h 4267200"/>
              <a:gd name="connsiteX666" fmla="*/ 10561310 w 12192000"/>
              <a:gd name="connsiteY666" fmla="*/ 1145020 h 4267200"/>
              <a:gd name="connsiteX667" fmla="*/ 10675127 w 12192000"/>
              <a:gd name="connsiteY667" fmla="*/ 1163586 h 4267200"/>
              <a:gd name="connsiteX668" fmla="*/ 11120351 w 12192000"/>
              <a:gd name="connsiteY668" fmla="*/ 990907 h 4267200"/>
              <a:gd name="connsiteX669" fmla="*/ 11648506 w 12192000"/>
              <a:gd name="connsiteY669" fmla="*/ 680145 h 4267200"/>
              <a:gd name="connsiteX670" fmla="*/ 11886089 w 12192000"/>
              <a:gd name="connsiteY670" fmla="*/ 483936 h 4267200"/>
              <a:gd name="connsiteX671" fmla="*/ 3607114 w 12192000"/>
              <a:gd name="connsiteY671" fmla="*/ 467441 h 4267200"/>
              <a:gd name="connsiteX672" fmla="*/ 3296242 w 12192000"/>
              <a:gd name="connsiteY672" fmla="*/ 807991 h 4267200"/>
              <a:gd name="connsiteX673" fmla="*/ 3174674 w 12192000"/>
              <a:gd name="connsiteY673" fmla="*/ 919759 h 4267200"/>
              <a:gd name="connsiteX674" fmla="*/ 3042978 w 12192000"/>
              <a:gd name="connsiteY674" fmla="*/ 1054894 h 4267200"/>
              <a:gd name="connsiteX675" fmla="*/ 2968914 w 12192000"/>
              <a:gd name="connsiteY675" fmla="*/ 1133756 h 4267200"/>
              <a:gd name="connsiteX676" fmla="*/ 3103823 w 12192000"/>
              <a:gd name="connsiteY676" fmla="*/ 1026814 h 4267200"/>
              <a:gd name="connsiteX677" fmla="*/ 3607114 w 12192000"/>
              <a:gd name="connsiteY677" fmla="*/ 467441 h 4267200"/>
              <a:gd name="connsiteX678" fmla="*/ 10784544 w 12192000"/>
              <a:gd name="connsiteY678" fmla="*/ 465669 h 4267200"/>
              <a:gd name="connsiteX679" fmla="*/ 10426419 w 12192000"/>
              <a:gd name="connsiteY679" fmla="*/ 1062158 h 4267200"/>
              <a:gd name="connsiteX680" fmla="*/ 10471732 w 12192000"/>
              <a:gd name="connsiteY680" fmla="*/ 921679 h 4267200"/>
              <a:gd name="connsiteX681" fmla="*/ 10504824 w 12192000"/>
              <a:gd name="connsiteY681" fmla="*/ 852631 h 4267200"/>
              <a:gd name="connsiteX682" fmla="*/ 10582237 w 12192000"/>
              <a:gd name="connsiteY682" fmla="*/ 736692 h 4267200"/>
              <a:gd name="connsiteX683" fmla="*/ 10596401 w 12192000"/>
              <a:gd name="connsiteY683" fmla="*/ 716935 h 4267200"/>
              <a:gd name="connsiteX684" fmla="*/ 10784544 w 12192000"/>
              <a:gd name="connsiteY684" fmla="*/ 465669 h 4267200"/>
              <a:gd name="connsiteX685" fmla="*/ 11916494 w 12192000"/>
              <a:gd name="connsiteY685" fmla="*/ 422768 h 4267200"/>
              <a:gd name="connsiteX686" fmla="*/ 11703185 w 12192000"/>
              <a:gd name="connsiteY686" fmla="*/ 528178 h 4267200"/>
              <a:gd name="connsiteX687" fmla="*/ 11680755 w 12192000"/>
              <a:gd name="connsiteY687" fmla="*/ 543149 h 4267200"/>
              <a:gd name="connsiteX688" fmla="*/ 11116818 w 12192000"/>
              <a:gd name="connsiteY688" fmla="*/ 842623 h 4267200"/>
              <a:gd name="connsiteX689" fmla="*/ 10700164 w 12192000"/>
              <a:gd name="connsiteY689" fmla="*/ 1051220 h 4267200"/>
              <a:gd name="connsiteX690" fmla="*/ 10685570 w 12192000"/>
              <a:gd name="connsiteY690" fmla="*/ 1059849 h 4267200"/>
              <a:gd name="connsiteX691" fmla="*/ 10584288 w 12192000"/>
              <a:gd name="connsiteY691" fmla="*/ 1113543 h 4267200"/>
              <a:gd name="connsiteX692" fmla="*/ 11026698 w 12192000"/>
              <a:gd name="connsiteY692" fmla="*/ 971858 h 4267200"/>
              <a:gd name="connsiteX693" fmla="*/ 11607604 w 12192000"/>
              <a:gd name="connsiteY693" fmla="*/ 638368 h 4267200"/>
              <a:gd name="connsiteX694" fmla="*/ 11919452 w 12192000"/>
              <a:gd name="connsiteY694" fmla="*/ 423380 h 4267200"/>
              <a:gd name="connsiteX695" fmla="*/ 11916494 w 12192000"/>
              <a:gd name="connsiteY695" fmla="*/ 422768 h 4267200"/>
              <a:gd name="connsiteX696" fmla="*/ 8148168 w 12192000"/>
              <a:gd name="connsiteY696" fmla="*/ 416949 h 4267200"/>
              <a:gd name="connsiteX697" fmla="*/ 7862052 w 12192000"/>
              <a:gd name="connsiteY697" fmla="*/ 694330 h 4267200"/>
              <a:gd name="connsiteX698" fmla="*/ 7808002 w 12192000"/>
              <a:gd name="connsiteY698" fmla="*/ 759654 h 4267200"/>
              <a:gd name="connsiteX699" fmla="*/ 8295299 w 12192000"/>
              <a:gd name="connsiteY699" fmla="*/ 416143 h 4267200"/>
              <a:gd name="connsiteX700" fmla="*/ 8309124 w 12192000"/>
              <a:gd name="connsiteY700" fmla="*/ 534021 h 4267200"/>
              <a:gd name="connsiteX701" fmla="*/ 8293154 w 12192000"/>
              <a:gd name="connsiteY701" fmla="*/ 672115 h 4267200"/>
              <a:gd name="connsiteX702" fmla="*/ 8279099 w 12192000"/>
              <a:gd name="connsiteY702" fmla="*/ 769176 h 4267200"/>
              <a:gd name="connsiteX703" fmla="*/ 8309186 w 12192000"/>
              <a:gd name="connsiteY703" fmla="*/ 1060039 h 4267200"/>
              <a:gd name="connsiteX704" fmla="*/ 8410512 w 12192000"/>
              <a:gd name="connsiteY704" fmla="*/ 1511108 h 4267200"/>
              <a:gd name="connsiteX705" fmla="*/ 8351657 w 12192000"/>
              <a:gd name="connsiteY705" fmla="*/ 521768 h 4267200"/>
              <a:gd name="connsiteX706" fmla="*/ 8295299 w 12192000"/>
              <a:gd name="connsiteY706" fmla="*/ 416143 h 4267200"/>
              <a:gd name="connsiteX707" fmla="*/ 8266483 w 12192000"/>
              <a:gd name="connsiteY707" fmla="*/ 414244 h 4267200"/>
              <a:gd name="connsiteX708" fmla="*/ 8343425 w 12192000"/>
              <a:gd name="connsiteY708" fmla="*/ 1357811 h 4267200"/>
              <a:gd name="connsiteX709" fmla="*/ 8282114 w 12192000"/>
              <a:gd name="connsiteY709" fmla="*/ 1064671 h 4267200"/>
              <a:gd name="connsiteX710" fmla="*/ 8251298 w 12192000"/>
              <a:gd name="connsiteY710" fmla="*/ 766414 h 4267200"/>
              <a:gd name="connsiteX711" fmla="*/ 8265729 w 12192000"/>
              <a:gd name="connsiteY711" fmla="*/ 666939 h 4267200"/>
              <a:gd name="connsiteX712" fmla="*/ 8281494 w 12192000"/>
              <a:gd name="connsiteY712" fmla="*/ 533909 h 4267200"/>
              <a:gd name="connsiteX713" fmla="*/ 8266483 w 12192000"/>
              <a:gd name="connsiteY713" fmla="*/ 414244 h 4267200"/>
              <a:gd name="connsiteX714" fmla="*/ 8140802 w 12192000"/>
              <a:gd name="connsiteY714" fmla="*/ 388720 h 4267200"/>
              <a:gd name="connsiteX715" fmla="*/ 7860379 w 12192000"/>
              <a:gd name="connsiteY715" fmla="*/ 596411 h 4267200"/>
              <a:gd name="connsiteX716" fmla="*/ 7737688 w 12192000"/>
              <a:gd name="connsiteY716" fmla="*/ 790400 h 4267200"/>
              <a:gd name="connsiteX717" fmla="*/ 7726885 w 12192000"/>
              <a:gd name="connsiteY717" fmla="*/ 812869 h 4267200"/>
              <a:gd name="connsiteX718" fmla="*/ 7840490 w 12192000"/>
              <a:gd name="connsiteY718" fmla="*/ 676832 h 4267200"/>
              <a:gd name="connsiteX719" fmla="*/ 8140802 w 12192000"/>
              <a:gd name="connsiteY719" fmla="*/ 388720 h 4267200"/>
              <a:gd name="connsiteX720" fmla="*/ 3744487 w 12192000"/>
              <a:gd name="connsiteY720" fmla="*/ 383136 h 4267200"/>
              <a:gd name="connsiteX721" fmla="*/ 3970213 w 12192000"/>
              <a:gd name="connsiteY721" fmla="*/ 995559 h 4267200"/>
              <a:gd name="connsiteX722" fmla="*/ 3744487 w 12192000"/>
              <a:gd name="connsiteY722" fmla="*/ 383136 h 4267200"/>
              <a:gd name="connsiteX723" fmla="*/ 3624562 w 12192000"/>
              <a:gd name="connsiteY723" fmla="*/ 367041 h 4267200"/>
              <a:gd name="connsiteX724" fmla="*/ 3489712 w 12192000"/>
              <a:gd name="connsiteY724" fmla="*/ 485386 h 4267200"/>
              <a:gd name="connsiteX725" fmla="*/ 3182994 w 12192000"/>
              <a:gd name="connsiteY725" fmla="*/ 828265 h 4267200"/>
              <a:gd name="connsiteX726" fmla="*/ 2892114 w 12192000"/>
              <a:gd name="connsiteY726" fmla="*/ 1172635 h 4267200"/>
              <a:gd name="connsiteX727" fmla="*/ 3021459 w 12192000"/>
              <a:gd name="connsiteY727" fmla="*/ 1035385 h 4267200"/>
              <a:gd name="connsiteX728" fmla="*/ 3153873 w 12192000"/>
              <a:gd name="connsiteY728" fmla="*/ 898971 h 4267200"/>
              <a:gd name="connsiteX729" fmla="*/ 3276511 w 12192000"/>
              <a:gd name="connsiteY729" fmla="*/ 786423 h 4267200"/>
              <a:gd name="connsiteX730" fmla="*/ 3584154 w 12192000"/>
              <a:gd name="connsiteY730" fmla="*/ 448218 h 4267200"/>
              <a:gd name="connsiteX731" fmla="*/ 3624562 w 12192000"/>
              <a:gd name="connsiteY731" fmla="*/ 367041 h 4267200"/>
              <a:gd name="connsiteX732" fmla="*/ 3766672 w 12192000"/>
              <a:gd name="connsiteY732" fmla="*/ 359429 h 4267200"/>
              <a:gd name="connsiteX733" fmla="*/ 3996338 w 12192000"/>
              <a:gd name="connsiteY733" fmla="*/ 968237 h 4267200"/>
              <a:gd name="connsiteX734" fmla="*/ 3766672 w 12192000"/>
              <a:gd name="connsiteY734" fmla="*/ 359429 h 4267200"/>
              <a:gd name="connsiteX735" fmla="*/ 5805386 w 12192000"/>
              <a:gd name="connsiteY735" fmla="*/ 239240 h 4267200"/>
              <a:gd name="connsiteX736" fmla="*/ 5736947 w 12192000"/>
              <a:gd name="connsiteY736" fmla="*/ 261367 h 4267200"/>
              <a:gd name="connsiteX737" fmla="*/ 5427012 w 12192000"/>
              <a:gd name="connsiteY737" fmla="*/ 311272 h 4267200"/>
              <a:gd name="connsiteX738" fmla="*/ 5147818 w 12192000"/>
              <a:gd name="connsiteY738" fmla="*/ 322112 h 4267200"/>
              <a:gd name="connsiteX739" fmla="*/ 5060854 w 12192000"/>
              <a:gd name="connsiteY739" fmla="*/ 311882 h 4267200"/>
              <a:gd name="connsiteX740" fmla="*/ 4945989 w 12192000"/>
              <a:gd name="connsiteY740" fmla="*/ 300516 h 4267200"/>
              <a:gd name="connsiteX741" fmla="*/ 5410479 w 12192000"/>
              <a:gd name="connsiteY741" fmla="*/ 348434 h 4267200"/>
              <a:gd name="connsiteX742" fmla="*/ 5805386 w 12192000"/>
              <a:gd name="connsiteY742" fmla="*/ 239240 h 4267200"/>
              <a:gd name="connsiteX743" fmla="*/ 5905192 w 12192000"/>
              <a:gd name="connsiteY743" fmla="*/ 163079 h 4267200"/>
              <a:gd name="connsiteX744" fmla="*/ 5865655 w 12192000"/>
              <a:gd name="connsiteY744" fmla="*/ 171901 h 4267200"/>
              <a:gd name="connsiteX745" fmla="*/ 5259740 w 12192000"/>
              <a:gd name="connsiteY745" fmla="*/ 257013 h 4267200"/>
              <a:gd name="connsiteX746" fmla="*/ 5208466 w 12192000"/>
              <a:gd name="connsiteY746" fmla="*/ 257550 h 4267200"/>
              <a:gd name="connsiteX747" fmla="*/ 4980204 w 12192000"/>
              <a:gd name="connsiteY747" fmla="*/ 271903 h 4267200"/>
              <a:gd name="connsiteX748" fmla="*/ 5068068 w 12192000"/>
              <a:gd name="connsiteY748" fmla="*/ 282244 h 4267200"/>
              <a:gd name="connsiteX749" fmla="*/ 5153231 w 12192000"/>
              <a:gd name="connsiteY749" fmla="*/ 292240 h 4267200"/>
              <a:gd name="connsiteX750" fmla="*/ 5426491 w 12192000"/>
              <a:gd name="connsiteY750" fmla="*/ 281128 h 4267200"/>
              <a:gd name="connsiteX751" fmla="*/ 5731212 w 12192000"/>
              <a:gd name="connsiteY751" fmla="*/ 231951 h 4267200"/>
              <a:gd name="connsiteX752" fmla="*/ 5905192 w 12192000"/>
              <a:gd name="connsiteY752" fmla="*/ 163079 h 4267200"/>
              <a:gd name="connsiteX753" fmla="*/ 5944437 w 12192000"/>
              <a:gd name="connsiteY753" fmla="*/ 113829 h 4267200"/>
              <a:gd name="connsiteX754" fmla="*/ 5825032 w 12192000"/>
              <a:gd name="connsiteY754" fmla="*/ 146405 h 4267200"/>
              <a:gd name="connsiteX755" fmla="*/ 4955599 w 12192000"/>
              <a:gd name="connsiteY755" fmla="*/ 247008 h 4267200"/>
              <a:gd name="connsiteX756" fmla="*/ 5210104 w 12192000"/>
              <a:gd name="connsiteY756" fmla="*/ 228123 h 4267200"/>
              <a:gd name="connsiteX757" fmla="*/ 5261015 w 12192000"/>
              <a:gd name="connsiteY757" fmla="*/ 227087 h 4267200"/>
              <a:gd name="connsiteX758" fmla="*/ 5861181 w 12192000"/>
              <a:gd name="connsiteY758" fmla="*/ 143093 h 4267200"/>
              <a:gd name="connsiteX759" fmla="*/ 5961252 w 12192000"/>
              <a:gd name="connsiteY759" fmla="*/ 114820 h 4267200"/>
              <a:gd name="connsiteX760" fmla="*/ 5944437 w 12192000"/>
              <a:gd name="connsiteY760" fmla="*/ 113829 h 4267200"/>
              <a:gd name="connsiteX761" fmla="*/ 9095810 w 12192000"/>
              <a:gd name="connsiteY761" fmla="*/ 0 h 4267200"/>
              <a:gd name="connsiteX762" fmla="*/ 9215999 w 12192000"/>
              <a:gd name="connsiteY762" fmla="*/ 0 h 4267200"/>
              <a:gd name="connsiteX763" fmla="*/ 9250991 w 12192000"/>
              <a:gd name="connsiteY763" fmla="*/ 17650 h 4267200"/>
              <a:gd name="connsiteX764" fmla="*/ 9551793 w 12192000"/>
              <a:gd name="connsiteY764" fmla="*/ 69947 h 4267200"/>
              <a:gd name="connsiteX765" fmla="*/ 10211701 w 12192000"/>
              <a:gd name="connsiteY765" fmla="*/ 15192 h 4267200"/>
              <a:gd name="connsiteX766" fmla="*/ 9665014 w 12192000"/>
              <a:gd name="connsiteY766" fmla="*/ 41266 h 4267200"/>
              <a:gd name="connsiteX767" fmla="*/ 9382567 w 12192000"/>
              <a:gd name="connsiteY767" fmla="*/ 18583 h 4267200"/>
              <a:gd name="connsiteX768" fmla="*/ 9283159 w 12192000"/>
              <a:gd name="connsiteY768" fmla="*/ 0 h 4267200"/>
              <a:gd name="connsiteX769" fmla="*/ 9469266 w 12192000"/>
              <a:gd name="connsiteY769" fmla="*/ 0 h 4267200"/>
              <a:gd name="connsiteX770" fmla="*/ 9504117 w 12192000"/>
              <a:gd name="connsiteY770" fmla="*/ 4274 h 4267200"/>
              <a:gd name="connsiteX771" fmla="*/ 9667223 w 12192000"/>
              <a:gd name="connsiteY771" fmla="*/ 13232 h 4267200"/>
              <a:gd name="connsiteX772" fmla="*/ 9887703 w 12192000"/>
              <a:gd name="connsiteY772" fmla="*/ 12601 h 4267200"/>
              <a:gd name="connsiteX773" fmla="*/ 10088930 w 12192000"/>
              <a:gd name="connsiteY773" fmla="*/ 0 h 4267200"/>
              <a:gd name="connsiteX774" fmla="*/ 10544171 w 12192000"/>
              <a:gd name="connsiteY774" fmla="*/ 0 h 4267200"/>
              <a:gd name="connsiteX775" fmla="*/ 10392396 w 12192000"/>
              <a:gd name="connsiteY775" fmla="*/ 36772 h 4267200"/>
              <a:gd name="connsiteX776" fmla="*/ 9413803 w 12192000"/>
              <a:gd name="connsiteY776" fmla="*/ 131277 h 4267200"/>
              <a:gd name="connsiteX777" fmla="*/ 9174626 w 12192000"/>
              <a:gd name="connsiteY777" fmla="*/ 44983 h 4267200"/>
              <a:gd name="connsiteX778" fmla="*/ 8474998 w 12192000"/>
              <a:gd name="connsiteY778" fmla="*/ 0 h 4267200"/>
              <a:gd name="connsiteX779" fmla="*/ 8573502 w 12192000"/>
              <a:gd name="connsiteY779" fmla="*/ 0 h 4267200"/>
              <a:gd name="connsiteX780" fmla="*/ 8659539 w 12192000"/>
              <a:gd name="connsiteY780" fmla="*/ 117664 h 4267200"/>
              <a:gd name="connsiteX781" fmla="*/ 9248507 w 12192000"/>
              <a:gd name="connsiteY781" fmla="*/ 743734 h 4267200"/>
              <a:gd name="connsiteX782" fmla="*/ 9309457 w 12192000"/>
              <a:gd name="connsiteY782" fmla="*/ 795932 h 4267200"/>
              <a:gd name="connsiteX783" fmla="*/ 9785496 w 12192000"/>
              <a:gd name="connsiteY783" fmla="*/ 530713 h 4267200"/>
              <a:gd name="connsiteX784" fmla="*/ 10482828 w 12192000"/>
              <a:gd name="connsiteY784" fmla="*/ 399738 h 4267200"/>
              <a:gd name="connsiteX785" fmla="*/ 10468382 w 12192000"/>
              <a:gd name="connsiteY785" fmla="*/ 461219 h 4267200"/>
              <a:gd name="connsiteX786" fmla="*/ 9430790 w 12192000"/>
              <a:gd name="connsiteY786" fmla="*/ 895589 h 4267200"/>
              <a:gd name="connsiteX787" fmla="*/ 10019780 w 12192000"/>
              <a:gd name="connsiteY787" fmla="*/ 1298815 h 4267200"/>
              <a:gd name="connsiteX788" fmla="*/ 10372218 w 12192000"/>
              <a:gd name="connsiteY788" fmla="*/ 1146081 h 4267200"/>
              <a:gd name="connsiteX789" fmla="*/ 10896429 w 12192000"/>
              <a:gd name="connsiteY789" fmla="*/ 310883 h 4267200"/>
              <a:gd name="connsiteX790" fmla="*/ 10919735 w 12192000"/>
              <a:gd name="connsiteY790" fmla="*/ 318176 h 4267200"/>
              <a:gd name="connsiteX791" fmla="*/ 10637064 w 12192000"/>
              <a:gd name="connsiteY791" fmla="*/ 935661 h 4267200"/>
              <a:gd name="connsiteX792" fmla="*/ 10516995 w 12192000"/>
              <a:gd name="connsiteY792" fmla="*/ 1070245 h 4267200"/>
              <a:gd name="connsiteX793" fmla="*/ 10868835 w 12192000"/>
              <a:gd name="connsiteY793" fmla="*/ 815534 h 4267200"/>
              <a:gd name="connsiteX794" fmla="*/ 11704547 w 12192000"/>
              <a:gd name="connsiteY794" fmla="*/ 465665 h 4267200"/>
              <a:gd name="connsiteX795" fmla="*/ 12033562 w 12192000"/>
              <a:gd name="connsiteY795" fmla="*/ 350012 h 4267200"/>
              <a:gd name="connsiteX796" fmla="*/ 12025537 w 12192000"/>
              <a:gd name="connsiteY796" fmla="*/ 382666 h 4267200"/>
              <a:gd name="connsiteX797" fmla="*/ 11088649 w 12192000"/>
              <a:gd name="connsiteY797" fmla="*/ 1056676 h 4267200"/>
              <a:gd name="connsiteX798" fmla="*/ 10561600 w 12192000"/>
              <a:gd name="connsiteY798" fmla="*/ 1229477 h 4267200"/>
              <a:gd name="connsiteX799" fmla="*/ 10280797 w 12192000"/>
              <a:gd name="connsiteY799" fmla="*/ 1263181 h 4267200"/>
              <a:gd name="connsiteX800" fmla="*/ 10083376 w 12192000"/>
              <a:gd name="connsiteY800" fmla="*/ 1334114 h 4267200"/>
              <a:gd name="connsiteX801" fmla="*/ 10832582 w 12192000"/>
              <a:gd name="connsiteY801" fmla="*/ 1687356 h 4267200"/>
              <a:gd name="connsiteX802" fmla="*/ 10839263 w 12192000"/>
              <a:gd name="connsiteY802" fmla="*/ 1683743 h 4267200"/>
              <a:gd name="connsiteX803" fmla="*/ 11350910 w 12192000"/>
              <a:gd name="connsiteY803" fmla="*/ 1443899 h 4267200"/>
              <a:gd name="connsiteX804" fmla="*/ 11360346 w 12192000"/>
              <a:gd name="connsiteY804" fmla="*/ 1429225 h 4267200"/>
              <a:gd name="connsiteX805" fmla="*/ 12167580 w 12192000"/>
              <a:gd name="connsiteY805" fmla="*/ 789523 h 4267200"/>
              <a:gd name="connsiteX806" fmla="*/ 12192000 w 12192000"/>
              <a:gd name="connsiteY806" fmla="*/ 769876 h 4267200"/>
              <a:gd name="connsiteX807" fmla="*/ 12192000 w 12192000"/>
              <a:gd name="connsiteY807" fmla="*/ 802845 h 4267200"/>
              <a:gd name="connsiteX808" fmla="*/ 12173558 w 12192000"/>
              <a:gd name="connsiteY808" fmla="*/ 821317 h 4267200"/>
              <a:gd name="connsiteX809" fmla="*/ 12117398 w 12192000"/>
              <a:gd name="connsiteY809" fmla="*/ 877374 h 4267200"/>
              <a:gd name="connsiteX810" fmla="*/ 11472926 w 12192000"/>
              <a:gd name="connsiteY810" fmla="*/ 1344259 h 4267200"/>
              <a:gd name="connsiteX811" fmla="*/ 11666978 w 12192000"/>
              <a:gd name="connsiteY811" fmla="*/ 1215889 h 4267200"/>
              <a:gd name="connsiteX812" fmla="*/ 11707200 w 12192000"/>
              <a:gd name="connsiteY812" fmla="*/ 1192361 h 4267200"/>
              <a:gd name="connsiteX813" fmla="*/ 12144637 w 12192000"/>
              <a:gd name="connsiteY813" fmla="*/ 858646 h 4267200"/>
              <a:gd name="connsiteX814" fmla="*/ 12192000 w 12192000"/>
              <a:gd name="connsiteY814" fmla="*/ 810414 h 4267200"/>
              <a:gd name="connsiteX815" fmla="*/ 12192000 w 12192000"/>
              <a:gd name="connsiteY815" fmla="*/ 916439 h 4267200"/>
              <a:gd name="connsiteX816" fmla="*/ 12150630 w 12192000"/>
              <a:gd name="connsiteY816" fmla="*/ 982925 h 4267200"/>
              <a:gd name="connsiteX817" fmla="*/ 11389484 w 12192000"/>
              <a:gd name="connsiteY817" fmla="*/ 1469889 h 4267200"/>
              <a:gd name="connsiteX818" fmla="*/ 10923736 w 12192000"/>
              <a:gd name="connsiteY818" fmla="*/ 1721439 h 4267200"/>
              <a:gd name="connsiteX819" fmla="*/ 11091913 w 12192000"/>
              <a:gd name="connsiteY819" fmla="*/ 1780406 h 4267200"/>
              <a:gd name="connsiteX820" fmla="*/ 11771238 w 12192000"/>
              <a:gd name="connsiteY820" fmla="*/ 1944400 h 4267200"/>
              <a:gd name="connsiteX821" fmla="*/ 11783166 w 12192000"/>
              <a:gd name="connsiteY821" fmla="*/ 1931422 h 4267200"/>
              <a:gd name="connsiteX822" fmla="*/ 12131988 w 12192000"/>
              <a:gd name="connsiteY822" fmla="*/ 1574357 h 4267200"/>
              <a:gd name="connsiteX823" fmla="*/ 12192000 w 12192000"/>
              <a:gd name="connsiteY823" fmla="*/ 1537429 h 4267200"/>
              <a:gd name="connsiteX824" fmla="*/ 12192000 w 12192000"/>
              <a:gd name="connsiteY824" fmla="*/ 1589108 h 4267200"/>
              <a:gd name="connsiteX825" fmla="*/ 12112105 w 12192000"/>
              <a:gd name="connsiteY825" fmla="*/ 1640352 h 4267200"/>
              <a:gd name="connsiteX826" fmla="*/ 11849203 w 12192000"/>
              <a:gd name="connsiteY826" fmla="*/ 1900149 h 4267200"/>
              <a:gd name="connsiteX827" fmla="*/ 11946326 w 12192000"/>
              <a:gd name="connsiteY827" fmla="*/ 1822808 h 4267200"/>
              <a:gd name="connsiteX828" fmla="*/ 12055863 w 12192000"/>
              <a:gd name="connsiteY828" fmla="*/ 1735914 h 4267200"/>
              <a:gd name="connsiteX829" fmla="*/ 12150816 w 12192000"/>
              <a:gd name="connsiteY829" fmla="*/ 1678902 h 4267200"/>
              <a:gd name="connsiteX830" fmla="*/ 12192000 w 12192000"/>
              <a:gd name="connsiteY830" fmla="*/ 1655121 h 4267200"/>
              <a:gd name="connsiteX831" fmla="*/ 12192000 w 12192000"/>
              <a:gd name="connsiteY831" fmla="*/ 1686869 h 4267200"/>
              <a:gd name="connsiteX832" fmla="*/ 12163772 w 12192000"/>
              <a:gd name="connsiteY832" fmla="*/ 1703058 h 4267200"/>
              <a:gd name="connsiteX833" fmla="*/ 12070597 w 12192000"/>
              <a:gd name="connsiteY833" fmla="*/ 1758893 h 4267200"/>
              <a:gd name="connsiteX834" fmla="*/ 11963621 w 12192000"/>
              <a:gd name="connsiteY834" fmla="*/ 1844299 h 4267200"/>
              <a:gd name="connsiteX835" fmla="*/ 11886604 w 12192000"/>
              <a:gd name="connsiteY835" fmla="*/ 1907617 h 4267200"/>
              <a:gd name="connsiteX836" fmla="*/ 12153575 w 12192000"/>
              <a:gd name="connsiteY836" fmla="*/ 1786372 h 4267200"/>
              <a:gd name="connsiteX837" fmla="*/ 12192000 w 12192000"/>
              <a:gd name="connsiteY837" fmla="*/ 1759693 h 4267200"/>
              <a:gd name="connsiteX838" fmla="*/ 12192000 w 12192000"/>
              <a:gd name="connsiteY838" fmla="*/ 1809459 h 4267200"/>
              <a:gd name="connsiteX839" fmla="*/ 12121362 w 12192000"/>
              <a:gd name="connsiteY839" fmla="*/ 1857561 h 4267200"/>
              <a:gd name="connsiteX840" fmla="*/ 11895949 w 12192000"/>
              <a:gd name="connsiteY840" fmla="*/ 1963079 h 4267200"/>
              <a:gd name="connsiteX841" fmla="*/ 12192000 w 12192000"/>
              <a:gd name="connsiteY841" fmla="*/ 1990579 h 4267200"/>
              <a:gd name="connsiteX842" fmla="*/ 12192000 w 12192000"/>
              <a:gd name="connsiteY842" fmla="*/ 2065582 h 4267200"/>
              <a:gd name="connsiteX843" fmla="*/ 12153918 w 12192000"/>
              <a:gd name="connsiteY843" fmla="*/ 2063926 h 4267200"/>
              <a:gd name="connsiteX844" fmla="*/ 12192000 w 12192000"/>
              <a:gd name="connsiteY844" fmla="*/ 2085104 h 4267200"/>
              <a:gd name="connsiteX845" fmla="*/ 12192000 w 12192000"/>
              <a:gd name="connsiteY845" fmla="*/ 2178471 h 4267200"/>
              <a:gd name="connsiteX846" fmla="*/ 12085355 w 12192000"/>
              <a:gd name="connsiteY846" fmla="*/ 2122457 h 4267200"/>
              <a:gd name="connsiteX847" fmla="*/ 12192000 w 12192000"/>
              <a:gd name="connsiteY847" fmla="*/ 2196158 h 4267200"/>
              <a:gd name="connsiteX848" fmla="*/ 12192000 w 12192000"/>
              <a:gd name="connsiteY848" fmla="*/ 2230374 h 4267200"/>
              <a:gd name="connsiteX849" fmla="*/ 12041237 w 12192000"/>
              <a:gd name="connsiteY849" fmla="*/ 2126309 h 4267200"/>
              <a:gd name="connsiteX850" fmla="*/ 12174450 w 12192000"/>
              <a:gd name="connsiteY850" fmla="*/ 2262541 h 4267200"/>
              <a:gd name="connsiteX851" fmla="*/ 12192000 w 12192000"/>
              <a:gd name="connsiteY851" fmla="*/ 2275857 h 4267200"/>
              <a:gd name="connsiteX852" fmla="*/ 12192000 w 12192000"/>
              <a:gd name="connsiteY852" fmla="*/ 2377131 h 4267200"/>
              <a:gd name="connsiteX853" fmla="*/ 12155801 w 12192000"/>
              <a:gd name="connsiteY853" fmla="*/ 2349925 h 4267200"/>
              <a:gd name="connsiteX854" fmla="*/ 11930164 w 12192000"/>
              <a:gd name="connsiteY854" fmla="*/ 2041945 h 4267200"/>
              <a:gd name="connsiteX855" fmla="*/ 11561767 w 12192000"/>
              <a:gd name="connsiteY855" fmla="*/ 1984479 h 4267200"/>
              <a:gd name="connsiteX856" fmla="*/ 11987997 w 12192000"/>
              <a:gd name="connsiteY856" fmla="*/ 3153822 h 4267200"/>
              <a:gd name="connsiteX857" fmla="*/ 11926558 w 12192000"/>
              <a:gd name="connsiteY857" fmla="*/ 3203134 h 4267200"/>
              <a:gd name="connsiteX858" fmla="*/ 11440430 w 12192000"/>
              <a:gd name="connsiteY858" fmla="*/ 1973028 h 4267200"/>
              <a:gd name="connsiteX859" fmla="*/ 11446754 w 12192000"/>
              <a:gd name="connsiteY859" fmla="*/ 1959605 h 4267200"/>
              <a:gd name="connsiteX860" fmla="*/ 11050651 w 12192000"/>
              <a:gd name="connsiteY860" fmla="*/ 1850495 h 4267200"/>
              <a:gd name="connsiteX861" fmla="*/ 10389960 w 12192000"/>
              <a:gd name="connsiteY861" fmla="*/ 1586232 h 4267200"/>
              <a:gd name="connsiteX862" fmla="*/ 10500699 w 12192000"/>
              <a:gd name="connsiteY862" fmla="*/ 1913175 h 4267200"/>
              <a:gd name="connsiteX863" fmla="*/ 10507814 w 12192000"/>
              <a:gd name="connsiteY863" fmla="*/ 1920694 h 4267200"/>
              <a:gd name="connsiteX864" fmla="*/ 10518908 w 12192000"/>
              <a:gd name="connsiteY864" fmla="*/ 1911226 h 4267200"/>
              <a:gd name="connsiteX865" fmla="*/ 11258935 w 12192000"/>
              <a:gd name="connsiteY865" fmla="*/ 2442781 h 4267200"/>
              <a:gd name="connsiteX866" fmla="*/ 11211663 w 12192000"/>
              <a:gd name="connsiteY866" fmla="*/ 2510325 h 4267200"/>
              <a:gd name="connsiteX867" fmla="*/ 10571295 w 12192000"/>
              <a:gd name="connsiteY867" fmla="*/ 2105302 h 4267200"/>
              <a:gd name="connsiteX868" fmla="*/ 10435737 w 12192000"/>
              <a:gd name="connsiteY868" fmla="*/ 2805672 h 4267200"/>
              <a:gd name="connsiteX869" fmla="*/ 10206831 w 12192000"/>
              <a:gd name="connsiteY869" fmla="*/ 3151701 h 4267200"/>
              <a:gd name="connsiteX870" fmla="*/ 10196482 w 12192000"/>
              <a:gd name="connsiteY870" fmla="*/ 3135084 h 4267200"/>
              <a:gd name="connsiteX871" fmla="*/ 10381882 w 12192000"/>
              <a:gd name="connsiteY871" fmla="*/ 2155807 h 4267200"/>
              <a:gd name="connsiteX872" fmla="*/ 10439260 w 12192000"/>
              <a:gd name="connsiteY872" fmla="*/ 1962486 h 4267200"/>
              <a:gd name="connsiteX873" fmla="*/ 10439409 w 12192000"/>
              <a:gd name="connsiteY873" fmla="*/ 1960615 h 4267200"/>
              <a:gd name="connsiteX874" fmla="*/ 10439915 w 12192000"/>
              <a:gd name="connsiteY874" fmla="*/ 1951821 h 4267200"/>
              <a:gd name="connsiteX875" fmla="*/ 10314241 w 12192000"/>
              <a:gd name="connsiteY875" fmla="*/ 1556749 h 4267200"/>
              <a:gd name="connsiteX876" fmla="*/ 10315061 w 12192000"/>
              <a:gd name="connsiteY876" fmla="*/ 1548729 h 4267200"/>
              <a:gd name="connsiteX877" fmla="*/ 9526158 w 12192000"/>
              <a:gd name="connsiteY877" fmla="*/ 1071804 h 4267200"/>
              <a:gd name="connsiteX878" fmla="*/ 9758689 w 12192000"/>
              <a:gd name="connsiteY878" fmla="*/ 1585512 h 4267200"/>
              <a:gd name="connsiteX879" fmla="*/ 9941392 w 12192000"/>
              <a:gd name="connsiteY879" fmla="*/ 2432858 h 4267200"/>
              <a:gd name="connsiteX880" fmla="*/ 9887724 w 12192000"/>
              <a:gd name="connsiteY880" fmla="*/ 2495762 h 4267200"/>
              <a:gd name="connsiteX881" fmla="*/ 9587446 w 12192000"/>
              <a:gd name="connsiteY881" fmla="*/ 1872898 h 4267200"/>
              <a:gd name="connsiteX882" fmla="*/ 9462810 w 12192000"/>
              <a:gd name="connsiteY882" fmla="*/ 1288346 h 4267200"/>
              <a:gd name="connsiteX883" fmla="*/ 9318575 w 12192000"/>
              <a:gd name="connsiteY883" fmla="*/ 1540820 h 4267200"/>
              <a:gd name="connsiteX884" fmla="*/ 9191090 w 12192000"/>
              <a:gd name="connsiteY884" fmla="*/ 1688355 h 4267200"/>
              <a:gd name="connsiteX885" fmla="*/ 9177757 w 12192000"/>
              <a:gd name="connsiteY885" fmla="*/ 1683354 h 4267200"/>
              <a:gd name="connsiteX886" fmla="*/ 9274865 w 12192000"/>
              <a:gd name="connsiteY886" fmla="*/ 1336896 h 4267200"/>
              <a:gd name="connsiteX887" fmla="*/ 9478649 w 12192000"/>
              <a:gd name="connsiteY887" fmla="*/ 1173376 h 4267200"/>
              <a:gd name="connsiteX888" fmla="*/ 9482281 w 12192000"/>
              <a:gd name="connsiteY888" fmla="*/ 1167830 h 4267200"/>
              <a:gd name="connsiteX889" fmla="*/ 9438637 w 12192000"/>
              <a:gd name="connsiteY889" fmla="*/ 1015438 h 4267200"/>
              <a:gd name="connsiteX890" fmla="*/ 9439458 w 12192000"/>
              <a:gd name="connsiteY890" fmla="*/ 1007420 h 4267200"/>
              <a:gd name="connsiteX891" fmla="*/ 9197105 w 12192000"/>
              <a:gd name="connsiteY891" fmla="*/ 808882 h 4267200"/>
              <a:gd name="connsiteX892" fmla="*/ 8973607 w 12192000"/>
              <a:gd name="connsiteY892" fmla="*/ 597733 h 4267200"/>
              <a:gd name="connsiteX893" fmla="*/ 8967512 w 12192000"/>
              <a:gd name="connsiteY893" fmla="*/ 1795211 h 4267200"/>
              <a:gd name="connsiteX894" fmla="*/ 8912526 w 12192000"/>
              <a:gd name="connsiteY894" fmla="*/ 1841464 h 4267200"/>
              <a:gd name="connsiteX895" fmla="*/ 8893391 w 12192000"/>
              <a:gd name="connsiteY895" fmla="*/ 572788 h 4267200"/>
              <a:gd name="connsiteX896" fmla="*/ 8902990 w 12192000"/>
              <a:gd name="connsiteY896" fmla="*/ 560750 h 4267200"/>
              <a:gd name="connsiteX897" fmla="*/ 8919102 w 12192000"/>
              <a:gd name="connsiteY897" fmla="*/ 542471 h 4267200"/>
              <a:gd name="connsiteX898" fmla="*/ 8661728 w 12192000"/>
              <a:gd name="connsiteY898" fmla="*/ 250903 h 4267200"/>
              <a:gd name="connsiteX899" fmla="*/ 8357758 w 12192000"/>
              <a:gd name="connsiteY899" fmla="*/ 0 h 4267200"/>
              <a:gd name="connsiteX900" fmla="*/ 8405492 w 12192000"/>
              <a:gd name="connsiteY900" fmla="*/ 0 h 4267200"/>
              <a:gd name="connsiteX901" fmla="*/ 8392083 w 12192000"/>
              <a:gd name="connsiteY901" fmla="*/ 30495 h 4267200"/>
              <a:gd name="connsiteX902" fmla="*/ 8339888 w 12192000"/>
              <a:gd name="connsiteY902" fmla="*/ 306259 h 4267200"/>
              <a:gd name="connsiteX903" fmla="*/ 8473847 w 12192000"/>
              <a:gd name="connsiteY903" fmla="*/ 727373 h 4267200"/>
              <a:gd name="connsiteX904" fmla="*/ 8454081 w 12192000"/>
              <a:gd name="connsiteY904" fmla="*/ 1611960 h 4267200"/>
              <a:gd name="connsiteX905" fmla="*/ 8396000 w 12192000"/>
              <a:gd name="connsiteY905" fmla="*/ 1663986 h 4267200"/>
              <a:gd name="connsiteX906" fmla="*/ 8238881 w 12192000"/>
              <a:gd name="connsiteY906" fmla="*/ 368438 h 4267200"/>
              <a:gd name="connsiteX907" fmla="*/ 7668140 w 12192000"/>
              <a:gd name="connsiteY907" fmla="*/ 942511 h 4267200"/>
              <a:gd name="connsiteX908" fmla="*/ 7637853 w 12192000"/>
              <a:gd name="connsiteY908" fmla="*/ 942567 h 4267200"/>
              <a:gd name="connsiteX909" fmla="*/ 7909649 w 12192000"/>
              <a:gd name="connsiteY909" fmla="*/ 489150 h 4267200"/>
              <a:gd name="connsiteX910" fmla="*/ 8256182 w 12192000"/>
              <a:gd name="connsiteY910" fmla="*/ 301724 h 4267200"/>
              <a:gd name="connsiteX911" fmla="*/ 8255912 w 12192000"/>
              <a:gd name="connsiteY911" fmla="*/ 276498 h 4267200"/>
              <a:gd name="connsiteX912" fmla="*/ 8315225 w 12192000"/>
              <a:gd name="connsiteY912" fmla="*/ 89075 h 4267200"/>
              <a:gd name="connsiteX913" fmla="*/ 7497388 w 12192000"/>
              <a:gd name="connsiteY913" fmla="*/ 0 h 4267200"/>
              <a:gd name="connsiteX914" fmla="*/ 7560921 w 12192000"/>
              <a:gd name="connsiteY914" fmla="*/ 0 h 4267200"/>
              <a:gd name="connsiteX915" fmla="*/ 7546742 w 12192000"/>
              <a:gd name="connsiteY915" fmla="*/ 68966 h 4267200"/>
              <a:gd name="connsiteX916" fmla="*/ 7488853 w 12192000"/>
              <a:gd name="connsiteY916" fmla="*/ 535687 h 4267200"/>
              <a:gd name="connsiteX917" fmla="*/ 7529509 w 12192000"/>
              <a:gd name="connsiteY917" fmla="*/ 380358 h 4267200"/>
              <a:gd name="connsiteX918" fmla="*/ 7585939 w 12192000"/>
              <a:gd name="connsiteY918" fmla="*/ 184712 h 4267200"/>
              <a:gd name="connsiteX919" fmla="*/ 7621792 w 12192000"/>
              <a:gd name="connsiteY919" fmla="*/ 87864 h 4267200"/>
              <a:gd name="connsiteX920" fmla="*/ 7654204 w 12192000"/>
              <a:gd name="connsiteY920" fmla="*/ 0 h 4267200"/>
              <a:gd name="connsiteX921" fmla="*/ 7683986 w 12192000"/>
              <a:gd name="connsiteY921" fmla="*/ 0 h 4267200"/>
              <a:gd name="connsiteX922" fmla="*/ 7647914 w 12192000"/>
              <a:gd name="connsiteY922" fmla="*/ 97640 h 4267200"/>
              <a:gd name="connsiteX923" fmla="*/ 7612524 w 12192000"/>
              <a:gd name="connsiteY923" fmla="*/ 193392 h 4267200"/>
              <a:gd name="connsiteX924" fmla="*/ 7557013 w 12192000"/>
              <a:gd name="connsiteY924" fmla="*/ 386853 h 4267200"/>
              <a:gd name="connsiteX925" fmla="*/ 7517286 w 12192000"/>
              <a:gd name="connsiteY925" fmla="*/ 539999 h 4267200"/>
              <a:gd name="connsiteX926" fmla="*/ 7704204 w 12192000"/>
              <a:gd name="connsiteY926" fmla="*/ 152292 h 4267200"/>
              <a:gd name="connsiteX927" fmla="*/ 7756975 w 12192000"/>
              <a:gd name="connsiteY927" fmla="*/ 0 h 4267200"/>
              <a:gd name="connsiteX928" fmla="*/ 7837329 w 12192000"/>
              <a:gd name="connsiteY928" fmla="*/ 0 h 4267200"/>
              <a:gd name="connsiteX929" fmla="*/ 7821760 w 12192000"/>
              <a:gd name="connsiteY929" fmla="*/ 65656 h 4267200"/>
              <a:gd name="connsiteX930" fmla="*/ 7488925 w 12192000"/>
              <a:gd name="connsiteY930" fmla="*/ 763628 h 4267200"/>
              <a:gd name="connsiteX931" fmla="*/ 7419999 w 12192000"/>
              <a:gd name="connsiteY931" fmla="*/ 774360 h 4267200"/>
              <a:gd name="connsiteX932" fmla="*/ 7487820 w 12192000"/>
              <a:gd name="connsiteY932" fmla="*/ 37416 h 4267200"/>
              <a:gd name="connsiteX933" fmla="*/ 3882765 w 12192000"/>
              <a:gd name="connsiteY933" fmla="*/ 0 h 4267200"/>
              <a:gd name="connsiteX934" fmla="*/ 3995099 w 12192000"/>
              <a:gd name="connsiteY934" fmla="*/ 0 h 4267200"/>
              <a:gd name="connsiteX935" fmla="*/ 4163818 w 12192000"/>
              <a:gd name="connsiteY935" fmla="*/ 234104 h 4267200"/>
              <a:gd name="connsiteX936" fmla="*/ 4172099 w 12192000"/>
              <a:gd name="connsiteY936" fmla="*/ 234207 h 4267200"/>
              <a:gd name="connsiteX937" fmla="*/ 4784282 w 12192000"/>
              <a:gd name="connsiteY937" fmla="*/ 276561 h 4267200"/>
              <a:gd name="connsiteX938" fmla="*/ 4801687 w 12192000"/>
              <a:gd name="connsiteY938" fmla="*/ 267764 h 4267200"/>
              <a:gd name="connsiteX939" fmla="*/ 6082788 w 12192000"/>
              <a:gd name="connsiteY939" fmla="*/ 64119 h 4267200"/>
              <a:gd name="connsiteX940" fmla="*/ 6099442 w 12192000"/>
              <a:gd name="connsiteY940" fmla="*/ 82568 h 4267200"/>
              <a:gd name="connsiteX941" fmla="*/ 4804137 w 12192000"/>
              <a:gd name="connsiteY941" fmla="*/ 320931 h 4267200"/>
              <a:gd name="connsiteX942" fmla="*/ 4227047 w 12192000"/>
              <a:gd name="connsiteY942" fmla="*/ 313415 h 4267200"/>
              <a:gd name="connsiteX943" fmla="*/ 4346041 w 12192000"/>
              <a:gd name="connsiteY943" fmla="*/ 456086 h 4267200"/>
              <a:gd name="connsiteX944" fmla="*/ 4870967 w 12192000"/>
              <a:gd name="connsiteY944" fmla="*/ 963061 h 4267200"/>
              <a:gd name="connsiteX945" fmla="*/ 4889647 w 12192000"/>
              <a:gd name="connsiteY945" fmla="*/ 957147 h 4267200"/>
              <a:gd name="connsiteX946" fmla="*/ 5422504 w 12192000"/>
              <a:gd name="connsiteY946" fmla="*/ 805191 h 4267200"/>
              <a:gd name="connsiteX947" fmla="*/ 6087656 w 12192000"/>
              <a:gd name="connsiteY947" fmla="*/ 826703 h 4267200"/>
              <a:gd name="connsiteX948" fmla="*/ 6058717 w 12192000"/>
              <a:gd name="connsiteY948" fmla="*/ 865992 h 4267200"/>
              <a:gd name="connsiteX949" fmla="*/ 4974153 w 12192000"/>
              <a:gd name="connsiteY949" fmla="*/ 1045456 h 4267200"/>
              <a:gd name="connsiteX950" fmla="*/ 5627835 w 12192000"/>
              <a:gd name="connsiteY950" fmla="*/ 1472077 h 4267200"/>
              <a:gd name="connsiteX951" fmla="*/ 5629817 w 12192000"/>
              <a:gd name="connsiteY951" fmla="*/ 1471412 h 4267200"/>
              <a:gd name="connsiteX952" fmla="*/ 5634124 w 12192000"/>
              <a:gd name="connsiteY952" fmla="*/ 1470572 h 4267200"/>
              <a:gd name="connsiteX953" fmla="*/ 5755832 w 12192000"/>
              <a:gd name="connsiteY953" fmla="*/ 1383886 h 4267200"/>
              <a:gd name="connsiteX954" fmla="*/ 6014186 w 12192000"/>
              <a:gd name="connsiteY954" fmla="*/ 1279799 h 4267200"/>
              <a:gd name="connsiteX955" fmla="*/ 6901619 w 12192000"/>
              <a:gd name="connsiteY955" fmla="*/ 1047874 h 4267200"/>
              <a:gd name="connsiteX956" fmla="*/ 6931566 w 12192000"/>
              <a:gd name="connsiteY956" fmla="*/ 1062034 h 4267200"/>
              <a:gd name="connsiteX957" fmla="*/ 5790982 w 12192000"/>
              <a:gd name="connsiteY957" fmla="*/ 1561380 h 4267200"/>
              <a:gd name="connsiteX958" fmla="*/ 6188971 w 12192000"/>
              <a:gd name="connsiteY958" fmla="*/ 1755168 h 4267200"/>
              <a:gd name="connsiteX959" fmla="*/ 6202446 w 12192000"/>
              <a:gd name="connsiteY959" fmla="*/ 1752268 h 4267200"/>
              <a:gd name="connsiteX960" fmla="*/ 7179560 w 12192000"/>
              <a:gd name="connsiteY960" fmla="*/ 1467551 h 4267200"/>
              <a:gd name="connsiteX961" fmla="*/ 7158730 w 12192000"/>
              <a:gd name="connsiteY961" fmla="*/ 1507835 h 4267200"/>
              <a:gd name="connsiteX962" fmla="*/ 6326959 w 12192000"/>
              <a:gd name="connsiteY962" fmla="*/ 1817686 h 4267200"/>
              <a:gd name="connsiteX963" fmla="*/ 6537433 w 12192000"/>
              <a:gd name="connsiteY963" fmla="*/ 1907790 h 4267200"/>
              <a:gd name="connsiteX964" fmla="*/ 6550221 w 12192000"/>
              <a:gd name="connsiteY964" fmla="*/ 1910729 h 4267200"/>
              <a:gd name="connsiteX965" fmla="*/ 6964438 w 12192000"/>
              <a:gd name="connsiteY965" fmla="*/ 2209505 h 4267200"/>
              <a:gd name="connsiteX966" fmla="*/ 7367862 w 12192000"/>
              <a:gd name="connsiteY966" fmla="*/ 2806833 h 4267200"/>
              <a:gd name="connsiteX967" fmla="*/ 7364329 w 12192000"/>
              <a:gd name="connsiteY967" fmla="*/ 2826907 h 4267200"/>
              <a:gd name="connsiteX968" fmla="*/ 7290545 w 12192000"/>
              <a:gd name="connsiteY968" fmla="*/ 2850663 h 4267200"/>
              <a:gd name="connsiteX969" fmla="*/ 6472036 w 12192000"/>
              <a:gd name="connsiteY969" fmla="*/ 1959003 h 4267200"/>
              <a:gd name="connsiteX970" fmla="*/ 5792897 w 12192000"/>
              <a:gd name="connsiteY970" fmla="*/ 1647747 h 4267200"/>
              <a:gd name="connsiteX971" fmla="*/ 5842751 w 12192000"/>
              <a:gd name="connsiteY971" fmla="*/ 1816112 h 4267200"/>
              <a:gd name="connsiteX972" fmla="*/ 5847424 w 12192000"/>
              <a:gd name="connsiteY972" fmla="*/ 1815776 h 4267200"/>
              <a:gd name="connsiteX973" fmla="*/ 6399821 w 12192000"/>
              <a:gd name="connsiteY973" fmla="*/ 2344799 h 4267200"/>
              <a:gd name="connsiteX974" fmla="*/ 6323232 w 12192000"/>
              <a:gd name="connsiteY974" fmla="*/ 2389634 h 4267200"/>
              <a:gd name="connsiteX975" fmla="*/ 5942958 w 12192000"/>
              <a:gd name="connsiteY975" fmla="*/ 2077708 h 4267200"/>
              <a:gd name="connsiteX976" fmla="*/ 5921559 w 12192000"/>
              <a:gd name="connsiteY976" fmla="*/ 2378596 h 4267200"/>
              <a:gd name="connsiteX977" fmla="*/ 5817651 w 12192000"/>
              <a:gd name="connsiteY977" fmla="*/ 3023919 h 4267200"/>
              <a:gd name="connsiteX978" fmla="*/ 5729634 w 12192000"/>
              <a:gd name="connsiteY978" fmla="*/ 3051849 h 4267200"/>
              <a:gd name="connsiteX979" fmla="*/ 5611018 w 12192000"/>
              <a:gd name="connsiteY979" fmla="*/ 2316769 h 4267200"/>
              <a:gd name="connsiteX980" fmla="*/ 5687608 w 12192000"/>
              <a:gd name="connsiteY980" fmla="*/ 2039972 h 4267200"/>
              <a:gd name="connsiteX981" fmla="*/ 5657554 w 12192000"/>
              <a:gd name="connsiteY981" fmla="*/ 1576445 h 4267200"/>
              <a:gd name="connsiteX982" fmla="*/ 5150475 w 12192000"/>
              <a:gd name="connsiteY982" fmla="*/ 1274012 h 4267200"/>
              <a:gd name="connsiteX983" fmla="*/ 5349142 w 12192000"/>
              <a:gd name="connsiteY983" fmla="*/ 2204405 h 4267200"/>
              <a:gd name="connsiteX984" fmla="*/ 5262214 w 12192000"/>
              <a:gd name="connsiteY984" fmla="*/ 2233836 h 4267200"/>
              <a:gd name="connsiteX985" fmla="*/ 4981539 w 12192000"/>
              <a:gd name="connsiteY985" fmla="*/ 1542201 h 4267200"/>
              <a:gd name="connsiteX986" fmla="*/ 4958461 w 12192000"/>
              <a:gd name="connsiteY986" fmla="*/ 1136957 h 4267200"/>
              <a:gd name="connsiteX987" fmla="*/ 4655015 w 12192000"/>
              <a:gd name="connsiteY987" fmla="*/ 891426 h 4267200"/>
              <a:gd name="connsiteX988" fmla="*/ 4348002 w 12192000"/>
              <a:gd name="connsiteY988" fmla="*/ 2205895 h 4267200"/>
              <a:gd name="connsiteX989" fmla="*/ 4262250 w 12192000"/>
              <a:gd name="connsiteY989" fmla="*/ 2219972 h 4267200"/>
              <a:gd name="connsiteX990" fmla="*/ 4550611 w 12192000"/>
              <a:gd name="connsiteY990" fmla="*/ 817540 h 4267200"/>
              <a:gd name="connsiteX991" fmla="*/ 4564418 w 12192000"/>
              <a:gd name="connsiteY991" fmla="*/ 808293 h 4267200"/>
              <a:gd name="connsiteX992" fmla="*/ 4266388 w 12192000"/>
              <a:gd name="connsiteY992" fmla="*/ 500083 h 4267200"/>
              <a:gd name="connsiteX993" fmla="*/ 4032842 w 12192000"/>
              <a:gd name="connsiteY993" fmla="*/ 211809 h 4267200"/>
              <a:gd name="connsiteX994" fmla="*/ 3721337 w 12192000"/>
              <a:gd name="connsiteY994" fmla="*/ 0 h 4267200"/>
              <a:gd name="connsiteX995" fmla="*/ 3797544 w 12192000"/>
              <a:gd name="connsiteY995" fmla="*/ 0 h 4267200"/>
              <a:gd name="connsiteX996" fmla="*/ 3775734 w 12192000"/>
              <a:gd name="connsiteY996" fmla="*/ 95131 h 4267200"/>
              <a:gd name="connsiteX997" fmla="*/ 3724807 w 12192000"/>
              <a:gd name="connsiteY997" fmla="*/ 272257 h 4267200"/>
              <a:gd name="connsiteX998" fmla="*/ 3726844 w 12192000"/>
              <a:gd name="connsiteY998" fmla="*/ 282988 h 4267200"/>
              <a:gd name="connsiteX999" fmla="*/ 3742664 w 12192000"/>
              <a:gd name="connsiteY999" fmla="*/ 279918 h 4267200"/>
              <a:gd name="connsiteX1000" fmla="*/ 4103910 w 12192000"/>
              <a:gd name="connsiteY1000" fmla="*/ 1161917 h 4267200"/>
              <a:gd name="connsiteX1001" fmla="*/ 4020269 w 12192000"/>
              <a:gd name="connsiteY1001" fmla="*/ 1200406 h 4267200"/>
              <a:gd name="connsiteX1002" fmla="*/ 3674882 w 12192000"/>
              <a:gd name="connsiteY1002" fmla="*/ 488524 h 4267200"/>
              <a:gd name="connsiteX1003" fmla="*/ 3132682 w 12192000"/>
              <a:gd name="connsiteY1003" fmla="*/ 1072284 h 4267200"/>
              <a:gd name="connsiteX1004" fmla="*/ 2716346 w 12192000"/>
              <a:gd name="connsiteY1004" fmla="*/ 1276376 h 4267200"/>
              <a:gd name="connsiteX1005" fmla="*/ 2716772 w 12192000"/>
              <a:gd name="connsiteY1005" fmla="*/ 1255462 h 4267200"/>
              <a:gd name="connsiteX1006" fmla="*/ 3471096 w 12192000"/>
              <a:gd name="connsiteY1006" fmla="*/ 437072 h 4267200"/>
              <a:gd name="connsiteX1007" fmla="*/ 3639057 w 12192000"/>
              <a:gd name="connsiteY1007" fmla="*/ 286334 h 4267200"/>
              <a:gd name="connsiteX1008" fmla="*/ 3640309 w 12192000"/>
              <a:gd name="connsiteY1008" fmla="*/ 284664 h 4267200"/>
              <a:gd name="connsiteX1009" fmla="*/ 3646022 w 12192000"/>
              <a:gd name="connsiteY1009" fmla="*/ 276711 h 4267200"/>
              <a:gd name="connsiteX1010" fmla="*/ 3707943 w 12192000"/>
              <a:gd name="connsiteY1010" fmla="*/ 65958 h 4267200"/>
              <a:gd name="connsiteX1011" fmla="*/ 2867960 w 12192000"/>
              <a:gd name="connsiteY1011" fmla="*/ 0 h 4267200"/>
              <a:gd name="connsiteX1012" fmla="*/ 2926351 w 12192000"/>
              <a:gd name="connsiteY1012" fmla="*/ 0 h 4267200"/>
              <a:gd name="connsiteX1013" fmla="*/ 2902823 w 12192000"/>
              <a:gd name="connsiteY1013" fmla="*/ 262929 h 4267200"/>
              <a:gd name="connsiteX1014" fmla="*/ 2940663 w 12192000"/>
              <a:gd name="connsiteY1014" fmla="*/ 140884 h 4267200"/>
              <a:gd name="connsiteX1015" fmla="*/ 2947039 w 12192000"/>
              <a:gd name="connsiteY1015" fmla="*/ 122524 h 4267200"/>
              <a:gd name="connsiteX1016" fmla="*/ 2984316 w 12192000"/>
              <a:gd name="connsiteY1016" fmla="*/ 0 h 4267200"/>
              <a:gd name="connsiteX1017" fmla="*/ 3016114 w 12192000"/>
              <a:gd name="connsiteY1017" fmla="*/ 0 h 4267200"/>
              <a:gd name="connsiteX1018" fmla="*/ 2979949 w 12192000"/>
              <a:gd name="connsiteY1018" fmla="*/ 119274 h 4267200"/>
              <a:gd name="connsiteX1019" fmla="*/ 3023879 w 12192000"/>
              <a:gd name="connsiteY1019" fmla="*/ 0 h 4267200"/>
              <a:gd name="connsiteX1020" fmla="*/ 3105400 w 12192000"/>
              <a:gd name="connsiteY1020" fmla="*/ 0 h 4267200"/>
              <a:gd name="connsiteX1021" fmla="*/ 3094669 w 12192000"/>
              <a:gd name="connsiteY1021" fmla="*/ 30308 h 4267200"/>
              <a:gd name="connsiteX1022" fmla="*/ 2901945 w 12192000"/>
              <a:gd name="connsiteY1022" fmla="*/ 466538 h 4267200"/>
              <a:gd name="connsiteX1023" fmla="*/ 2815209 w 12192000"/>
              <a:gd name="connsiteY1023" fmla="*/ 497361 h 4267200"/>
              <a:gd name="connsiteX1024" fmla="*/ 2844845 w 12192000"/>
              <a:gd name="connsiteY1024" fmla="*/ 127638 h 4267200"/>
              <a:gd name="connsiteX1025" fmla="*/ 1057230 w 12192000"/>
              <a:gd name="connsiteY1025" fmla="*/ 0 h 4267200"/>
              <a:gd name="connsiteX1026" fmla="*/ 1111003 w 12192000"/>
              <a:gd name="connsiteY1026" fmla="*/ 0 h 4267200"/>
              <a:gd name="connsiteX1027" fmla="*/ 1125553 w 12192000"/>
              <a:gd name="connsiteY1027" fmla="*/ 52588 h 4267200"/>
              <a:gd name="connsiteX1028" fmla="*/ 1304276 w 12192000"/>
              <a:gd name="connsiteY1028" fmla="*/ 476275 h 4267200"/>
              <a:gd name="connsiteX1029" fmla="*/ 1492066 w 12192000"/>
              <a:gd name="connsiteY1029" fmla="*/ 886333 h 4267200"/>
              <a:gd name="connsiteX1030" fmla="*/ 1423698 w 12192000"/>
              <a:gd name="connsiteY1030" fmla="*/ 710817 h 4267200"/>
              <a:gd name="connsiteX1031" fmla="*/ 1357609 w 12192000"/>
              <a:gd name="connsiteY1031" fmla="*/ 532892 h 4267200"/>
              <a:gd name="connsiteX1032" fmla="*/ 1309550 w 12192000"/>
              <a:gd name="connsiteY1032" fmla="*/ 374031 h 4267200"/>
              <a:gd name="connsiteX1033" fmla="*/ 1193673 w 12192000"/>
              <a:gd name="connsiteY1033" fmla="*/ 49533 h 4267200"/>
              <a:gd name="connsiteX1034" fmla="*/ 1164391 w 12192000"/>
              <a:gd name="connsiteY1034" fmla="*/ 0 h 4267200"/>
              <a:gd name="connsiteX1035" fmla="*/ 1200666 w 12192000"/>
              <a:gd name="connsiteY1035" fmla="*/ 0 h 4267200"/>
              <a:gd name="connsiteX1036" fmla="*/ 1223408 w 12192000"/>
              <a:gd name="connsiteY1036" fmla="*/ 38996 h 4267200"/>
              <a:gd name="connsiteX1037" fmla="*/ 1339635 w 12192000"/>
              <a:gd name="connsiteY1037" fmla="*/ 365517 h 4267200"/>
              <a:gd name="connsiteX1038" fmla="*/ 1387469 w 12192000"/>
              <a:gd name="connsiteY1038" fmla="*/ 523079 h 4267200"/>
              <a:gd name="connsiteX1039" fmla="*/ 1452685 w 12192000"/>
              <a:gd name="connsiteY1039" fmla="*/ 699806 h 4267200"/>
              <a:gd name="connsiteX1040" fmla="*/ 1492092 w 12192000"/>
              <a:gd name="connsiteY1040" fmla="*/ 800424 h 4267200"/>
              <a:gd name="connsiteX1041" fmla="*/ 1455302 w 12192000"/>
              <a:gd name="connsiteY1041" fmla="*/ 632913 h 4267200"/>
              <a:gd name="connsiteX1042" fmla="*/ 1222336 w 12192000"/>
              <a:gd name="connsiteY1042" fmla="*/ 9480 h 4267200"/>
              <a:gd name="connsiteX1043" fmla="*/ 1214634 w 12192000"/>
              <a:gd name="connsiteY1043" fmla="*/ 0 h 4267200"/>
              <a:gd name="connsiteX1044" fmla="*/ 1289827 w 12192000"/>
              <a:gd name="connsiteY1044" fmla="*/ 0 h 4267200"/>
              <a:gd name="connsiteX1045" fmla="*/ 1321076 w 12192000"/>
              <a:gd name="connsiteY1045" fmla="*/ 59722 h 4267200"/>
              <a:gd name="connsiteX1046" fmla="*/ 1512579 w 12192000"/>
              <a:gd name="connsiteY1046" fmla="*/ 626441 h 4267200"/>
              <a:gd name="connsiteX1047" fmla="*/ 1506076 w 12192000"/>
              <a:gd name="connsiteY1047" fmla="*/ 1089289 h 4267200"/>
              <a:gd name="connsiteX1048" fmla="*/ 1486346 w 12192000"/>
              <a:gd name="connsiteY1048" fmla="*/ 1079919 h 4267200"/>
              <a:gd name="connsiteX1049" fmla="*/ 1070511 w 12192000"/>
              <a:gd name="connsiteY1049" fmla="*/ 48609 h 4267200"/>
              <a:gd name="connsiteX1050" fmla="*/ 43151 w 12192000"/>
              <a:gd name="connsiteY1050" fmla="*/ 0 h 4267200"/>
              <a:gd name="connsiteX1051" fmla="*/ 95283 w 12192000"/>
              <a:gd name="connsiteY1051" fmla="*/ 0 h 4267200"/>
              <a:gd name="connsiteX1052" fmla="*/ 300708 w 12192000"/>
              <a:gd name="connsiteY1052" fmla="*/ 154571 h 4267200"/>
              <a:gd name="connsiteX1053" fmla="*/ 530414 w 12192000"/>
              <a:gd name="connsiteY1053" fmla="*/ 354673 h 4267200"/>
              <a:gd name="connsiteX1054" fmla="*/ 333785 w 12192000"/>
              <a:gd name="connsiteY1054" fmla="*/ 161564 h 4267200"/>
              <a:gd name="connsiteX1055" fmla="*/ 147005 w 12192000"/>
              <a:gd name="connsiteY1055" fmla="*/ 0 h 4267200"/>
              <a:gd name="connsiteX1056" fmla="*/ 272509 w 12192000"/>
              <a:gd name="connsiteY1056" fmla="*/ 0 h 4267200"/>
              <a:gd name="connsiteX1057" fmla="*/ 326276 w 12192000"/>
              <a:gd name="connsiteY1057" fmla="*/ 45847 h 4267200"/>
              <a:gd name="connsiteX1058" fmla="*/ 823759 w 12192000"/>
              <a:gd name="connsiteY1058" fmla="*/ 574145 h 4267200"/>
              <a:gd name="connsiteX1059" fmla="*/ 811254 w 12192000"/>
              <a:gd name="connsiteY1059" fmla="*/ 665546 h 4267200"/>
              <a:gd name="connsiteX1060" fmla="*/ 154042 w 12192000"/>
              <a:gd name="connsiteY1060" fmla="*/ 261522 h 4267200"/>
              <a:gd name="connsiteX1061" fmla="*/ 13550 w 12192000"/>
              <a:gd name="connsiteY1061" fmla="*/ 158423 h 4267200"/>
              <a:gd name="connsiteX1062" fmla="*/ 0 w 12192000"/>
              <a:gd name="connsiteY1062" fmla="*/ 146618 h 4267200"/>
              <a:gd name="connsiteX1063" fmla="*/ 0 w 12192000"/>
              <a:gd name="connsiteY1063" fmla="*/ 59161 h 4267200"/>
              <a:gd name="connsiteX1064" fmla="*/ 45427 w 12192000"/>
              <a:gd name="connsiteY1064" fmla="*/ 101078 h 4267200"/>
              <a:gd name="connsiteX1065" fmla="*/ 630103 w 12192000"/>
              <a:gd name="connsiteY1065" fmla="*/ 485885 h 4267200"/>
              <a:gd name="connsiteX1066" fmla="*/ 532040 w 12192000"/>
              <a:gd name="connsiteY1066" fmla="*/ 399359 h 4267200"/>
              <a:gd name="connsiteX1067" fmla="*/ 517618 w 12192000"/>
              <a:gd name="connsiteY1067" fmla="*/ 385726 h 4267200"/>
              <a:gd name="connsiteX1068" fmla="*/ 285074 w 12192000"/>
              <a:gd name="connsiteY1068" fmla="*/ 182755 h 426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</a:cxnLst>
            <a:rect l="l" t="t" r="r" b="b"/>
            <a:pathLst>
              <a:path w="12192000" h="4267200">
                <a:moveTo>
                  <a:pt x="2537169" y="4125568"/>
                </a:moveTo>
                <a:cubicBezTo>
                  <a:pt x="2788218" y="4126068"/>
                  <a:pt x="3025872" y="4161336"/>
                  <a:pt x="3246267" y="4262961"/>
                </a:cubicBezTo>
                <a:lnTo>
                  <a:pt x="3253970" y="4267200"/>
                </a:lnTo>
                <a:lnTo>
                  <a:pt x="3071791" y="4267200"/>
                </a:lnTo>
                <a:lnTo>
                  <a:pt x="2975095" y="4243356"/>
                </a:lnTo>
                <a:cubicBezTo>
                  <a:pt x="2862058" y="4220032"/>
                  <a:pt x="2745568" y="4209031"/>
                  <a:pt x="2626982" y="4206450"/>
                </a:cubicBez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lnTo>
                  <a:pt x="2900997" y="4267200"/>
                </a:lnTo>
                <a:lnTo>
                  <a:pt x="2705858" y="4267200"/>
                </a:lnTo>
                <a:lnTo>
                  <a:pt x="2561467" y="4246270"/>
                </a:lnTo>
                <a:cubicBezTo>
                  <a:pt x="2476258" y="4235123"/>
                  <a:pt x="2390533" y="4225627"/>
                  <a:pt x="2305292" y="4219492"/>
                </a:cubicBezTo>
                <a:lnTo>
                  <a:pt x="2409349" y="4267200"/>
                </a:lnTo>
                <a:lnTo>
                  <a:pt x="2266705" y="4267200"/>
                </a:lnTo>
                <a:lnTo>
                  <a:pt x="2183576" y="4227150"/>
                </a:lnTo>
                <a:cubicBezTo>
                  <a:pt x="2170260" y="4220226"/>
                  <a:pt x="2115765" y="4150220"/>
                  <a:pt x="2151029" y="4146947"/>
                </a:cubicBezTo>
                <a:cubicBezTo>
                  <a:pt x="2282770" y="4133761"/>
                  <a:pt x="2411644" y="4125319"/>
                  <a:pt x="2537169" y="4125568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3174829" y="3620110"/>
                </a:moveTo>
                <a:cubicBezTo>
                  <a:pt x="3177710" y="3619202"/>
                  <a:pt x="3182308" y="3620648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582321" y="4117314"/>
                  <a:pt x="3599153" y="4153173"/>
                  <a:pt x="3611854" y="4188366"/>
                </a:cubicBezTo>
                <a:lnTo>
                  <a:pt x="3631583" y="4267200"/>
                </a:lnTo>
                <a:lnTo>
                  <a:pt x="3575699" y="4267200"/>
                </a:lnTo>
                <a:lnTo>
                  <a:pt x="3575567" y="4263588"/>
                </a:lnTo>
                <a:cubicBezTo>
                  <a:pt x="3563792" y="4170010"/>
                  <a:pt x="3527316" y="4081090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ubicBezTo>
                  <a:pt x="3324815" y="3824296"/>
                  <a:pt x="3358740" y="3880691"/>
                  <a:pt x="3390805" y="3937163"/>
                </a:cubicBezTo>
                <a:cubicBezTo>
                  <a:pt x="3450145" y="4040978"/>
                  <a:pt x="3506325" y="4144397"/>
                  <a:pt x="3545740" y="4251102"/>
                </a:cubicBezTo>
                <a:lnTo>
                  <a:pt x="3550709" y="4267200"/>
                </a:lnTo>
                <a:lnTo>
                  <a:pt x="3513586" y="4267200"/>
                </a:lnTo>
                <a:lnTo>
                  <a:pt x="3470728" y="4152456"/>
                </a:lnTo>
                <a:cubicBezTo>
                  <a:pt x="3439124" y="4085665"/>
                  <a:pt x="3402484" y="4019598"/>
                  <a:pt x="3364433" y="3953121"/>
                </a:cubicBezTo>
                <a:lnTo>
                  <a:pt x="3316479" y="3872136"/>
                </a:lnTo>
                <a:lnTo>
                  <a:pt x="3504482" y="4267200"/>
                </a:lnTo>
                <a:lnTo>
                  <a:pt x="3467547" y="4267200"/>
                </a:lnTo>
                <a:lnTo>
                  <a:pt x="3177952" y="3657386"/>
                </a:lnTo>
                <a:cubicBezTo>
                  <a:pt x="3172991" y="3646754"/>
                  <a:pt x="3166185" y="3622836"/>
                  <a:pt x="3174829" y="3620110"/>
                </a:cubicBezTo>
                <a:close/>
                <a:moveTo>
                  <a:pt x="11279315" y="3618448"/>
                </a:moveTo>
                <a:cubicBezTo>
                  <a:pt x="11299830" y="3614620"/>
                  <a:pt x="11318737" y="3618623"/>
                  <a:pt x="11317765" y="3638405"/>
                </a:cubicBezTo>
                <a:cubicBezTo>
                  <a:pt x="11309587" y="3820966"/>
                  <a:pt x="11315203" y="4012597"/>
                  <a:pt x="11304886" y="4200582"/>
                </a:cubicBezTo>
                <a:lnTo>
                  <a:pt x="11298904" y="4267200"/>
                </a:lnTo>
                <a:lnTo>
                  <a:pt x="11213088" y="4267200"/>
                </a:lnTo>
                <a:lnTo>
                  <a:pt x="11219157" y="4210725"/>
                </a:lnTo>
                <a:cubicBezTo>
                  <a:pt x="11223807" y="4119600"/>
                  <a:pt x="11224640" y="4027718"/>
                  <a:pt x="11225213" y="3936722"/>
                </a:cubicBezTo>
                <a:cubicBezTo>
                  <a:pt x="11207028" y="4022695"/>
                  <a:pt x="11194593" y="4110355"/>
                  <a:pt x="11182914" y="4196771"/>
                </a:cubicBezTo>
                <a:lnTo>
                  <a:pt x="11172266" y="4267200"/>
                </a:lnTo>
                <a:lnTo>
                  <a:pt x="11140975" y="4267200"/>
                </a:lnTo>
                <a:lnTo>
                  <a:pt x="11152239" y="4192628"/>
                </a:lnTo>
                <a:cubicBezTo>
                  <a:pt x="11165272" y="4096160"/>
                  <a:pt x="11178361" y="3997344"/>
                  <a:pt x="11201005" y="3900089"/>
                </a:cubicBezTo>
                <a:cubicBezTo>
                  <a:pt x="11166930" y="3979173"/>
                  <a:pt x="11134730" y="4058831"/>
                  <a:pt x="11105754" y="4139192"/>
                </a:cubicBezTo>
                <a:lnTo>
                  <a:pt x="11065821" y="4267200"/>
                </a:lnTo>
                <a:lnTo>
                  <a:pt x="10978133" y="4267200"/>
                </a:lnTo>
                <a:lnTo>
                  <a:pt x="11088889" y="3963916"/>
                </a:lnTo>
                <a:cubicBezTo>
                  <a:pt x="11133459" y="3856779"/>
                  <a:pt x="11181967" y="3750740"/>
                  <a:pt x="11231212" y="3645474"/>
                </a:cubicBezTo>
                <a:cubicBezTo>
                  <a:pt x="11236675" y="3633934"/>
                  <a:pt x="11258799" y="3622276"/>
                  <a:pt x="11279315" y="3618448"/>
                </a:cubicBezTo>
                <a:close/>
                <a:moveTo>
                  <a:pt x="10296877" y="3526602"/>
                </a:moveTo>
                <a:cubicBezTo>
                  <a:pt x="10305089" y="3527517"/>
                  <a:pt x="10311503" y="3531079"/>
                  <a:pt x="10314210" y="3538353"/>
                </a:cubicBezTo>
                <a:cubicBezTo>
                  <a:pt x="10361472" y="3659113"/>
                  <a:pt x="10407318" y="3780392"/>
                  <a:pt x="10450858" y="3902477"/>
                </a:cubicBezTo>
                <a:lnTo>
                  <a:pt x="10572255" y="4267200"/>
                </a:lnTo>
                <a:lnTo>
                  <a:pt x="10477642" y="4267200"/>
                </a:lnTo>
                <a:lnTo>
                  <a:pt x="10436479" y="4144570"/>
                </a:lnTo>
                <a:cubicBezTo>
                  <a:pt x="10386976" y="3995354"/>
                  <a:pt x="10333255" y="3848072"/>
                  <a:pt x="10277529" y="3701307"/>
                </a:cubicBez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lnTo>
                  <a:pt x="10431445" y="4267200"/>
                </a:lnTo>
                <a:lnTo>
                  <a:pt x="10398237" y="4267200"/>
                </a:lnTo>
                <a:lnTo>
                  <a:pt x="10356661" y="4157302"/>
                </a:lnTo>
                <a:cubicBezTo>
                  <a:pt x="10321871" y="4061517"/>
                  <a:pt x="10289232" y="3966669"/>
                  <a:pt x="10268559" y="3871054"/>
                </a:cubicBezTo>
                <a:cubicBezTo>
                  <a:pt x="10272790" y="3985997"/>
                  <a:pt x="10299544" y="4094770"/>
                  <a:pt x="10340065" y="4201637"/>
                </a:cubicBezTo>
                <a:lnTo>
                  <a:pt x="10368861" y="4267200"/>
                </a:lnTo>
                <a:lnTo>
                  <a:pt x="10267862" y="4267200"/>
                </a:lnTo>
                <a:lnTo>
                  <a:pt x="10236210" y="4185635"/>
                </a:lnTo>
                <a:cubicBezTo>
                  <a:pt x="10169925" y="3991261"/>
                  <a:pt x="10150284" y="3789583"/>
                  <a:pt x="10225980" y="3561061"/>
                </a:cubicBezTo>
                <a:cubicBezTo>
                  <a:pt x="10231424" y="3544935"/>
                  <a:pt x="10272241" y="3523857"/>
                  <a:pt x="10296877" y="3526602"/>
                </a:cubicBezTo>
                <a:close/>
                <a:moveTo>
                  <a:pt x="3429186" y="3458784"/>
                </a:moveTo>
                <a:cubicBezTo>
                  <a:pt x="3434043" y="3458424"/>
                  <a:pt x="3439865" y="3459167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08451" y="4027538"/>
                  <a:pt x="4593765" y="4093753"/>
                  <a:pt x="4659448" y="4172746"/>
                </a:cubicBezTo>
                <a:lnTo>
                  <a:pt x="4719140" y="4267200"/>
                </a:lnTo>
                <a:lnTo>
                  <a:pt x="4641222" y="4267200"/>
                </a:lnTo>
                <a:lnTo>
                  <a:pt x="4599968" y="4207074"/>
                </a:lnTo>
                <a:cubicBezTo>
                  <a:pt x="4478590" y="4057581"/>
                  <a:pt x="4278987" y="3946713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48555" y="4189447"/>
                  <a:pt x="4498141" y="4221114"/>
                  <a:pt x="4546299" y="4254934"/>
                </a:cubicBezTo>
                <a:lnTo>
                  <a:pt x="4561743" y="4267200"/>
                </a:lnTo>
                <a:lnTo>
                  <a:pt x="4509274" y="4267200"/>
                </a:lnTo>
                <a:lnTo>
                  <a:pt x="4383389" y="4184369"/>
                </a:ln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lnTo>
                  <a:pt x="4408201" y="4267200"/>
                </a:lnTo>
                <a:lnTo>
                  <a:pt x="4250346" y="4267200"/>
                </a:lnTo>
                <a:lnTo>
                  <a:pt x="4245269" y="4265040"/>
                </a:lnTo>
                <a:cubicBezTo>
                  <a:pt x="4167858" y="4230709"/>
                  <a:pt x="4095232" y="4193560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8505" y="3517876"/>
                  <a:pt x="3395188" y="3461306"/>
                  <a:pt x="3429186" y="3458784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591522" y="3395900"/>
                  <a:pt x="5656650" y="3795361"/>
                  <a:pt x="5567647" y="4190286"/>
                </a:cubicBezTo>
                <a:lnTo>
                  <a:pt x="5545854" y="4267200"/>
                </a:lnTo>
                <a:lnTo>
                  <a:pt x="5391871" y="4267200"/>
                </a:lnTo>
                <a:lnTo>
                  <a:pt x="5318171" y="4175818"/>
                </a:lnTo>
                <a:cubicBezTo>
                  <a:pt x="5204859" y="4048423"/>
                  <a:pt x="5075331" y="3936412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55961" y="4107518"/>
                  <a:pt x="5200834" y="4148352"/>
                  <a:pt x="5246890" y="4187633"/>
                </a:cubicBezTo>
                <a:lnTo>
                  <a:pt x="5347266" y="4267200"/>
                </a:lnTo>
                <a:lnTo>
                  <a:pt x="5164092" y="4267200"/>
                </a:lnTo>
                <a:lnTo>
                  <a:pt x="5108945" y="4232176"/>
                </a:lnTo>
                <a:cubicBezTo>
                  <a:pt x="4772838" y="3999708"/>
                  <a:pt x="4490756" y="358196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lnTo>
                  <a:pt x="10028060" y="4267200"/>
                </a:lnTo>
                <a:lnTo>
                  <a:pt x="9651813" y="4267200"/>
                </a:lnTo>
                <a:lnTo>
                  <a:pt x="9814527" y="4248048"/>
                </a:lnTo>
                <a:cubicBezTo>
                  <a:pt x="9748431" y="4225943"/>
                  <a:pt x="9681848" y="4217991"/>
                  <a:pt x="9615182" y="4220499"/>
                </a:cubicBezTo>
                <a:cubicBezTo>
                  <a:pt x="9565183" y="4222381"/>
                  <a:pt x="9515136" y="4230147"/>
                  <a:pt x="9465210" y="4242240"/>
                </a:cubicBezTo>
                <a:lnTo>
                  <a:pt x="9387108" y="4267200"/>
                </a:lnTo>
                <a:lnTo>
                  <a:pt x="9268441" y="4267200"/>
                </a:lnTo>
                <a:lnTo>
                  <a:pt x="9307676" y="4251276"/>
                </a:lnTo>
                <a:cubicBezTo>
                  <a:pt x="9459842" y="4196603"/>
                  <a:pt x="9613869" y="4164948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473491" y="3921431"/>
                  <a:pt x="1402113" y="4025542"/>
                  <a:pt x="1325720" y="4125411"/>
                </a:cubicBezTo>
                <a:lnTo>
                  <a:pt x="1206279" y="4267200"/>
                </a:lnTo>
                <a:lnTo>
                  <a:pt x="1115040" y="4267200"/>
                </a:lnTo>
                <a:lnTo>
                  <a:pt x="1258195" y="4099624"/>
                </a:lnTo>
                <a:cubicBezTo>
                  <a:pt x="1315987" y="4027073"/>
                  <a:pt x="1371166" y="3952247"/>
                  <a:pt x="1423113" y="3874565"/>
                </a:cubicBezTo>
                <a:lnTo>
                  <a:pt x="1260565" y="4031982"/>
                </a:lnTo>
                <a:cubicBezTo>
                  <a:pt x="1197929" y="4092559"/>
                  <a:pt x="1134310" y="4154329"/>
                  <a:pt x="1073327" y="4218727"/>
                </a:cubicBezTo>
                <a:lnTo>
                  <a:pt x="1032294" y="4267200"/>
                </a:lnTo>
                <a:lnTo>
                  <a:pt x="993830" y="4267200"/>
                </a:lnTo>
                <a:lnTo>
                  <a:pt x="1051860" y="4198693"/>
                </a:lnTo>
                <a:cubicBezTo>
                  <a:pt x="1113440" y="4133732"/>
                  <a:pt x="1177549" y="4071540"/>
                  <a:pt x="1240607" y="4010401"/>
                </a:cubicBezTo>
                <a:lnTo>
                  <a:pt x="1310106" y="3943217"/>
                </a:lnTo>
                <a:cubicBezTo>
                  <a:pt x="1174685" y="4033303"/>
                  <a:pt x="1054913" y="4139624"/>
                  <a:pt x="952103" y="4265972"/>
                </a:cubicBezTo>
                <a:lnTo>
                  <a:pt x="951207" y="4267200"/>
                </a:lnTo>
                <a:lnTo>
                  <a:pt x="862760" y="4267200"/>
                </a:lnTo>
                <a:lnTo>
                  <a:pt x="909145" y="4199225"/>
                </a:ln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549674" y="4147907"/>
                  <a:pt x="460581" y="4194508"/>
                  <a:pt x="372807" y="4243651"/>
                </a:cubicBezTo>
                <a:lnTo>
                  <a:pt x="332830" y="4267200"/>
                </a:lnTo>
                <a:lnTo>
                  <a:pt x="168301" y="4267200"/>
                </a:lnTo>
                <a:lnTo>
                  <a:pt x="278002" y="4201399"/>
                </a:lnTo>
                <a:cubicBezTo>
                  <a:pt x="359885" y="4153808"/>
                  <a:pt x="442683" y="4107866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519814" y="4027898"/>
                  <a:pt x="352828" y="4127506"/>
                  <a:pt x="192528" y="4236299"/>
                </a:cubicBezTo>
                <a:lnTo>
                  <a:pt x="148586" y="4267200"/>
                </a:lnTo>
                <a:lnTo>
                  <a:pt x="98116" y="4267200"/>
                </a:lnTo>
                <a:lnTo>
                  <a:pt x="169669" y="4216852"/>
                </a:lnTo>
                <a:cubicBezTo>
                  <a:pt x="333361" y="4105506"/>
                  <a:pt x="504130" y="4002947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ubicBezTo>
                  <a:pt x="1247578" y="3654578"/>
                  <a:pt x="1180153" y="3656293"/>
                  <a:pt x="1109304" y="3669030"/>
                </a:cubicBezTo>
                <a:cubicBezTo>
                  <a:pt x="794692" y="3725281"/>
                  <a:pt x="516258" y="3901624"/>
                  <a:pt x="258951" y="4111994"/>
                </a:cubicBezTo>
                <a:lnTo>
                  <a:pt x="80807" y="4267200"/>
                </a:lnTo>
                <a:lnTo>
                  <a:pt x="0" y="4267200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8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457199"/>
            <a:ext cx="11277600" cy="5943602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B4632E96-5003-3684-DDED-D98B070FFE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2999" y="1676401"/>
            <a:ext cx="4495801" cy="2286002"/>
          </a:xfrm>
        </p:spPr>
        <p:txBody>
          <a:bodyPr anchor="t">
            <a:normAutofit/>
          </a:bodyPr>
          <a:lstStyle/>
          <a:p>
            <a:pPr algn="l"/>
            <a:r>
              <a:rPr lang="fi-FI" sz="4800"/>
              <a:t>Oman osaamisen tunnistaminen</a:t>
            </a:r>
          </a:p>
        </p:txBody>
      </p:sp>
      <p:pic>
        <p:nvPicPr>
          <p:cNvPr id="4" name="Picture 3" descr="Valot kaupungin mukaan">
            <a:extLst>
              <a:ext uri="{FF2B5EF4-FFF2-40B4-BE49-F238E27FC236}">
                <a16:creationId xmlns:a16="http://schemas.microsoft.com/office/drawing/2014/main" id="{FEA38875-A9B3-5B22-B421-511C273842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5661" r="20586" b="-1"/>
          <a:stretch/>
        </p:blipFill>
        <p:spPr>
          <a:xfrm>
            <a:off x="6619874" y="990598"/>
            <a:ext cx="4657726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104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6A79164F-A347-0929-3B2D-FB13049EFCC7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1. Itsetutkiskelu: Aloita pohtimalla omia kiinnostuksen kohteitasi, arvojasi ja intohimojasi. Mitä asioita nautit tehdä eniten? Mistä olet todella innostunut? Tämä voi auttaa sinua löytämään tehtäviä, jotka sopivat sinulle parhaiten. 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F5B1C5C0-C143-54CA-028F-0E18E45BAE49}"/>
              </a:ext>
            </a:extLst>
          </p:cNvPr>
          <p:cNvSpPr txBox="1"/>
          <p:nvPr/>
        </p:nvSpPr>
        <p:spPr>
          <a:xfrm>
            <a:off x="678426" y="2157784"/>
            <a:ext cx="3599448" cy="723275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Kirjoita oma vastauksesi tähän:</a:t>
            </a:r>
          </a:p>
          <a:p>
            <a:pPr>
              <a:spcAft>
                <a:spcPts val="600"/>
              </a:spcAft>
            </a:pP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5394087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196B8691-6611-66C4-D6BE-8CE8ABBEA11B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2. Oman osaamisen arviointi: Arvioi nykyisiä taitojasi ja kykyjäsi. Mitä taitoja olet hankkinut koulutuksen, työkokemuksen tai harrastusten kautta? Kirjaa ylös sekä tekniset että pehmeät taitosi.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5CE1722E-CF80-13C3-1965-033D9EB6C6FD}"/>
              </a:ext>
            </a:extLst>
          </p:cNvPr>
          <p:cNvSpPr txBox="1"/>
          <p:nvPr/>
        </p:nvSpPr>
        <p:spPr>
          <a:xfrm>
            <a:off x="776748" y="2167616"/>
            <a:ext cx="60960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Tekniset taitosi:</a:t>
            </a:r>
            <a:endParaRPr lang="fi-FI"/>
          </a:p>
          <a:p>
            <a:pPr>
              <a:spcAft>
                <a:spcPts val="600"/>
              </a:spcAft>
            </a:pPr>
            <a:endParaRPr lang="fi-FI"/>
          </a:p>
          <a:p>
            <a:pPr>
              <a:spcAft>
                <a:spcPts val="600"/>
              </a:spcAft>
            </a:pPr>
            <a:r>
              <a:rPr lang="fi-FI" dirty="0"/>
              <a:t>Pehmeät taitosi: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9861895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13B15E57-B980-9CFD-C32C-7FE3E4A9E414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3. Palaute: Pyydä palautetta ystäviltä, perheeltä, kollegoilta ja esimiehiltäsi. Heidän näkemyksensä voivat auttaa sinua näkemään omat vahvuutesi ja mahdolliset kehityskohtasi objektiivisemmin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A6E85CFD-B8D7-1C0A-05FE-566BC137E5C5}"/>
              </a:ext>
            </a:extLst>
          </p:cNvPr>
          <p:cNvSpPr txBox="1"/>
          <p:nvPr/>
        </p:nvSpPr>
        <p:spPr>
          <a:xfrm>
            <a:off x="1012723" y="2187281"/>
            <a:ext cx="347078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Kirjoita tähän, minkälaista palautetta sait?</a:t>
            </a:r>
          </a:p>
        </p:txBody>
      </p:sp>
    </p:spTree>
    <p:extLst>
      <p:ext uri="{BB962C8B-B14F-4D97-AF65-F5344CB8AC3E}">
        <p14:creationId xmlns:p14="http://schemas.microsoft.com/office/powerpoint/2010/main" val="18452343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9AFF832A-A11F-3614-0FC8-5116FF09D44C}"/>
              </a:ext>
            </a:extLst>
          </p:cNvPr>
          <p:cNvSpPr txBox="1"/>
          <p:nvPr/>
        </p:nvSpPr>
        <p:spPr>
          <a:xfrm>
            <a:off x="5181601" y="1676400"/>
            <a:ext cx="5181599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4. Tavoitteet ja unelmat: Mieti, mitä haluaisit saavuttaa pitkällä aikavälillä. Mitkä ovat ammatilliset unelmasi ja tavoitteesi? Oman osaamisen tunnistaminen auttaa sinua valitsemaan oikeat askeleet näiden tavoitteiden saavuttamiseksi.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307D71FE-9CFA-53A7-5E0F-8CD93E4EFF37}"/>
              </a:ext>
            </a:extLst>
          </p:cNvPr>
          <p:cNvSpPr txBox="1"/>
          <p:nvPr/>
        </p:nvSpPr>
        <p:spPr>
          <a:xfrm>
            <a:off x="875071" y="2374094"/>
            <a:ext cx="375592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Kirjoita tähän, mitä sinä haluaisit saavuttaa?</a:t>
            </a:r>
          </a:p>
        </p:txBody>
      </p:sp>
    </p:spTree>
    <p:extLst>
      <p:ext uri="{BB962C8B-B14F-4D97-AF65-F5344CB8AC3E}">
        <p14:creationId xmlns:p14="http://schemas.microsoft.com/office/powerpoint/2010/main" val="38453585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AC5EA2AD-7E44-A3AB-8177-08D405529956}"/>
              </a:ext>
            </a:extLst>
          </p:cNvPr>
          <p:cNvSpPr txBox="1"/>
          <p:nvPr/>
        </p:nvSpPr>
        <p:spPr>
          <a:xfrm>
            <a:off x="5181601" y="1676400"/>
            <a:ext cx="5181599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5. Koulutus ja kehitys: Mieti, miten voit kehittää ja täydentää nykyisiä taitojasi. Se voi tarkoittaa koulutusta, työpajoja, mentorointia tai itsenäistä opiskelua.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D9597C49-C202-4E46-5340-835DC6134D18}"/>
              </a:ext>
            </a:extLst>
          </p:cNvPr>
          <p:cNvSpPr txBox="1"/>
          <p:nvPr/>
        </p:nvSpPr>
        <p:spPr>
          <a:xfrm>
            <a:off x="580103" y="1970971"/>
            <a:ext cx="435569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Minkälainen opiskelu toimii sinulle parhaiten?</a:t>
            </a:r>
          </a:p>
        </p:txBody>
      </p:sp>
    </p:spTree>
    <p:extLst>
      <p:ext uri="{BB962C8B-B14F-4D97-AF65-F5344CB8AC3E}">
        <p14:creationId xmlns:p14="http://schemas.microsoft.com/office/powerpoint/2010/main" val="31758433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2ECBACA2-4592-F7EC-121B-798461397663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6. Työkokemus: Hakeudu monipuolisiin työtehtäviin, jotka antavat sinulle mahdollisuuden kehittää ja testata erilaisia taitojasi. Työkokemus voi auttaa vahvistamaan oman osaamisen tunnistamista.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EEBB484D-CD80-FFB9-CF83-30A15D878D8D}"/>
              </a:ext>
            </a:extLst>
          </p:cNvPr>
          <p:cNvSpPr txBox="1"/>
          <p:nvPr/>
        </p:nvSpPr>
        <p:spPr>
          <a:xfrm>
            <a:off x="963562" y="1874728"/>
            <a:ext cx="4120142" cy="15542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Minkälaista työkokemusta sinulta jo löytyy?</a:t>
            </a:r>
          </a:p>
          <a:p>
            <a:pPr>
              <a:spcAft>
                <a:spcPts val="600"/>
              </a:spcAft>
            </a:pPr>
            <a:r>
              <a:rPr lang="fi-FI" dirty="0"/>
              <a:t>Mihin työtehtäviin sinun kannattaa hakeutua, jotta voit testata taitojasi käytännössä?</a:t>
            </a:r>
          </a:p>
        </p:txBody>
      </p:sp>
    </p:spTree>
    <p:extLst>
      <p:ext uri="{BB962C8B-B14F-4D97-AF65-F5344CB8AC3E}">
        <p14:creationId xmlns:p14="http://schemas.microsoft.com/office/powerpoint/2010/main" val="24313425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7ED79FC5-9EFF-7DF6-1ECF-2FE33C6E1EEF}"/>
              </a:ext>
            </a:extLst>
          </p:cNvPr>
          <p:cNvSpPr txBox="1"/>
          <p:nvPr/>
        </p:nvSpPr>
        <p:spPr>
          <a:xfrm>
            <a:off x="5181604" y="1676400"/>
            <a:ext cx="5638796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7. Alan tutkimus: Pidä tietosi ajan tasalla alan kehityksestä ja lisäkouluttaudu tarvittaessa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A12016F3-E8C9-A593-A861-353530F1A322}"/>
              </a:ext>
            </a:extLst>
          </p:cNvPr>
          <p:cNvSpPr txBox="1"/>
          <p:nvPr/>
        </p:nvSpPr>
        <p:spPr>
          <a:xfrm>
            <a:off x="924233" y="1980803"/>
            <a:ext cx="3342971" cy="12772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Mitä tutkimustietoa löytyy sinua kiinnostavalta alalta?</a:t>
            </a:r>
          </a:p>
          <a:p>
            <a:pPr>
              <a:spcAft>
                <a:spcPts val="600"/>
              </a:spcAft>
            </a:pPr>
            <a:r>
              <a:rPr lang="fi-FI" dirty="0"/>
              <a:t>Minkälainen lisäkoulutus voisi auttaa sinua eteenpäin?</a:t>
            </a:r>
          </a:p>
        </p:txBody>
      </p:sp>
    </p:spTree>
    <p:extLst>
      <p:ext uri="{BB962C8B-B14F-4D97-AF65-F5344CB8AC3E}">
        <p14:creationId xmlns:p14="http://schemas.microsoft.com/office/powerpoint/2010/main" val="11579120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Tekstiruutu 2">
            <a:extLst>
              <a:ext uri="{FF2B5EF4-FFF2-40B4-BE49-F238E27FC236}">
                <a16:creationId xmlns:a16="http://schemas.microsoft.com/office/drawing/2014/main" id="{E5A4ED4C-A90D-1906-C0A5-174B6969AEB1}"/>
              </a:ext>
            </a:extLst>
          </p:cNvPr>
          <p:cNvSpPr txBox="1"/>
          <p:nvPr/>
        </p:nvSpPr>
        <p:spPr>
          <a:xfrm>
            <a:off x="5181601" y="1676400"/>
            <a:ext cx="5181599" cy="3505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8. Ajanhallinta: Hyödynnä ajanhallintaa ja organisointia tavoitteesi saavuttamiseksi. Tiedä, milloin on aika opiskella uusia taitoja tai hankkia lisää kokemusta.</a:t>
            </a:r>
          </a:p>
        </p:txBody>
      </p:sp>
      <p:sp>
        <p:nvSpPr>
          <p:cNvPr id="4" name="Tekstiruutu 3">
            <a:extLst>
              <a:ext uri="{FF2B5EF4-FFF2-40B4-BE49-F238E27FC236}">
                <a16:creationId xmlns:a16="http://schemas.microsoft.com/office/drawing/2014/main" id="{E34BA4A5-4B47-BCA3-26F8-536C9497224C}"/>
              </a:ext>
            </a:extLst>
          </p:cNvPr>
          <p:cNvSpPr txBox="1"/>
          <p:nvPr/>
        </p:nvSpPr>
        <p:spPr>
          <a:xfrm>
            <a:off x="953729" y="1990635"/>
            <a:ext cx="339212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fi-FI" dirty="0"/>
              <a:t>Miten aiot tehdä ajanhallintaa tulevaisuudessa?</a:t>
            </a:r>
          </a:p>
        </p:txBody>
      </p:sp>
    </p:spTree>
    <p:extLst>
      <p:ext uri="{BB962C8B-B14F-4D97-AF65-F5344CB8AC3E}">
        <p14:creationId xmlns:p14="http://schemas.microsoft.com/office/powerpoint/2010/main" val="29277516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eema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292</Words>
  <Application>Microsoft Office PowerPoint</Application>
  <PresentationFormat>Laajakuva</PresentationFormat>
  <Paragraphs>21</Paragraphs>
  <Slides>9</Slides>
  <Notes>0</Notes>
  <HiddenSlides>0</HiddenSlides>
  <MMClips>0</MMClips>
  <ScaleCrop>false</ScaleCrop>
  <HeadingPairs>
    <vt:vector size="4" baseType="variant">
      <vt:variant>
        <vt:lpstr>Teema</vt:lpstr>
      </vt:variant>
      <vt:variant>
        <vt:i4>1</vt:i4>
      </vt:variant>
      <vt:variant>
        <vt:lpstr>Dian otsikot</vt:lpstr>
      </vt:variant>
      <vt:variant>
        <vt:i4>9</vt:i4>
      </vt:variant>
    </vt:vector>
  </HeadingPairs>
  <TitlesOfParts>
    <vt:vector size="10" baseType="lpstr">
      <vt:lpstr>Office-teema</vt:lpstr>
      <vt:lpstr>Oman osaamisen tunnistaminen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Mikko Pirttimäki</dc:creator>
  <cp:lastModifiedBy>Mikko Pirttimäki</cp:lastModifiedBy>
  <cp:revision>6</cp:revision>
  <dcterms:created xsi:type="dcterms:W3CDTF">2024-09-08T14:29:25Z</dcterms:created>
  <dcterms:modified xsi:type="dcterms:W3CDTF">2024-09-09T11:21:44Z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1da9c32a-bfae-405a-8b24-7b98e9ab8c95_Enabled">
    <vt:lpwstr>true</vt:lpwstr>
  </property>
  <property fmtid="{D5CDD505-2E9C-101B-9397-08002B2CF9AE}" pid="3" name="MSIP_Label_1da9c32a-bfae-405a-8b24-7b98e9ab8c95_SetDate">
    <vt:lpwstr>2024-09-08T14:43:41Z</vt:lpwstr>
  </property>
  <property fmtid="{D5CDD505-2E9C-101B-9397-08002B2CF9AE}" pid="4" name="MSIP_Label_1da9c32a-bfae-405a-8b24-7b98e9ab8c95_Method">
    <vt:lpwstr>Standard</vt:lpwstr>
  </property>
  <property fmtid="{D5CDD505-2E9C-101B-9397-08002B2CF9AE}" pid="5" name="MSIP_Label_1da9c32a-bfae-405a-8b24-7b98e9ab8c95_Name">
    <vt:lpwstr>Poke oletus</vt:lpwstr>
  </property>
  <property fmtid="{D5CDD505-2E9C-101B-9397-08002B2CF9AE}" pid="6" name="MSIP_Label_1da9c32a-bfae-405a-8b24-7b98e9ab8c95_SiteId">
    <vt:lpwstr>d9b5edb3-7859-4978-89c3-cadf9e5176b7</vt:lpwstr>
  </property>
  <property fmtid="{D5CDD505-2E9C-101B-9397-08002B2CF9AE}" pid="7" name="MSIP_Label_1da9c32a-bfae-405a-8b24-7b98e9ab8c95_ActionId">
    <vt:lpwstr>e3fbaac7-5b7f-46a6-a5b1-3cc3f9e54816</vt:lpwstr>
  </property>
  <property fmtid="{D5CDD505-2E9C-101B-9397-08002B2CF9AE}" pid="8" name="MSIP_Label_1da9c32a-bfae-405a-8b24-7b98e9ab8c95_ContentBits">
    <vt:lpwstr>0</vt:lpwstr>
  </property>
</Properties>
</file>