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4400" b="1" dirty="0"/>
              <a:t>OSISTA KOKONAISEKSI ESITYKSEKSI</a:t>
            </a:r>
            <a:endParaRPr lang="sv-FI" sz="4400" b="1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Nukketeatteriprojekti/ Kasvu</a:t>
            </a:r>
          </a:p>
          <a:p>
            <a:r>
              <a:rPr lang="fi-FI" dirty="0"/>
              <a:t>LP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61460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95401" y="1315788"/>
            <a:ext cx="10149839" cy="821268"/>
          </a:xfrm>
        </p:spPr>
        <p:txBody>
          <a:bodyPr>
            <a:normAutofit fontScale="90000"/>
          </a:bodyPr>
          <a:lstStyle/>
          <a:p>
            <a:r>
              <a:rPr lang="fi-FI" dirty="0"/>
              <a:t>         KOKONAISUUDEN RAKENTAMINEN </a:t>
            </a:r>
            <a:endParaRPr lang="sv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95401" y="2421465"/>
            <a:ext cx="10253132" cy="382693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b="1" dirty="0"/>
              <a:t>Tunnelman luonti ja sen muuttaminen:</a:t>
            </a:r>
          </a:p>
          <a:p>
            <a:r>
              <a:rPr lang="fi-FI" dirty="0"/>
              <a:t>Lavasteet ja rekvisiitta mm. luonnonmateriaalit, kankaat, värit  </a:t>
            </a:r>
            <a:r>
              <a:rPr lang="fi-FI" dirty="0" err="1">
                <a:solidFill>
                  <a:srgbClr val="C00000"/>
                </a:solidFill>
              </a:rPr>
              <a:t>Huom</a:t>
            </a:r>
            <a:r>
              <a:rPr lang="fi-FI" dirty="0">
                <a:solidFill>
                  <a:srgbClr val="C00000"/>
                </a:solidFill>
              </a:rPr>
              <a:t>! Ei liikaa. </a:t>
            </a:r>
          </a:p>
          <a:p>
            <a:r>
              <a:rPr lang="fi-FI" dirty="0"/>
              <a:t>Tehosteet: musiikki, äänet (mm. kilahdus, kolina, suhina, pirinä), laulut, lorut, valot  </a:t>
            </a:r>
            <a:br>
              <a:rPr lang="fi-FI" dirty="0"/>
            </a:br>
            <a:r>
              <a:rPr lang="fi-FI" dirty="0">
                <a:sym typeface="Wingdings" panose="05000000000000000000" pitchFamily="2" charset="2"/>
              </a:rPr>
              <a:t> toteutuksen suunnittelu</a:t>
            </a:r>
            <a:endParaRPr lang="fi-FI" dirty="0"/>
          </a:p>
          <a:p>
            <a:r>
              <a:rPr lang="fi-FI" dirty="0"/>
              <a:t>Nuket – roolit (mm. </a:t>
            </a:r>
            <a:r>
              <a:rPr lang="fi-FI" dirty="0" err="1"/>
              <a:t>hyvis-pahis</a:t>
            </a:r>
            <a:r>
              <a:rPr lang="fi-FI" dirty="0"/>
              <a:t>, luonteenpiirteet)</a:t>
            </a:r>
            <a:r>
              <a:rPr lang="fi-FI" dirty="0">
                <a:sym typeface="Wingdings" panose="05000000000000000000" pitchFamily="2" charset="2"/>
              </a:rPr>
              <a:t> eläytyminen</a:t>
            </a:r>
          </a:p>
          <a:p>
            <a:r>
              <a:rPr lang="fi-FI" b="1" dirty="0">
                <a:sym typeface="Wingdings" panose="05000000000000000000" pitchFamily="2" charset="2"/>
              </a:rPr>
              <a:t>Selkeys ja rauhallisuus ovat valttia! </a:t>
            </a:r>
          </a:p>
          <a:p>
            <a:pPr marL="0" indent="0" fontAlgn="base">
              <a:buNone/>
            </a:pPr>
            <a:r>
              <a:rPr lang="fi-FI" dirty="0"/>
              <a:t>	</a:t>
            </a:r>
            <a:r>
              <a:rPr lang="fi-FI" dirty="0">
                <a:sym typeface="Wingdings" panose="05000000000000000000" pitchFamily="2" charset="2"/>
              </a:rPr>
              <a:t> </a:t>
            </a:r>
            <a:r>
              <a:rPr lang="fi-FI" dirty="0"/>
              <a:t>Puhu riittävän kovalla äänellä.</a:t>
            </a:r>
          </a:p>
          <a:p>
            <a:pPr marL="0" indent="0" fontAlgn="base">
              <a:buNone/>
            </a:pPr>
            <a:r>
              <a:rPr lang="fi-FI" dirty="0"/>
              <a:t>	</a:t>
            </a:r>
            <a:r>
              <a:rPr lang="fi-FI" dirty="0">
                <a:sym typeface="Wingdings" panose="05000000000000000000" pitchFamily="2" charset="2"/>
              </a:rPr>
              <a:t> </a:t>
            </a:r>
            <a:r>
              <a:rPr lang="fi-FI" dirty="0"/>
              <a:t>Liikuta nukkeja rauhallisesti.</a:t>
            </a:r>
          </a:p>
          <a:p>
            <a:pPr marL="0" indent="0" fontAlgn="base">
              <a:buNone/>
            </a:pPr>
            <a:r>
              <a:rPr lang="fi-FI" dirty="0"/>
              <a:t>	</a:t>
            </a:r>
            <a:r>
              <a:rPr lang="fi-FI" dirty="0">
                <a:sym typeface="Wingdings" panose="05000000000000000000" pitchFamily="2" charset="2"/>
              </a:rPr>
              <a:t> </a:t>
            </a:r>
            <a:r>
              <a:rPr lang="fi-FI" dirty="0"/>
              <a:t>Nukke, joka puhuu myös liikkuu.</a:t>
            </a:r>
          </a:p>
          <a:p>
            <a:pPr marL="0" indent="0" fontAlgn="base">
              <a:buNone/>
            </a:pPr>
            <a:r>
              <a:rPr lang="fi-FI" dirty="0"/>
              <a:t>	</a:t>
            </a:r>
            <a:r>
              <a:rPr lang="fi-FI" dirty="0">
                <a:sym typeface="Wingdings" panose="05000000000000000000" pitchFamily="2" charset="2"/>
              </a:rPr>
              <a:t> </a:t>
            </a:r>
            <a:r>
              <a:rPr lang="fi-FI" dirty="0"/>
              <a:t>Huolehdi, ettet itse peitä nukkeja tai lavastusta.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sv-FI" dirty="0"/>
          </a:p>
        </p:txBody>
      </p:sp>
      <p:pic>
        <p:nvPicPr>
          <p:cNvPr id="1026" name="Picture 2" descr="https://peda.net/p/Erja%20S/kjopl/n/noja/n:file/photo/3446291b8989d90538bddc05522eb1c14a229f3a/Nukketeatteriku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276" y="3832013"/>
            <a:ext cx="2839509" cy="18930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uva 6" descr="https://yle.fi/aihe/sites/aihe/files/migrated/olotila/article-images/teater8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3" r="15208"/>
          <a:stretch/>
        </p:blipFill>
        <p:spPr bwMode="auto">
          <a:xfrm>
            <a:off x="751841" y="726438"/>
            <a:ext cx="1734501" cy="15595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65291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745067" y="1284238"/>
            <a:ext cx="1038859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Mieti esityksen kulku alusta loppuun</a:t>
            </a:r>
            <a:br>
              <a:rPr lang="fi-FI" sz="2400" dirty="0"/>
            </a:br>
            <a:endParaRPr lang="fi-FI" sz="2400" dirty="0"/>
          </a:p>
          <a:p>
            <a:pPr>
              <a:lnSpc>
                <a:spcPct val="150000"/>
              </a:lnSpc>
            </a:pPr>
            <a:br>
              <a:rPr lang="fi-FI" sz="2400" dirty="0"/>
            </a:br>
            <a:endParaRPr lang="fi-FI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Lasten osallistaminen (mm. kysymys, tarinaan vaikuttaminen, äänen tuottaminen, loru, laulu, suujumppa)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Esityksen kuvaaminen (kuvat/videointi)- kuka?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HARJOITTELU</a:t>
            </a:r>
          </a:p>
          <a:p>
            <a:pPr>
              <a:lnSpc>
                <a:spcPct val="150000"/>
              </a:lnSpc>
            </a:pPr>
            <a:r>
              <a:rPr lang="fi-FI" sz="2400" b="1" dirty="0">
                <a:solidFill>
                  <a:srgbClr val="FFC000"/>
                </a:solidFill>
              </a:rPr>
              <a:t>Ilo ja luovuus valloilleen!</a:t>
            </a:r>
          </a:p>
        </p:txBody>
      </p:sp>
      <p:pic>
        <p:nvPicPr>
          <p:cNvPr id="3" name="Kuva 2" descr="Draaman kaari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9" t="6089" r="633"/>
          <a:stretch/>
        </p:blipFill>
        <p:spPr bwMode="auto">
          <a:xfrm>
            <a:off x="5939366" y="755021"/>
            <a:ext cx="5317067" cy="28433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Kuva 3" descr="Lennä lennä leppäkerttu / Nukketeatteri Sampo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72" b="12276"/>
          <a:stretch/>
        </p:blipFill>
        <p:spPr bwMode="auto">
          <a:xfrm>
            <a:off x="7860174" y="4161272"/>
            <a:ext cx="3049639" cy="20187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69163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nen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317</TotalTime>
  <Words>148</Words>
  <Application>Microsoft Office PowerPoint</Application>
  <PresentationFormat>Laajakuva</PresentationFormat>
  <Paragraphs>19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6" baseType="lpstr">
      <vt:lpstr>Arial</vt:lpstr>
      <vt:lpstr>Garamond</vt:lpstr>
      <vt:lpstr>Orgaaninen</vt:lpstr>
      <vt:lpstr>OSISTA KOKONAISEKSI ESITYKSEKSI</vt:lpstr>
      <vt:lpstr>         KOKONAISUUDEN RAKENTAMINEN 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OSISTA KOKONAISEKSI ESITYKSEKSI</dc:title>
  <dc:creator>Leena Pirnes</dc:creator>
  <cp:lastModifiedBy>Leena Pirnes</cp:lastModifiedBy>
  <cp:revision>15</cp:revision>
  <dcterms:created xsi:type="dcterms:W3CDTF">2020-04-14T07:38:02Z</dcterms:created>
  <dcterms:modified xsi:type="dcterms:W3CDTF">2020-09-22T16:03:07Z</dcterms:modified>
</cp:coreProperties>
</file>