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i0b1Jpv3R91RSZcNRSKH6SLapkp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ka Kortelaine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customschemas.google.com/relationships/presentationmetadata" Target="metadata"/><Relationship Id="rId4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2-06-22T13:08:38.556" idx="1">
    <p:pos x="6000" y="0"/>
    <p:text>@verna.virkkunen@ext.otava.fi Tässä tosiaan oli kohdat merkitty väärin, korjasin ja korvasin tiedoston ja kommenttisikin näköjään sitten lähti samalla. Sama pätee luvun 16 virittelyyn, sielläkin oli huolimattomuusvirhe jonka hyvin bongasit (ylimääräinen Kysymyksiin voi -täppä).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bL8TuA4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2" name="Google Shape;7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" name="Google Shape;7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" name="Google Shape;9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8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8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9" name="Google Shape;29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9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0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1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1" name="Google Shape;51;p11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3" name="Google Shape;53;p11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11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5" name="Google Shape;55;p11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12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66" name="Google Shape;66;p12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67" name="Google Shape;67;p12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68" name="Google Shape;68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12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V0Wc9Y33so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/>
              <a:t>1. Globalisaatio ja verkottuminen</a:t>
            </a:r>
            <a:br>
              <a:rPr lang="fi-FI"/>
            </a:br>
            <a:br>
              <a:rPr lang="fi-FI"/>
            </a:br>
            <a:r>
              <a:rPr lang="fi-FI"/>
              <a:t>Virittely: Kaapelit yhdistävät maailmaa</a:t>
            </a:r>
            <a:endParaRPr/>
          </a:p>
        </p:txBody>
      </p:sp>
      <p:sp>
        <p:nvSpPr>
          <p:cNvPr id="75" name="Google Shape;75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76" name="Google Shape;76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Yhteiskuntaoppi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/>
              <a:t>Kaapelit yhdistävät maailmaa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82" name="Google Shape;82;p2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lang="fi-FI" sz="6000" b="0" i="0" u="none" strike="noStrike">
                <a:solidFill>
                  <a:srgbClr val="000000"/>
                </a:solidFill>
              </a:rPr>
              <a:t>Katso video ja vastaa kysymyksiin.</a:t>
            </a:r>
            <a:endParaRPr/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endParaRPr sz="6000" b="0" i="0" u="none" strike="noStrike">
              <a:solidFill>
                <a:srgbClr val="000000"/>
              </a:solidFill>
            </a:endParaRPr>
          </a:p>
          <a:p>
            <a:pPr marL="1270000" lvl="0" indent="-1143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lphaLcParenR"/>
            </a:pPr>
            <a:r>
              <a:rPr lang="fi-FI" sz="6000" b="0" i="0" u="none" strike="noStrike">
                <a:solidFill>
                  <a:srgbClr val="000000"/>
                </a:solidFill>
              </a:rPr>
              <a:t>Miten elämämme ja yhteiskuntamme olisivat erilaisia, jos </a:t>
            </a:r>
            <a:r>
              <a:rPr lang="fi-FI"/>
              <a:t>kirjeposti olisi ainoa kommunikaatiotapa kaukaisten alueiden välillä?</a:t>
            </a:r>
            <a:endParaRPr/>
          </a:p>
          <a:p>
            <a:pPr marL="1270000" lvl="0" indent="-1143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lphaLcParenR"/>
            </a:pPr>
            <a:r>
              <a:rPr lang="fi-FI"/>
              <a:t>Miten video liittyy globalisaatioon?</a:t>
            </a:r>
            <a:endParaRPr/>
          </a:p>
          <a:p>
            <a:pPr marL="1270000" lvl="0" indent="-1143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lphaLcParenR"/>
            </a:pPr>
            <a:r>
              <a:rPr lang="fi-FI"/>
              <a:t>Valitse videolta mielestäsi tärkeä ja mielenkiintoinen fakta.</a:t>
            </a:r>
            <a:endParaRPr/>
          </a:p>
          <a:p>
            <a:pPr marL="1270000" lvl="0" indent="-1143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lphaLcParenR"/>
            </a:pPr>
            <a:r>
              <a:rPr lang="fi-FI"/>
              <a:t>Oletko huomannut uutisia merikaapeleista tai globaalista tiedonsiirrosta viime aikoina? Missä yhteydessä?</a:t>
            </a:r>
            <a:endParaRPr/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endParaRPr/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/>
              <a:t>Linkki videoon: </a:t>
            </a:r>
            <a:r>
              <a:rPr lang="fi-FI" u="sng">
                <a:solidFill>
                  <a:schemeClr val="hlink"/>
                </a:solidFill>
                <a:hlinkClick r:id="rId3"/>
              </a:rPr>
              <a:t>https://www.youtube.com/watch?v=nV0Wc9Y33so</a:t>
            </a:r>
            <a:endParaRPr/>
          </a:p>
        </p:txBody>
      </p:sp>
      <p:sp>
        <p:nvSpPr>
          <p:cNvPr id="83" name="Google Shape;83;p2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84" name="Google Shape;84;p2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Opettajalle</a:t>
            </a:r>
            <a:endParaRPr/>
          </a:p>
        </p:txBody>
      </p:sp>
      <p:sp>
        <p:nvSpPr>
          <p:cNvPr id="90" name="Google Shape;90;p3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3</a:t>
            </a:r>
            <a:endParaRPr/>
          </a:p>
        </p:txBody>
      </p:sp>
      <p:sp>
        <p:nvSpPr>
          <p:cNvPr id="91" name="Google Shape;91;p3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Yhteiskuntaoppi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>
                <a:solidFill>
                  <a:srgbClr val="FF0000"/>
                </a:solidFill>
              </a:rPr>
              <a:t>Näkökulmia tehtävään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97" name="Google Shape;97;p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>
                <a:solidFill>
                  <a:srgbClr val="FF0000"/>
                </a:solidFill>
              </a:rPr>
              <a:t>b) Miten video liittyy globalisaatioon?</a:t>
            </a:r>
            <a:endParaRPr/>
          </a:p>
          <a:p>
            <a:pPr marL="984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/>
              <a:buChar char="•"/>
            </a:pPr>
            <a:r>
              <a:rPr lang="fi-FI">
                <a:solidFill>
                  <a:srgbClr val="FF0000"/>
                </a:solidFill>
              </a:rPr>
              <a:t>Tietoliikenneyhteyksien parantuminen ja laajeneminen on ollut keskeinen osa globalisaatiota.</a:t>
            </a:r>
            <a:endParaRPr/>
          </a:p>
          <a:p>
            <a:pPr marL="984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/>
              <a:buChar char="•"/>
            </a:pPr>
            <a:r>
              <a:rPr lang="fi-FI">
                <a:solidFill>
                  <a:srgbClr val="FF0000"/>
                </a:solidFill>
              </a:rPr>
              <a:t>Esim. kaupankäynnin kannalta on oleellista saada reaaliaikaista tietoa toiselta puolelta maailmaa.</a:t>
            </a:r>
            <a:endParaRPr/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endParaRPr>
              <a:solidFill>
                <a:srgbClr val="FF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>
                <a:solidFill>
                  <a:srgbClr val="FF0000"/>
                </a:solidFill>
              </a:rPr>
              <a:t>c) Valitse videolta mielestäsi tärkeä ja mielenkiintoinen fakta.</a:t>
            </a:r>
            <a:endParaRPr/>
          </a:p>
          <a:p>
            <a:pPr marL="984250" lvl="0" indent="-85728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/>
              <a:buChar char="•"/>
            </a:pPr>
            <a:r>
              <a:rPr lang="fi-FI" sz="6100">
                <a:solidFill>
                  <a:srgbClr val="FF0000"/>
                </a:solidFill>
              </a:rPr>
              <a:t>Tärkeänä voisi pitää ainakin sitä, että suurimman osan aikaa ihmiskunnan historiasta viestit ovat kulkeneet hitaasti ja ihmisten välityksellä. Viestin välittäminen ilman matkustamista tai liikkumista oli mullistavaa.</a:t>
            </a:r>
            <a:endParaRPr/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endParaRPr>
              <a:solidFill>
                <a:srgbClr val="FF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None/>
            </a:pPr>
            <a:r>
              <a:rPr lang="fi-FI">
                <a:solidFill>
                  <a:srgbClr val="FF0000"/>
                </a:solidFill>
              </a:rPr>
              <a:t>d) Oletko huomannut uutisia merikaapeleista tai globaalista tiedonsiirrosta viime aikoina? Missä yhteydessä?</a:t>
            </a:r>
            <a:endParaRPr/>
          </a:p>
          <a:p>
            <a:pPr marL="984250" lvl="0" indent="-85728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/>
              <a:buChar char="•"/>
            </a:pPr>
            <a:r>
              <a:rPr lang="fi-FI" sz="6100">
                <a:solidFill>
                  <a:srgbClr val="FF0000"/>
                </a:solidFill>
              </a:rPr>
              <a:t>Merikaapeleista on puhuttu 2020-luvun alussa esim. hybridiuhkien yhteydessä.</a:t>
            </a:r>
            <a:endParaRPr/>
          </a:p>
          <a:p>
            <a:pPr marL="984250" lvl="0" indent="-85728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Arial"/>
              <a:buChar char="•"/>
            </a:pPr>
            <a:r>
              <a:rPr lang="fi-FI" sz="6100">
                <a:solidFill>
                  <a:srgbClr val="FF0000"/>
                </a:solidFill>
              </a:rPr>
              <a:t>Esim. Norjassa pelättiin vuoden 2022 alussa, että kaapeliyhteyksiä Huippuvuorille sabotoitiin tahallisesti (linkki uutiseen: https://yle.fi/uutiset/3-12281623).</a:t>
            </a:r>
            <a:endParaRPr sz="6100">
              <a:solidFill>
                <a:srgbClr val="FF0000"/>
              </a:solidFill>
            </a:endParaRPr>
          </a:p>
        </p:txBody>
      </p:sp>
      <p:sp>
        <p:nvSpPr>
          <p:cNvPr id="98" name="Google Shape;98;p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99" name="Google Shape;99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/>
              <a:t>Forum Yhteiskuntaoppi 3, Luku 1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223</Words>
  <Application>Microsoft Office PowerPoint</Application>
  <PresentationFormat>Mukautettu</PresentationFormat>
  <Paragraphs>30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1. Globalisaatio ja verkottuminen  Virittely: Kaapelit yhdistävät maailmaa</vt:lpstr>
      <vt:lpstr>Kaapelit yhdistävät maailmaa</vt:lpstr>
      <vt:lpstr>Opettajalle</vt:lpstr>
      <vt:lpstr>Näkökulmia tehtävään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Mika Kortelainen</dc:creator>
  <cp:lastModifiedBy>Kaartinen Minna</cp:lastModifiedBy>
  <cp:revision>1</cp:revision>
  <dcterms:modified xsi:type="dcterms:W3CDTF">2025-09-18T06:10:36Z</dcterms:modified>
</cp:coreProperties>
</file>