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27cf8424a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927cf8424a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927cf8424a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927cf8424a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927cf8424a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927cf8424a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927cf8424a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927cf8424a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927cf8424a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927cf8424a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927cf8424a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927cf8424a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927cf8424a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927cf8424a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927cf8424a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927cf8424a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927cf8424a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927cf8424a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927cf8424a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927cf8424a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927cf8424a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927cf8424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927cf8424a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927cf8424a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27cf8424a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27cf8424a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927cf8424a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927cf8424a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927cf8424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927cf8424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927cf8424a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927cf8424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927cf8424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927cf8424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927cf8424a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927cf8424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927cf8424a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927cf8424a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927cf8424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927cf8424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927cf8424a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927cf8424a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