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326" r:id="rId3"/>
    <p:sldId id="327" r:id="rId4"/>
    <p:sldId id="257" r:id="rId5"/>
    <p:sldId id="264" r:id="rId6"/>
    <p:sldId id="258" r:id="rId7"/>
    <p:sldId id="272" r:id="rId8"/>
    <p:sldId id="259" r:id="rId9"/>
    <p:sldId id="328" r:id="rId10"/>
    <p:sldId id="274" r:id="rId11"/>
    <p:sldId id="275" r:id="rId12"/>
    <p:sldId id="329" r:id="rId13"/>
    <p:sldId id="330" r:id="rId14"/>
    <p:sldId id="331" r:id="rId15"/>
    <p:sldId id="332" r:id="rId16"/>
    <p:sldId id="333" r:id="rId17"/>
    <p:sldId id="334" r:id="rId18"/>
    <p:sldId id="271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23" r:id="rId40"/>
    <p:sldId id="317" r:id="rId41"/>
  </p:sldIdLst>
  <p:sldSz cx="12192000" cy="6858000"/>
  <p:notesSz cx="6858000" cy="9144000"/>
  <p:embeddedFontLst>
    <p:embeddedFont>
      <p:font typeface="TrashHand" panose="020B0604020202020204"/>
      <p:regular r:id="rId42"/>
    </p:embeddedFont>
    <p:embeddedFont>
      <p:font typeface="Destroy" panose="020B0604020202020204"/>
      <p:regular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5236" y="2262349"/>
            <a:ext cx="6026010" cy="830997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fi-FI" sz="4800">
                <a:solidFill>
                  <a:schemeClr val="bg1"/>
                </a:solidFill>
                <a:latin typeface="Destroy" panose="00000400000000000000" pitchFamily="2" charset="0"/>
              </a:rPr>
              <a:t>Tomtegympa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3531" y="5917600"/>
            <a:ext cx="1667444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>
                <a:solidFill>
                  <a:schemeClr val="bg1"/>
                </a:solidFill>
                <a:latin typeface="Destroy" panose="00000400000000000000" pitchFamily="2" charset="0"/>
              </a:rPr>
              <a:t>MariA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48791" y="5103652"/>
            <a:ext cx="3498073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ALAKOULU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941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valmiina?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OLE NOPEA!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spelar innebandy?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pelaa salibandya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pelaa lenttistä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spelar innebandy?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pelaa salibandya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EA32FB9-A2B6-4C05-AD24-263E5AEF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7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bakar pepparkakor?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paketoi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leipoo piparkakkuja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bakar pepparkakor?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leipoo piparkakkuja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291C0EB-24C6-46E5-9298-890F7593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0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pic>
        <p:nvPicPr>
          <p:cNvPr id="3" name="Picture 4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70000"/>
            <a:ext cx="1918382" cy="5448485"/>
          </a:xfrm>
          <a:prstGeom prst="rect">
            <a:avLst/>
          </a:prstGeom>
        </p:spPr>
      </p:pic>
      <p:pic>
        <p:nvPicPr>
          <p:cNvPr id="4" name="Picture 34">
            <a:extLst>
              <a:ext uri="{FF2B5EF4-FFF2-40B4-BE49-F238E27FC236}">
                <a16:creationId xmlns:a16="http://schemas.microsoft.com/office/drawing/2014/main" id="{00000000-0008-0000-0300-00002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270000"/>
            <a:ext cx="2248422" cy="5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tecknar tomtar?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piirtää tonttuja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leikkaa tonttuja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5333" b="1" dirty="0">
                <a:latin typeface="TrashHand" panose="00000400000000000000" pitchFamily="2" charset="0"/>
              </a:rPr>
              <a:t>Nouse ylös</a:t>
            </a:r>
          </a:p>
        </p:txBody>
      </p:sp>
    </p:spTree>
    <p:extLst>
      <p:ext uri="{BB962C8B-B14F-4D97-AF65-F5344CB8AC3E}">
        <p14:creationId xmlns:p14="http://schemas.microsoft.com/office/powerpoint/2010/main" val="102004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tecknar tomtar?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piirtää tonttuja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C491385-01AD-4E77-975B-38626AC4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8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pyntar julgranen?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pukeutuu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koristelee joulukuusen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pyntar julgranen?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koristelee joulukuusen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06EF2F7-821B-4915-9DC1-407DDF3C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00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äter risgrynsgröt?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keittää riisipuuroa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syö riisipuuroa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äter risgrynsgröt?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syö riisipuuroa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D7FE493-AAEE-4AE7-8885-C2BD2480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50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dricker glögg?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juo glögia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keittää glögia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dricker glögg?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juo glögia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yöristetty suorakulmio 43"/>
          <p:cNvSpPr/>
          <p:nvPr/>
        </p:nvSpPr>
        <p:spPr>
          <a:xfrm>
            <a:off x="1687308" y="3094967"/>
            <a:ext cx="649507" cy="1822660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44"/>
          <p:cNvSpPr/>
          <p:nvPr/>
        </p:nvSpPr>
        <p:spPr>
          <a:xfrm>
            <a:off x="1580309" y="2097610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uolivapaa piirto 46"/>
          <p:cNvSpPr/>
          <p:nvPr/>
        </p:nvSpPr>
        <p:spPr>
          <a:xfrm rot="20520000">
            <a:off x="1847912" y="4912207"/>
            <a:ext cx="205398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lt1"/>
              </a:solidFill>
            </a:endParaRPr>
          </a:p>
        </p:txBody>
      </p:sp>
      <p:sp>
        <p:nvSpPr>
          <p:cNvPr id="27" name="Puolivapaa piirto 58"/>
          <p:cNvSpPr/>
          <p:nvPr/>
        </p:nvSpPr>
        <p:spPr>
          <a:xfrm>
            <a:off x="1373643" y="168866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3" name="Ellipsi 59"/>
          <p:cNvSpPr/>
          <p:nvPr/>
        </p:nvSpPr>
        <p:spPr>
          <a:xfrm>
            <a:off x="1737847" y="6549329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60"/>
          <p:cNvSpPr/>
          <p:nvPr/>
        </p:nvSpPr>
        <p:spPr>
          <a:xfrm rot="1587960">
            <a:off x="2484626" y="620656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uolivapaa piirto 61"/>
          <p:cNvSpPr/>
          <p:nvPr/>
        </p:nvSpPr>
        <p:spPr>
          <a:xfrm flipH="1">
            <a:off x="1392599" y="3127668"/>
            <a:ext cx="601417" cy="1468038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8" name="Puolivapaa piirto 62"/>
          <p:cNvSpPr/>
          <p:nvPr/>
        </p:nvSpPr>
        <p:spPr>
          <a:xfrm rot="20738122">
            <a:off x="2268724" y="310247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9" name="Puolivapaa piirto 6"/>
          <p:cNvSpPr/>
          <p:nvPr/>
        </p:nvSpPr>
        <p:spPr>
          <a:xfrm>
            <a:off x="2248160" y="4922126"/>
            <a:ext cx="507060" cy="1269956"/>
          </a:xfrm>
          <a:custGeom>
            <a:avLst/>
            <a:gdLst>
              <a:gd name="connsiteX0" fmla="*/ 0 w 507060"/>
              <a:gd name="connsiteY0" fmla="*/ 0 h 1269956"/>
              <a:gd name="connsiteX1" fmla="*/ 502340 w 507060"/>
              <a:gd name="connsiteY1" fmla="*/ 587591 h 1269956"/>
              <a:gd name="connsiteX2" fmla="*/ 265387 w 507060"/>
              <a:gd name="connsiteY2" fmla="*/ 1269956 h 1269956"/>
              <a:gd name="connsiteX3" fmla="*/ 265387 w 507060"/>
              <a:gd name="connsiteY3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60" h="1269956">
                <a:moveTo>
                  <a:pt x="0" y="0"/>
                </a:moveTo>
                <a:cubicBezTo>
                  <a:pt x="229054" y="187966"/>
                  <a:pt x="458109" y="375932"/>
                  <a:pt x="502340" y="587591"/>
                </a:cubicBezTo>
                <a:cubicBezTo>
                  <a:pt x="546571" y="799250"/>
                  <a:pt x="265387" y="1269956"/>
                  <a:pt x="265387" y="1269956"/>
                </a:cubicBezTo>
                <a:lnTo>
                  <a:pt x="265387" y="1269956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40" name="Ellipsi 28"/>
          <p:cNvSpPr/>
          <p:nvPr/>
        </p:nvSpPr>
        <p:spPr>
          <a:xfrm>
            <a:off x="1799551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29"/>
          <p:cNvSpPr/>
          <p:nvPr/>
        </p:nvSpPr>
        <p:spPr>
          <a:xfrm>
            <a:off x="2049207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Kävele vastausten välissä </a:t>
            </a:r>
            <a:br>
              <a:rPr lang="fi-FI" sz="10700" b="1" dirty="0">
                <a:latin typeface="TrashHand" panose="00000400000000000000" pitchFamily="2" charset="0"/>
              </a:rPr>
            </a:br>
            <a:r>
              <a:rPr lang="fi-FI" sz="10700" b="1" dirty="0">
                <a:latin typeface="TrashHand" panose="00000400000000000000" pitchFamily="2" charset="0"/>
              </a:rPr>
              <a:t>paikallaan</a:t>
            </a:r>
          </a:p>
        </p:txBody>
      </p:sp>
    </p:spTree>
    <p:extLst>
      <p:ext uri="{BB962C8B-B14F-4D97-AF65-F5344CB8AC3E}">
        <p14:creationId xmlns:p14="http://schemas.microsoft.com/office/powerpoint/2010/main" val="103460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45B2C40-9AE7-485E-8B05-7F1AB2FD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24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får ett paket?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saa paketin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paketoi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får ett paket?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saa paketin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C71E18A-26FF-4A87-B1BF-71C77F47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6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åker skidor?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hiihtää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luistelee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åker skidor?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hiihtää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86A3DE-7496-49AE-80CC-B09D9762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8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rastar?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kampaa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ulkoiluttaa koiraa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rastar?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ulkoiluttaa koiraa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>
                <a:latin typeface="TrashHand" panose="00000400000000000000" pitchFamily="2" charset="0"/>
              </a:rPr>
              <a:t>Välj rätt! Preesens ja joulusanastoa</a:t>
            </a:r>
            <a:endParaRPr lang="fi-FI" sz="11733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1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"/>
    </mc:Choice>
    <mc:Fallback xmlns="">
      <p:transition spd="slow" advTm="72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7"/>
    </mc:Choice>
    <mc:Fallback xmlns="">
      <p:transition spd="slow" advTm="71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8295" y="0"/>
            <a:ext cx="8686801" cy="150279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Vastaus näin!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00000000-0008-0000-0300-00000D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70000"/>
            <a:ext cx="1659636" cy="5448485"/>
          </a:xfrm>
          <a:prstGeom prst="rect">
            <a:avLst/>
          </a:prstGeo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00000000-0008-0000-0300-000035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5000" y="1270000"/>
            <a:ext cx="1667437" cy="5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"/>
    </mc:Choice>
    <mc:Fallback xmlns="">
      <p:transition spd="slow" advTm="71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Harkka-kysymys</a:t>
            </a: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2"/>
    </mc:Choice>
    <mc:Fallback xmlns="">
      <p:transition spd="slow" advTm="51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åker pulka?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pulkkailee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>
                <a:latin typeface="TrashHand" panose="00000400000000000000" pitchFamily="2" charset="0"/>
              </a:rPr>
              <a:t>laskettelee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>
                <a:latin typeface="TrashHand" panose="00000400000000000000" pitchFamily="2" charset="0"/>
              </a:rPr>
              <a:t>åker pulka?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>
                <a:latin typeface="TrashHand" panose="00000400000000000000" pitchFamily="2" charset="0"/>
              </a:rPr>
              <a:t>pulkkailee</a:t>
            </a:r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154</Words>
  <Application>Microsoft Office PowerPoint</Application>
  <PresentationFormat>Laajakuva</PresentationFormat>
  <Paragraphs>66</Paragraphs>
  <Slides>40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40</vt:i4>
      </vt:variant>
    </vt:vector>
  </HeadingPairs>
  <TitlesOfParts>
    <vt:vector size="46" baseType="lpstr">
      <vt:lpstr>Arial</vt:lpstr>
      <vt:lpstr>TrashHand</vt:lpstr>
      <vt:lpstr>Destroy</vt:lpstr>
      <vt:lpstr>Calibri Light</vt:lpstr>
      <vt:lpstr>Calibri</vt:lpstr>
      <vt:lpstr>Office Theme</vt:lpstr>
      <vt:lpstr>PowerPoint-esitys</vt:lpstr>
      <vt:lpstr>Nouse ylös</vt:lpstr>
      <vt:lpstr>Kävele vastausten välissä  paikallaan</vt:lpstr>
      <vt:lpstr>Välj rätt! Preesens ja joulusanastoa</vt:lpstr>
      <vt:lpstr>KUMPI VASTAUKSISTA ON OIKEIN?</vt:lpstr>
      <vt:lpstr>Vastaus näin!</vt:lpstr>
      <vt:lpstr>Harkka-kysymys</vt:lpstr>
      <vt:lpstr>åker pulka?</vt:lpstr>
      <vt:lpstr>åker pulka?</vt:lpstr>
      <vt:lpstr>valmiina?</vt:lpstr>
      <vt:lpstr>OLE NOPEA!</vt:lpstr>
      <vt:lpstr>spelar innebandy?</vt:lpstr>
      <vt:lpstr>spelar innebandy?</vt:lpstr>
      <vt:lpstr>PowerPoint-esitys</vt:lpstr>
      <vt:lpstr>bakar pepparkakor?</vt:lpstr>
      <vt:lpstr>bakar pepparkakor?</vt:lpstr>
      <vt:lpstr>PowerPoint-esitys</vt:lpstr>
      <vt:lpstr>NYT Vastaus NÄIN!</vt:lpstr>
      <vt:lpstr>tecknar tomtar?</vt:lpstr>
      <vt:lpstr>tecknar tomtar?</vt:lpstr>
      <vt:lpstr>PowerPoint-esitys</vt:lpstr>
      <vt:lpstr>pyntar julgranen?</vt:lpstr>
      <vt:lpstr>pyntar julgranen?</vt:lpstr>
      <vt:lpstr>PowerPoint-esitys</vt:lpstr>
      <vt:lpstr>äter risgrynsgröt?</vt:lpstr>
      <vt:lpstr>äter risgrynsgröt?</vt:lpstr>
      <vt:lpstr>PowerPoint-esitys</vt:lpstr>
      <vt:lpstr>dricker glögg?</vt:lpstr>
      <vt:lpstr>dricker glögg?</vt:lpstr>
      <vt:lpstr>PowerPoint-esitys</vt:lpstr>
      <vt:lpstr>får ett paket?</vt:lpstr>
      <vt:lpstr>får ett paket?</vt:lpstr>
      <vt:lpstr>PowerPoint-esitys</vt:lpstr>
      <vt:lpstr>åker skidor?</vt:lpstr>
      <vt:lpstr>åker skidor?</vt:lpstr>
      <vt:lpstr>PowerPoint-esitys</vt:lpstr>
      <vt:lpstr>rastar?</vt:lpstr>
      <vt:lpstr>rastar?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Aronen Mari Johanna</cp:lastModifiedBy>
  <cp:revision>55</cp:revision>
  <dcterms:created xsi:type="dcterms:W3CDTF">2015-01-27T10:05:43Z</dcterms:created>
  <dcterms:modified xsi:type="dcterms:W3CDTF">2017-12-06T08:10:57Z</dcterms:modified>
</cp:coreProperties>
</file>