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61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31C44-A7F3-4CDE-81B8-6A36AAFFE6E2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BE944-3C52-45FB-9584-797BE9487A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7363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BE944-3C52-45FB-9584-797BE9487A6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491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BE944-3C52-45FB-9584-797BE9487A6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5955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BE944-3C52-45FB-9584-797BE9487A67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7933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BE944-3C52-45FB-9584-797BE9487A67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2184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BE944-3C52-45FB-9584-797BE9487A67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20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BE944-3C52-45FB-9584-797BE9487A67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6815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51A4427-4BC9-4299-9C77-D34042219129}" type="datetimeFigureOut">
              <a:rPr lang="da-DK" smtClean="0"/>
              <a:t>02-11-2012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C084792-77D3-47AA-BFBC-F98212158480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o-FO" dirty="0" smtClean="0"/>
              <a:t>Mobility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o-FO" dirty="0" smtClean="0"/>
              <a:t>VALA</a:t>
            </a:r>
          </a:p>
          <a:p>
            <a:r>
              <a:rPr lang="fo-FO" dirty="0" smtClean="0"/>
              <a:t>Reykjavík nov. 2012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4266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Mobility - Forms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o-FO" dirty="0" smtClean="0"/>
              <a:t>Frame: agreement between institutions</a:t>
            </a:r>
          </a:p>
          <a:p>
            <a:pPr marL="68580" indent="0">
              <a:buNone/>
            </a:pPr>
            <a:endParaRPr lang="fo-FO" dirty="0" smtClean="0"/>
          </a:p>
          <a:p>
            <a:r>
              <a:rPr lang="fo-FO" dirty="0" smtClean="0"/>
              <a:t>Short term exchange: less than a </a:t>
            </a:r>
            <a:r>
              <a:rPr lang="fo-FO" dirty="0" smtClean="0"/>
              <a:t>month</a:t>
            </a:r>
            <a:endParaRPr lang="fo-FO" dirty="0" smtClean="0"/>
          </a:p>
          <a:p>
            <a:endParaRPr lang="fo-FO" dirty="0" smtClean="0"/>
          </a:p>
          <a:p>
            <a:r>
              <a:rPr lang="fo-FO" dirty="0" smtClean="0"/>
              <a:t>Long term exchange: 1-12 </a:t>
            </a:r>
            <a:r>
              <a:rPr lang="fo-FO" dirty="0" smtClean="0"/>
              <a:t>months</a:t>
            </a:r>
            <a:endParaRPr lang="fo-FO" dirty="0" smtClean="0"/>
          </a:p>
          <a:p>
            <a:pPr>
              <a:buFontTx/>
              <a:buChar char="-"/>
            </a:pPr>
            <a:endParaRPr lang="fo-FO" dirty="0" smtClean="0"/>
          </a:p>
        </p:txBody>
      </p:sp>
    </p:spTree>
    <p:extLst>
      <p:ext uri="{BB962C8B-B14F-4D97-AF65-F5344CB8AC3E}">
        <p14:creationId xmlns:p14="http://schemas.microsoft.com/office/powerpoint/2010/main" val="33593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Mobility - Challenges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o-FO" dirty="0" smtClean="0"/>
              <a:t>Language</a:t>
            </a:r>
          </a:p>
          <a:p>
            <a:pPr>
              <a:buFontTx/>
              <a:buChar char="-"/>
            </a:pPr>
            <a:r>
              <a:rPr lang="fo-FO" dirty="0" smtClean="0"/>
              <a:t>Primarily for long term exchange</a:t>
            </a:r>
          </a:p>
          <a:p>
            <a:pPr>
              <a:buFontTx/>
              <a:buChar char="-"/>
            </a:pPr>
            <a:endParaRPr lang="fo-FO" dirty="0" smtClean="0"/>
          </a:p>
          <a:p>
            <a:r>
              <a:rPr lang="fo-FO" dirty="0" smtClean="0"/>
              <a:t>Living/finance</a:t>
            </a:r>
          </a:p>
          <a:p>
            <a:pPr>
              <a:buFontTx/>
              <a:buChar char="-"/>
            </a:pPr>
            <a:r>
              <a:rPr lang="fo-FO" dirty="0" smtClean="0"/>
              <a:t>Swop arrangements</a:t>
            </a:r>
          </a:p>
          <a:p>
            <a:pPr>
              <a:buFontTx/>
              <a:buChar char="-"/>
            </a:pPr>
            <a:r>
              <a:rPr lang="fo-FO" dirty="0" smtClean="0"/>
              <a:t>Hosting</a:t>
            </a:r>
          </a:p>
          <a:p>
            <a:pPr>
              <a:buFontTx/>
              <a:buChar char="-"/>
            </a:pPr>
            <a:endParaRPr lang="fo-FO" dirty="0" smtClean="0"/>
          </a:p>
          <a:p>
            <a:r>
              <a:rPr lang="fo-FO" dirty="0" smtClean="0"/>
              <a:t>Content/Merits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7470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o-FO" dirty="0" smtClean="0"/>
              <a:t>Mobility – Forms - Suggestions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o-FO" dirty="0"/>
              <a:t>Groups (international</a:t>
            </a:r>
            <a:r>
              <a:rPr lang="fo-FO" dirty="0" smtClean="0"/>
              <a:t>)</a:t>
            </a:r>
          </a:p>
          <a:p>
            <a:endParaRPr lang="fo-FO" dirty="0"/>
          </a:p>
          <a:p>
            <a:r>
              <a:rPr lang="fo-FO" dirty="0"/>
              <a:t>In Praxis (practicum/work</a:t>
            </a:r>
            <a:r>
              <a:rPr lang="fo-FO" dirty="0" smtClean="0"/>
              <a:t>)</a:t>
            </a:r>
          </a:p>
          <a:p>
            <a:endParaRPr lang="fo-FO" dirty="0"/>
          </a:p>
          <a:p>
            <a:r>
              <a:rPr lang="fo-FO" dirty="0"/>
              <a:t>Intensive courses (express mobility</a:t>
            </a:r>
            <a:r>
              <a:rPr lang="fo-FO" dirty="0" smtClean="0"/>
              <a:t>)</a:t>
            </a:r>
          </a:p>
          <a:p>
            <a:pPr marL="68580" indent="0">
              <a:buNone/>
            </a:pPr>
            <a:r>
              <a:rPr lang="fo-FO" dirty="0" smtClean="0"/>
              <a:t> </a:t>
            </a:r>
            <a:endParaRPr lang="fo-FO" dirty="0"/>
          </a:p>
          <a:p>
            <a:r>
              <a:rPr lang="fo-FO" dirty="0" smtClean="0"/>
              <a:t>Semester (long term exchange)</a:t>
            </a:r>
            <a:endParaRPr lang="fo-FO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1630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Mobility – Teacher/Student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o-FO" dirty="0" smtClean="0"/>
              <a:t>Counceling Conference</a:t>
            </a:r>
          </a:p>
          <a:p>
            <a:pPr>
              <a:buFontTx/>
              <a:buChar char="-"/>
            </a:pPr>
            <a:r>
              <a:rPr lang="fo-FO" dirty="0" smtClean="0"/>
              <a:t>4-5 teachers + students from all 8 countries (majority from </a:t>
            </a:r>
            <a:r>
              <a:rPr lang="fo-FO" dirty="0" smtClean="0"/>
              <a:t>hosting </a:t>
            </a:r>
            <a:r>
              <a:rPr lang="fo-FO" dirty="0" smtClean="0"/>
              <a:t>country?)</a:t>
            </a:r>
          </a:p>
          <a:p>
            <a:pPr>
              <a:buFontTx/>
              <a:buChar char="-"/>
            </a:pPr>
            <a:r>
              <a:rPr lang="fo-FO" dirty="0" smtClean="0"/>
              <a:t>Themes</a:t>
            </a:r>
          </a:p>
          <a:p>
            <a:pPr>
              <a:buFontTx/>
              <a:buChar char="-"/>
            </a:pPr>
            <a:r>
              <a:rPr lang="fo-FO" dirty="0" smtClean="0"/>
              <a:t>Newest research</a:t>
            </a:r>
          </a:p>
          <a:p>
            <a:pPr>
              <a:buFontTx/>
              <a:buChar char="-"/>
            </a:pPr>
            <a:endParaRPr lang="fo-FO" dirty="0"/>
          </a:p>
          <a:p>
            <a:r>
              <a:rPr lang="fo-FO" dirty="0" smtClean="0"/>
              <a:t>5 working days /1 week</a:t>
            </a:r>
          </a:p>
          <a:p>
            <a:pPr>
              <a:buFontTx/>
              <a:buChar char="-"/>
            </a:pPr>
            <a:endParaRPr lang="fo-FO" dirty="0" smtClean="0"/>
          </a:p>
          <a:p>
            <a:pPr>
              <a:buFontTx/>
              <a:buChar char="-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0545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Teacher Mobility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o-FO" dirty="0" smtClean="0"/>
              <a:t>Teachers meet and work </a:t>
            </a:r>
          </a:p>
          <a:p>
            <a:pPr marL="68580" indent="0">
              <a:buNone/>
            </a:pPr>
            <a:endParaRPr lang="fo-FO" dirty="0" smtClean="0"/>
          </a:p>
          <a:p>
            <a:r>
              <a:rPr lang="fo-FO" dirty="0"/>
              <a:t>V</a:t>
            </a:r>
            <a:r>
              <a:rPr lang="fo-FO" dirty="0" smtClean="0"/>
              <a:t>ideo </a:t>
            </a:r>
            <a:r>
              <a:rPr lang="fo-FO" dirty="0" smtClean="0"/>
              <a:t>conference on topics </a:t>
            </a:r>
            <a:r>
              <a:rPr lang="fo-FO" dirty="0" smtClean="0"/>
              <a:t>open </a:t>
            </a:r>
            <a:r>
              <a:rPr lang="fo-FO" dirty="0" smtClean="0"/>
              <a:t>to all </a:t>
            </a:r>
            <a:r>
              <a:rPr lang="fo-FO" smtClean="0"/>
              <a:t>students </a:t>
            </a:r>
            <a:r>
              <a:rPr lang="fo-FO" smtClean="0"/>
              <a:t>(all 8 countries)</a:t>
            </a:r>
            <a:endParaRPr lang="fo-FO" dirty="0" smtClean="0"/>
          </a:p>
          <a:p>
            <a:endParaRPr lang="fo-FO" dirty="0"/>
          </a:p>
          <a:p>
            <a:r>
              <a:rPr lang="fo-FO" dirty="0" smtClean="0"/>
              <a:t>Students benefit from teachers exchange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77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43</TotalTime>
  <Words>127</Words>
  <Application>Microsoft Office PowerPoint</Application>
  <PresentationFormat>Skærmshow (4:3)</PresentationFormat>
  <Paragraphs>45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Austin</vt:lpstr>
      <vt:lpstr>Mobility</vt:lpstr>
      <vt:lpstr>Mobility - Forms</vt:lpstr>
      <vt:lpstr>Mobility - Challenges</vt:lpstr>
      <vt:lpstr>Mobility – Forms - Suggestions</vt:lpstr>
      <vt:lpstr>Mobility – Teacher/Student</vt:lpstr>
      <vt:lpstr>Teacher Mobility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Mobility</dc:title>
  <dc:creator>lhj</dc:creator>
  <cp:lastModifiedBy>lhj</cp:lastModifiedBy>
  <cp:revision>8</cp:revision>
  <dcterms:created xsi:type="dcterms:W3CDTF">2012-11-02T14:54:11Z</dcterms:created>
  <dcterms:modified xsi:type="dcterms:W3CDTF">2012-11-02T17:03:35Z</dcterms:modified>
</cp:coreProperties>
</file>