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96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05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94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6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14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37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033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053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3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6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6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29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47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38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8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686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31D8F54-0F68-4425-9434-BDEAADB31660}" type="datetimeFigureOut">
              <a:rPr lang="fi-FI" smtClean="0"/>
              <a:t>11.8.2018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2845A3-55F1-4810-8A3B-86AE4779E4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53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           KÖYHYYS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69" y="2374712"/>
            <a:ext cx="3291582" cy="378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514601"/>
            <a:ext cx="4952999" cy="36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2386014"/>
            <a:ext cx="4929188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78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90625"/>
          </a:xfrm>
        </p:spPr>
        <p:txBody>
          <a:bodyPr>
            <a:normAutofit/>
          </a:bodyPr>
          <a:lstStyle/>
          <a:p>
            <a:r>
              <a:rPr lang="fi-FI" sz="4000" dirty="0"/>
              <a:t>Köyhyyttä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41413" y="1800225"/>
            <a:ext cx="9905998" cy="4500563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/>
              <a:t>puhtaan veden puute</a:t>
            </a:r>
          </a:p>
          <a:p>
            <a:r>
              <a:rPr lang="fi-FI" sz="3200" dirty="0"/>
              <a:t>ravinteikkaan ruoan puute tai suoranainen nälkä</a:t>
            </a:r>
          </a:p>
          <a:p>
            <a:r>
              <a:rPr lang="fi-FI" sz="3200" dirty="0"/>
              <a:t>surkeat asuinolosuhteet tai asunnottomuus</a:t>
            </a:r>
          </a:p>
          <a:p>
            <a:r>
              <a:rPr lang="fi-FI" sz="3200" dirty="0"/>
              <a:t>koulutuksen puute</a:t>
            </a:r>
          </a:p>
          <a:p>
            <a:r>
              <a:rPr lang="fi-FI" sz="3200" dirty="0"/>
              <a:t>terveydenhuollon puute</a:t>
            </a:r>
          </a:p>
          <a:p>
            <a:r>
              <a:rPr lang="fi-FI" sz="3200" dirty="0"/>
              <a:t>demokratian puute</a:t>
            </a:r>
          </a:p>
          <a:p>
            <a:r>
              <a:rPr lang="fi-FI" sz="3200" dirty="0"/>
              <a:t>se, ettei ihmisillä ole mahdollisuutta vaikuttaa omaan elämäänsä</a:t>
            </a:r>
          </a:p>
        </p:txBody>
      </p:sp>
    </p:spTree>
    <p:extLst>
      <p:ext uri="{BB962C8B-B14F-4D97-AF65-F5344CB8AC3E}">
        <p14:creationId xmlns:p14="http://schemas.microsoft.com/office/powerpoint/2010/main" val="418527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62050"/>
          </a:xfrm>
        </p:spPr>
        <p:txBody>
          <a:bodyPr>
            <a:normAutofit/>
          </a:bodyPr>
          <a:lstStyle/>
          <a:p>
            <a:r>
              <a:rPr lang="fi-FI" sz="4000" dirty="0"/>
              <a:t>Köyhyyden seurauksia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2" y="1771650"/>
            <a:ext cx="4876800" cy="4900613"/>
          </a:xfrm>
        </p:spPr>
        <p:txBody>
          <a:bodyPr>
            <a:normAutofit/>
          </a:bodyPr>
          <a:lstStyle/>
          <a:p>
            <a:r>
              <a:rPr lang="fi-FI" sz="3200" dirty="0"/>
              <a:t>turvattomuus</a:t>
            </a:r>
          </a:p>
          <a:p>
            <a:r>
              <a:rPr lang="fi-FI" sz="3200" dirty="0"/>
              <a:t>syrjäytyneisyys</a:t>
            </a:r>
          </a:p>
          <a:p>
            <a:r>
              <a:rPr lang="fi-FI" sz="3200" dirty="0"/>
              <a:t>kelpaamattomuuden tunne ja häpeä</a:t>
            </a:r>
          </a:p>
          <a:p>
            <a:r>
              <a:rPr lang="fi-FI" sz="3200" dirty="0"/>
              <a:t>levottomuudet ja väkivalta</a:t>
            </a:r>
          </a:p>
          <a:p>
            <a:r>
              <a:rPr lang="fi-FI" sz="3200" dirty="0"/>
              <a:t>sodat </a:t>
            </a:r>
          </a:p>
          <a:p>
            <a:r>
              <a:rPr lang="fi-FI" sz="3200" dirty="0"/>
              <a:t>pakolaisuus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30" y="1985963"/>
            <a:ext cx="5643563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98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9163"/>
          </a:xfrm>
        </p:spPr>
        <p:txBody>
          <a:bodyPr>
            <a:normAutofit/>
          </a:bodyPr>
          <a:lstStyle/>
          <a:p>
            <a:r>
              <a:rPr lang="fi-FI" sz="4000" dirty="0"/>
              <a:t>faktoja köyhyydestä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141413" y="1528763"/>
            <a:ext cx="9905998" cy="5129212"/>
          </a:xfrm>
        </p:spPr>
        <p:txBody>
          <a:bodyPr>
            <a:normAutofit fontScale="92500" lnSpcReduction="10000"/>
          </a:bodyPr>
          <a:lstStyle/>
          <a:p>
            <a:r>
              <a:rPr lang="fi-FI" sz="3200" dirty="0"/>
              <a:t>köyhyys on ihmisoikeusongelma</a:t>
            </a:r>
          </a:p>
          <a:p>
            <a:r>
              <a:rPr lang="fi-FI" sz="3200" dirty="0"/>
              <a:t>alle kahdella eurolla päivässä elää yli 3 miljardia ihmistä</a:t>
            </a:r>
          </a:p>
          <a:p>
            <a:r>
              <a:rPr lang="fi-FI" sz="3200" dirty="0"/>
              <a:t>alle dollarilla (n. 0,75 euroa) päivässä elää 1,2 miljardia ihmistä</a:t>
            </a:r>
          </a:p>
          <a:p>
            <a:r>
              <a:rPr lang="fi-FI" sz="3200" dirty="0"/>
              <a:t>jatkuvasta nälästä kärsii noin miljardi ihmistä</a:t>
            </a:r>
          </a:p>
          <a:p>
            <a:r>
              <a:rPr lang="fi-FI" sz="3200" dirty="0"/>
              <a:t>juomakelpoista vettä ei ole käytettävissä noin miljardilla ihmisellä</a:t>
            </a:r>
          </a:p>
          <a:p>
            <a:r>
              <a:rPr lang="fi-FI" sz="3200" dirty="0"/>
              <a:t>ilman toimivaa saniteettihuoltoa eli vessaa ja  viemäröintiä elää noin 2,5 </a:t>
            </a:r>
            <a:r>
              <a:rPr lang="fi-FI" sz="3200"/>
              <a:t>miljardia ihmistä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6819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Verkko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Verkk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kk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16</TotalTime>
  <Words>97</Words>
  <Application>Microsoft Office PowerPoint</Application>
  <PresentationFormat>Laajakuva</PresentationFormat>
  <Paragraphs>23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Verkko</vt:lpstr>
      <vt:lpstr>           KÖYHYYS</vt:lpstr>
      <vt:lpstr>Köyhyyttä</vt:lpstr>
      <vt:lpstr>Köyhyyden seurauksia</vt:lpstr>
      <vt:lpstr>faktoja köyhyydestä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KÖYHYYS</dc:title>
  <dc:creator>Dahl Kirsi Tuulikki</dc:creator>
  <cp:lastModifiedBy>Kirsi Dahl</cp:lastModifiedBy>
  <cp:revision>4</cp:revision>
  <dcterms:created xsi:type="dcterms:W3CDTF">2017-02-14T07:41:23Z</dcterms:created>
  <dcterms:modified xsi:type="dcterms:W3CDTF">2018-08-11T13:58:53Z</dcterms:modified>
</cp:coreProperties>
</file>