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823" r:id="rId5"/>
  </p:sldMasterIdLst>
  <p:notesMasterIdLst>
    <p:notesMasterId r:id="rId7"/>
  </p:notesMasterIdLst>
  <p:handoutMasterIdLst>
    <p:handoutMasterId r:id="rId8"/>
  </p:handoutMasterIdLst>
  <p:sldIdLst>
    <p:sldId id="466" r:id="rId6"/>
  </p:sldIdLst>
  <p:sldSz cx="9144000" cy="5143500" type="screen16x9"/>
  <p:notesSz cx="6819900" cy="99187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5" userDrawn="1">
          <p15:clr>
            <a:srgbClr val="A4A3A4"/>
          </p15:clr>
        </p15:guide>
        <p15:guide id="2" pos="214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76C8"/>
    <a:srgbClr val="7991D3"/>
    <a:srgbClr val="BCC8E9"/>
    <a:srgbClr val="365ABD"/>
    <a:srgbClr val="D7DEF2"/>
    <a:srgbClr val="AFBDE5"/>
    <a:srgbClr val="000000"/>
    <a:srgbClr val="2699D6"/>
    <a:srgbClr val="2594CB"/>
    <a:srgbClr val="D4F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 autoAdjust="0"/>
  </p:normalViewPr>
  <p:slideViewPr>
    <p:cSldViewPr showGuides="1">
      <p:cViewPr varScale="1">
        <p:scale>
          <a:sx n="163" d="100"/>
          <a:sy n="163" d="100"/>
        </p:scale>
        <p:origin x="15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4056" y="84"/>
      </p:cViewPr>
      <p:guideLst>
        <p:guide orient="horz" pos="3125"/>
        <p:guide pos="214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 Henricson" userId="70aea55b-7211-4538-b68f-884af233b6b4" providerId="ADAL" clId="{FFDAED11-EEDC-433A-A73C-7A0DBC59B2F6}"/>
    <pc:docChg chg="delSld modSld">
      <pc:chgData name="Anni Henricson" userId="70aea55b-7211-4538-b68f-884af233b6b4" providerId="ADAL" clId="{FFDAED11-EEDC-433A-A73C-7A0DBC59B2F6}" dt="2023-12-05T11:24:28.916" v="14" actId="47"/>
      <pc:docMkLst>
        <pc:docMk/>
      </pc:docMkLst>
      <pc:sldChg chg="del">
        <pc:chgData name="Anni Henricson" userId="70aea55b-7211-4538-b68f-884af233b6b4" providerId="ADAL" clId="{FFDAED11-EEDC-433A-A73C-7A0DBC59B2F6}" dt="2023-12-05T11:24:08.948" v="0" actId="47"/>
        <pc:sldMkLst>
          <pc:docMk/>
          <pc:sldMk cId="1105585619" sldId="432"/>
        </pc:sldMkLst>
      </pc:sldChg>
      <pc:sldChg chg="del">
        <pc:chgData name="Anni Henricson" userId="70aea55b-7211-4538-b68f-884af233b6b4" providerId="ADAL" clId="{FFDAED11-EEDC-433A-A73C-7A0DBC59B2F6}" dt="2023-12-05T11:24:28.916" v="14" actId="47"/>
        <pc:sldMkLst>
          <pc:docMk/>
          <pc:sldMk cId="648180105" sldId="447"/>
        </pc:sldMkLst>
      </pc:sldChg>
      <pc:sldChg chg="del">
        <pc:chgData name="Anni Henricson" userId="70aea55b-7211-4538-b68f-884af233b6b4" providerId="ADAL" clId="{FFDAED11-EEDC-433A-A73C-7A0DBC59B2F6}" dt="2023-12-05T11:24:09.857" v="1" actId="47"/>
        <pc:sldMkLst>
          <pc:docMk/>
          <pc:sldMk cId="482889923" sldId="458"/>
        </pc:sldMkLst>
      </pc:sldChg>
      <pc:sldChg chg="del">
        <pc:chgData name="Anni Henricson" userId="70aea55b-7211-4538-b68f-884af233b6b4" providerId="ADAL" clId="{FFDAED11-EEDC-433A-A73C-7A0DBC59B2F6}" dt="2023-12-05T11:24:10.806" v="2" actId="47"/>
        <pc:sldMkLst>
          <pc:docMk/>
          <pc:sldMk cId="3320268917" sldId="459"/>
        </pc:sldMkLst>
      </pc:sldChg>
      <pc:sldChg chg="del">
        <pc:chgData name="Anni Henricson" userId="70aea55b-7211-4538-b68f-884af233b6b4" providerId="ADAL" clId="{FFDAED11-EEDC-433A-A73C-7A0DBC59B2F6}" dt="2023-12-05T11:24:11.759" v="3" actId="47"/>
        <pc:sldMkLst>
          <pc:docMk/>
          <pc:sldMk cId="2814523245" sldId="460"/>
        </pc:sldMkLst>
      </pc:sldChg>
      <pc:sldChg chg="del">
        <pc:chgData name="Anni Henricson" userId="70aea55b-7211-4538-b68f-884af233b6b4" providerId="ADAL" clId="{FFDAED11-EEDC-433A-A73C-7A0DBC59B2F6}" dt="2023-12-05T11:24:12.776" v="4" actId="47"/>
        <pc:sldMkLst>
          <pc:docMk/>
          <pc:sldMk cId="441978623" sldId="461"/>
        </pc:sldMkLst>
      </pc:sldChg>
      <pc:sldChg chg="del">
        <pc:chgData name="Anni Henricson" userId="70aea55b-7211-4538-b68f-884af233b6b4" providerId="ADAL" clId="{FFDAED11-EEDC-433A-A73C-7A0DBC59B2F6}" dt="2023-12-05T11:24:13.639" v="5" actId="47"/>
        <pc:sldMkLst>
          <pc:docMk/>
          <pc:sldMk cId="2588491392" sldId="462"/>
        </pc:sldMkLst>
      </pc:sldChg>
      <pc:sldChg chg="del">
        <pc:chgData name="Anni Henricson" userId="70aea55b-7211-4538-b68f-884af233b6b4" providerId="ADAL" clId="{FFDAED11-EEDC-433A-A73C-7A0DBC59B2F6}" dt="2023-12-05T11:24:14.576" v="6" actId="47"/>
        <pc:sldMkLst>
          <pc:docMk/>
          <pc:sldMk cId="966753767" sldId="463"/>
        </pc:sldMkLst>
      </pc:sldChg>
      <pc:sldChg chg="del">
        <pc:chgData name="Anni Henricson" userId="70aea55b-7211-4538-b68f-884af233b6b4" providerId="ADAL" clId="{FFDAED11-EEDC-433A-A73C-7A0DBC59B2F6}" dt="2023-12-05T11:24:15.979" v="7" actId="47"/>
        <pc:sldMkLst>
          <pc:docMk/>
          <pc:sldMk cId="1456360277" sldId="464"/>
        </pc:sldMkLst>
      </pc:sldChg>
      <pc:sldChg chg="del">
        <pc:chgData name="Anni Henricson" userId="70aea55b-7211-4538-b68f-884af233b6b4" providerId="ADAL" clId="{FFDAED11-EEDC-433A-A73C-7A0DBC59B2F6}" dt="2023-12-05T11:24:18.019" v="8" actId="47"/>
        <pc:sldMkLst>
          <pc:docMk/>
          <pc:sldMk cId="3931020911" sldId="465"/>
        </pc:sldMkLst>
      </pc:sldChg>
      <pc:sldChg chg="modSp mod">
        <pc:chgData name="Anni Henricson" userId="70aea55b-7211-4538-b68f-884af233b6b4" providerId="ADAL" clId="{FFDAED11-EEDC-433A-A73C-7A0DBC59B2F6}" dt="2023-12-05T11:24:22.025" v="11" actId="20577"/>
        <pc:sldMkLst>
          <pc:docMk/>
          <pc:sldMk cId="3719847115" sldId="466"/>
        </pc:sldMkLst>
        <pc:spChg chg="mod">
          <ac:chgData name="Anni Henricson" userId="70aea55b-7211-4538-b68f-884af233b6b4" providerId="ADAL" clId="{FFDAED11-EEDC-433A-A73C-7A0DBC59B2F6}" dt="2023-12-05T11:24:22.025" v="11" actId="20577"/>
          <ac:spMkLst>
            <pc:docMk/>
            <pc:sldMk cId="3719847115" sldId="466"/>
            <ac:spMk id="2" creationId="{00000000-0000-0000-0000-000000000000}"/>
          </ac:spMkLst>
        </pc:spChg>
      </pc:sldChg>
      <pc:sldChg chg="del">
        <pc:chgData name="Anni Henricson" userId="70aea55b-7211-4538-b68f-884af233b6b4" providerId="ADAL" clId="{FFDAED11-EEDC-433A-A73C-7A0DBC59B2F6}" dt="2023-12-05T11:24:27.069" v="12" actId="47"/>
        <pc:sldMkLst>
          <pc:docMk/>
          <pc:sldMk cId="2919925501" sldId="467"/>
        </pc:sldMkLst>
      </pc:sldChg>
      <pc:sldChg chg="del">
        <pc:chgData name="Anni Henricson" userId="70aea55b-7211-4538-b68f-884af233b6b4" providerId="ADAL" clId="{FFDAED11-EEDC-433A-A73C-7A0DBC59B2F6}" dt="2023-12-05T11:24:28.062" v="13" actId="47"/>
        <pc:sldMkLst>
          <pc:docMk/>
          <pc:sldMk cId="2739006490" sldId="46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2389" y="0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4DF5B08A-83ED-45E1-90DE-AADFEED44B75}" type="datetimeFigureOut">
              <a:rPr lang="fi-FI" smtClean="0"/>
              <a:t>5.12.2023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1813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2389" y="9421813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72D1ADDD-E79E-4142-B033-52608F2C14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705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63033" y="0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A7FAC48-2721-4B96-BA02-5768D8A8C6C8}" type="datetimeFigureOut">
              <a:rPr lang="fi-FI" smtClean="0"/>
              <a:pPr/>
              <a:t>5.12.2023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44538"/>
            <a:ext cx="6610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1991" y="4711385"/>
            <a:ext cx="5455920" cy="4463415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21045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63033" y="9421045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0433CE14-C27A-42FB-A7CF-16D08FB8F53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86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ää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Kuva 50">
            <a:extLst>
              <a:ext uri="{FF2B5EF4-FFF2-40B4-BE49-F238E27FC236}">
                <a16:creationId xmlns:a16="http://schemas.microsoft.com/office/drawing/2014/main" id="{674E1DF1-D745-334E-A202-ECAD9A3D8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34" name="Kuva 33" descr="OKM tunnus">
            <a:extLst>
              <a:ext uri="{FF2B5EF4-FFF2-40B4-BE49-F238E27FC236}">
                <a16:creationId xmlns:a16="http://schemas.microsoft.com/office/drawing/2014/main" id="{65741BAE-8E1F-484C-8AC2-B698A4C965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74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Väliotsikko ja kuva 1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13">
            <a:extLst>
              <a:ext uri="{FF2B5EF4-FFF2-40B4-BE49-F238E27FC236}">
                <a16:creationId xmlns:a16="http://schemas.microsoft.com/office/drawing/2014/main" id="{5602F7D5-9303-9C46-A40B-89792C6EDCF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6203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Väliotsikko ja kuva 2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13">
            <a:extLst>
              <a:ext uri="{FF2B5EF4-FFF2-40B4-BE49-F238E27FC236}">
                <a16:creationId xmlns:a16="http://schemas.microsoft.com/office/drawing/2014/main" id="{0B938A23-8DC8-504B-8946-832E4E2D79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25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25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69371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31ADD7-83EA-0241-B06B-D43CB2F96A7E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D3D1C4A-A97C-D349-9A05-36793DD77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77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5CA1CE7-8F4F-5B49-958F-CF6687638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5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4251079" y="1755757"/>
            <a:ext cx="4634027" cy="1400175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päättävä teksti</a:t>
            </a:r>
          </a:p>
        </p:txBody>
      </p:sp>
      <p:sp>
        <p:nvSpPr>
          <p:cNvPr id="96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251079" y="3413108"/>
            <a:ext cx="4595595" cy="131888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97" name="Kuva 96">
            <a:extLst>
              <a:ext uri="{FF2B5EF4-FFF2-40B4-BE49-F238E27FC236}">
                <a16:creationId xmlns:a16="http://schemas.microsoft.com/office/drawing/2014/main" id="{04EB18AC-B9AF-4B46-9B24-EAE4A98F5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76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ää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B6EEA18D-8E5C-DF42-9F29-35C93C90FB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34" name="Kuva 33" descr="OKM tunnus">
            <a:extLst>
              <a:ext uri="{FF2B5EF4-FFF2-40B4-BE49-F238E27FC236}">
                <a16:creationId xmlns:a16="http://schemas.microsoft.com/office/drawing/2014/main" id="{65741BAE-8E1F-484C-8AC2-B698A4C965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213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D78FCBA2-DE0D-2247-9A77-306498564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70600" y="0"/>
            <a:ext cx="30734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6" name="Kuva 5" descr="OKM tunnus">
            <a:extLst>
              <a:ext uri="{FF2B5EF4-FFF2-40B4-BE49-F238E27FC236}">
                <a16:creationId xmlns:a16="http://schemas.microsoft.com/office/drawing/2014/main" id="{B78EC080-FF07-6646-A632-A58791BAFD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381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C533C68-251E-E644-B3E6-CDE0C3002E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EF91AD99-166B-F64D-A592-7F84908926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335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55D46C-FFDD-D244-BC09-59C228F6F1B8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BE85BE09-7854-8843-AC0E-3FD967566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08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Otsikko ja sisältö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6E0330A5-0DA1-C444-9FE6-FC75D0C675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 numCol="2" spcCol="21600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1CB7-8F1B-444E-B8D3-CD39903DB0C1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4D1825DB-FA89-3446-8C42-AC9F57B24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68B4D6E2-689A-1F4F-9976-BA0517E5E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0259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821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 2 palsta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 numCol="2" spcCol="28800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946121-9641-4246-86F5-98C73DC6AF7E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62897518-28F3-2A43-B481-604E1D0A70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3C899878-C8EA-C64E-8729-F9BF18C78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4496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4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3E4E785B-7BD3-7642-81F7-57558DC95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70600" y="0"/>
            <a:ext cx="30734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2" name="Kuva 1" descr="OKM tunnus">
            <a:extLst>
              <a:ext uri="{FF2B5EF4-FFF2-40B4-BE49-F238E27FC236}">
                <a16:creationId xmlns:a16="http://schemas.microsoft.com/office/drawing/2014/main" id="{15DBF3BC-8E93-194F-BBA2-6CCDA124AA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1981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tsikko ja sisältö kuva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>
            <a:extLst>
              <a:ext uri="{FF2B5EF4-FFF2-40B4-BE49-F238E27FC236}">
                <a16:creationId xmlns:a16="http://schemas.microsoft.com/office/drawing/2014/main" id="{A36FD62D-621F-DC42-A6F4-A2F7114204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5400000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5220000" cy="3393001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69975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Otsikko ja sisältö kuva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1F852BFB-9DA0-0442-959E-69FBAB5E3F9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4" y="235340"/>
            <a:ext cx="2700000" cy="14723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923678"/>
            <a:ext cx="2520000" cy="288032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55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F540042-77BC-B146-A22F-6FF3D87A8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FD5C24A-C909-4E47-B1A6-C131C52B3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323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Väliotsikko ja kuva 1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10">
            <a:extLst>
              <a:ext uri="{FF2B5EF4-FFF2-40B4-BE49-F238E27FC236}">
                <a16:creationId xmlns:a16="http://schemas.microsoft.com/office/drawing/2014/main" id="{3A823399-DEEE-AB4F-B377-FBA61A09AA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10" name="Otsikko 1"/>
          <p:cNvSpPr>
            <a:spLocks noGrp="1"/>
          </p:cNvSpPr>
          <p:nvPr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4204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Väliotsikko ja kuva 2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9">
            <a:extLst>
              <a:ext uri="{FF2B5EF4-FFF2-40B4-BE49-F238E27FC236}">
                <a16:creationId xmlns:a16="http://schemas.microsoft.com/office/drawing/2014/main" id="{B4104795-B654-374D-AA44-D3D604ED23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25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25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9757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31ADD7-83EA-0241-B06B-D43CB2F96A7E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732AEA9-B18D-7B41-9CD8-9AFE7B9FF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565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47C6964E-0786-FF40-B4BA-E755C8993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5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4251079" y="1755757"/>
            <a:ext cx="4634027" cy="1400175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päättävä teksti</a:t>
            </a:r>
          </a:p>
        </p:txBody>
      </p:sp>
      <p:sp>
        <p:nvSpPr>
          <p:cNvPr id="96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251079" y="3413108"/>
            <a:ext cx="4595595" cy="131888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97" name="Kuva 96">
            <a:extLst>
              <a:ext uri="{FF2B5EF4-FFF2-40B4-BE49-F238E27FC236}">
                <a16:creationId xmlns:a16="http://schemas.microsoft.com/office/drawing/2014/main" id="{04EB18AC-B9AF-4B46-9B24-EAE4A98F5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28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FD4202D0-A146-3E4A-B757-AE655FD3E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A82C0B85-284A-2644-93F6-5855E3106B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316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55D46C-FFDD-D244-BC09-59C228F6F1B8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A1192967-20CE-DD48-A8FA-10666733A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5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Otsikko ja sisältö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FD4202D0-A146-3E4A-B757-AE655FD3E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 numCol="2" spcCol="21600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1CB7-8F1B-444E-B8D3-CD39903DB0C1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568AA25-1976-2B42-BE76-01AB9B2F0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F831D89F-469F-C24E-98F9-99A30767C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0259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98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 2 palsta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 numCol="2" spcCol="28800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946121-9641-4246-86F5-98C73DC6AF7E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75EEC33C-BACA-0D49-9518-AB014C605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CD4829C8-F060-7646-922A-C2AA787EA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4496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71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tsikko ja sisältö kuva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65B97F5B-1B58-664F-B3D8-559D5761AF1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5400000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5220000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714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Otsikko ja sisältö kuva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64BC40CB-B021-DB4D-9726-7923D412A4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4" y="235340"/>
            <a:ext cx="2700000" cy="14723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923678"/>
            <a:ext cx="2520000" cy="28803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953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F1BBE0F1-831B-C54F-9352-AE500835A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FD5C24A-C909-4E47-B1A6-C131C52B3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47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32000" y="234000"/>
            <a:ext cx="8077198" cy="97427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32000" y="1411201"/>
            <a:ext cx="8077199" cy="324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2805FD-2C99-B24D-A1F0-5CBBF0716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B0B3E321-BF3D-0844-B5E0-C3C7EDBB0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84199F-228D-3B4C-87BF-B841326F3407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1B519091-1A7D-2B4B-B4A5-2F1313E39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374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836" r:id="rId2"/>
    <p:sldLayoutId id="2147483776" r:id="rId3"/>
    <p:sldLayoutId id="2147483747" r:id="rId4"/>
    <p:sldLayoutId id="2147483817" r:id="rId5"/>
    <p:sldLayoutId id="2147483818" r:id="rId6"/>
    <p:sldLayoutId id="2147483819" r:id="rId7"/>
    <p:sldLayoutId id="2147483820" r:id="rId8"/>
    <p:sldLayoutId id="2147483803" r:id="rId9"/>
    <p:sldLayoutId id="2147483821" r:id="rId10"/>
    <p:sldLayoutId id="2147483822" r:id="rId11"/>
    <p:sldLayoutId id="2147483675" r:id="rId12"/>
    <p:sldLayoutId id="2147483691" r:id="rId13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32000" y="234000"/>
            <a:ext cx="8077198" cy="97427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32000" y="1411201"/>
            <a:ext cx="8077199" cy="324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2805FD-2C99-B24D-A1F0-5CBBF0716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B0B3E321-BF3D-0844-B5E0-C3C7EDBB0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84199F-228D-3B4C-87BF-B841326F3407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1B519091-1A7D-2B4B-B4A5-2F1313E39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781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37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Vapaan sivistystyön rahoitusta koskevat kirjaukset hallitusohjelmassa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Kansanopistojen opistovuosi-koulutukseen kohdistetaan 3 milj. euron lisäys vuodesta 2024 lukien</a:t>
            </a:r>
          </a:p>
          <a:p>
            <a:pPr lvl="1"/>
            <a:r>
              <a:rPr lang="fi-FI" dirty="0"/>
              <a:t>Rahoituksella mahdollistetaan, että valtionosuus voidaan nostaa 57 %:ista 100 %:iin n. 580 opiskelijalle lisää, aikaisemman 650 opiskelijapaikan lisäksi. Eli nivelvaiheen koulutus mahdollistuu yhteensä n. 1230 opiskelijalle</a:t>
            </a:r>
          </a:p>
          <a:p>
            <a:pPr lvl="1"/>
            <a:r>
              <a:rPr lang="fi-FI" dirty="0"/>
              <a:t>Kansanopistokentän kannalta olisi tärkeää, että opistovuotta oppivelvollisille voitaisiin tarjoa mahdollisimman monessa kansanopistossa, eli koulutus olisi nuorille todellinen nivelvaiheen koulutuksen vaihtoehto eri puolilla maata.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1DD0D-7089-48C5-B116-A19F892CF1D9}" type="slidenum">
              <a:rPr kumimoji="0" lang="fi-FI" sz="800" b="1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r>
              <a:rPr kumimoji="0" lang="fi-FI" sz="800" b="1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</a:t>
            </a:r>
            <a:endParaRPr kumimoji="0" lang="fi-FI" sz="6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55D46C-FFDD-D244-BC09-59C228F6F1B8}" type="datetime1">
              <a:rPr kumimoji="0" lang="fi-FI" sz="800" b="1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5.12.2023</a:t>
            </a:fld>
            <a:endParaRPr kumimoji="0" lang="fi-FI" sz="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9847115"/>
      </p:ext>
    </p:extLst>
  </p:cSld>
  <p:clrMapOvr>
    <a:masterClrMapping/>
  </p:clrMapOvr>
</p:sld>
</file>

<file path=ppt/theme/theme1.xml><?xml version="1.0" encoding="utf-8"?>
<a:theme xmlns:a="http://schemas.openxmlformats.org/drawingml/2006/main" name="OKM-VIH-FI-05/2021">
  <a:themeElements>
    <a:clrScheme name="Mukautetut 4">
      <a:dk1>
        <a:srgbClr val="000000"/>
      </a:dk1>
      <a:lt1>
        <a:srgbClr val="FFFFFF"/>
      </a:lt1>
      <a:dk2>
        <a:srgbClr val="598D83"/>
      </a:dk2>
      <a:lt2>
        <a:srgbClr val="FFFFFF"/>
      </a:lt2>
      <a:accent1>
        <a:srgbClr val="002F6C"/>
      </a:accent1>
      <a:accent2>
        <a:srgbClr val="8EBEFF"/>
      </a:accent2>
      <a:accent3>
        <a:srgbClr val="3659BD"/>
      </a:accent3>
      <a:accent4>
        <a:srgbClr val="79C699"/>
      </a:accent4>
      <a:accent5>
        <a:srgbClr val="007070"/>
      </a:accent5>
      <a:accent6>
        <a:srgbClr val="66C9C3"/>
      </a:accent6>
      <a:hlink>
        <a:srgbClr val="598D83"/>
      </a:hlink>
      <a:folHlink>
        <a:srgbClr val="889399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KM esityspohja fi 210605.potx [Vain luku]" id="{B6707A72-2FE5-4163-A545-B07BD7BD5402}" vid="{33B3E1B8-B9C8-4C7E-B32C-285B5734AEBF}"/>
    </a:ext>
  </a:extLst>
</a:theme>
</file>

<file path=ppt/theme/theme2.xml><?xml version="1.0" encoding="utf-8"?>
<a:theme xmlns:a="http://schemas.openxmlformats.org/drawingml/2006/main" name="OKM-SIN-FI-05/2021">
  <a:themeElements>
    <a:clrScheme name="Mukautetut 6">
      <a:dk1>
        <a:srgbClr val="000000"/>
      </a:dk1>
      <a:lt1>
        <a:srgbClr val="FFFFFF"/>
      </a:lt1>
      <a:dk2>
        <a:srgbClr val="165C7D"/>
      </a:dk2>
      <a:lt2>
        <a:srgbClr val="FFFFFF"/>
      </a:lt2>
      <a:accent1>
        <a:srgbClr val="002F6C"/>
      </a:accent1>
      <a:accent2>
        <a:srgbClr val="8EBEFF"/>
      </a:accent2>
      <a:accent3>
        <a:srgbClr val="3659BD"/>
      </a:accent3>
      <a:accent4>
        <a:srgbClr val="79C699"/>
      </a:accent4>
      <a:accent5>
        <a:srgbClr val="007070"/>
      </a:accent5>
      <a:accent6>
        <a:srgbClr val="66C9C3"/>
      </a:accent6>
      <a:hlink>
        <a:srgbClr val="165C7D"/>
      </a:hlink>
      <a:folHlink>
        <a:srgbClr val="889399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KM esityspohja fi 210605.potx [Vain luku]" id="{B6707A72-2FE5-4163-A545-B07BD7BD5402}" vid="{B74ED9AE-7169-42E1-8C8D-6B24A7C05314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6b3af5-9d0f-46a2-a6ab-4805b6ac86df">
      <Value>575</Value>
      <Value>1593</Value>
      <Value>1592</Value>
      <Value>3013</Value>
      <Value>1667</Value>
      <Value>493</Value>
    </TaxCatchAll>
    <lcf76f155ced4ddcb4097134ff3c332f xmlns="b9303c01-555a-46a6-a827-0706c5d629a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0C1C52F551C1347B8CF2BAA2ECD1488" ma:contentTypeVersion="17" ma:contentTypeDescription="Luo uusi asiakirja." ma:contentTypeScope="" ma:versionID="ae3d2768028daf07142ea9f0cbd23c85">
  <xsd:schema xmlns:xsd="http://www.w3.org/2001/XMLSchema" xmlns:xs="http://www.w3.org/2001/XMLSchema" xmlns:p="http://schemas.microsoft.com/office/2006/metadata/properties" xmlns:ns2="b9303c01-555a-46a6-a827-0706c5d629ae" xmlns:ns3="046b3af5-9d0f-46a2-a6ab-4805b6ac86df" targetNamespace="http://schemas.microsoft.com/office/2006/metadata/properties" ma:root="true" ma:fieldsID="26f831aac8acc5a1cee1ad1b5af93f7c" ns2:_="" ns3:_="">
    <xsd:import namespace="b9303c01-555a-46a6-a827-0706c5d629ae"/>
    <xsd:import namespace="046b3af5-9d0f-46a2-a6ab-4805b6ac86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03c01-555a-46a6-a827-0706c5d629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f0699f-5535-473f-b3dc-0627e4e18c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6b3af5-9d0f-46a2-a6ab-4805b6ac86d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e9ddcac-d3cc-40c3-a317-5ce41ac267ca}" ma:internalName="TaxCatchAll" ma:showField="CatchAllData" ma:web="046b3af5-9d0f-46a2-a6ab-4805b6ac86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1BF095-41CF-48B0-A5B3-62E46B8B8F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3767EB-77F8-4270-8291-F32AB42846B6}">
  <ds:schemaRefs>
    <ds:schemaRef ds:uri="c138b538-c2fd-4cca-8c26-6e4e32e5a042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046b3af5-9d0f-46a2-a6ab-4805b6ac86df"/>
    <ds:schemaRef ds:uri="b9303c01-555a-46a6-a827-0706c5d629ae"/>
  </ds:schemaRefs>
</ds:datastoreItem>
</file>

<file path=customXml/itemProps3.xml><?xml version="1.0" encoding="utf-8"?>
<ds:datastoreItem xmlns:ds="http://schemas.openxmlformats.org/officeDocument/2006/customXml" ds:itemID="{E94712CA-68C9-4EBA-857C-8D857B04A6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303c01-555a-46a6-a827-0706c5d629ae"/>
    <ds:schemaRef ds:uri="046b3af5-9d0f-46a2-a6ab-4805b6ac86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OKM esityspohja fi 210605</Template>
  <TotalTime>224</TotalTime>
  <Words>79</Words>
  <Application>Microsoft Office PowerPoint</Application>
  <PresentationFormat>Näytössä katseltava esitys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OKM-VIH-FI-05/2021</vt:lpstr>
      <vt:lpstr>OKM-SIN-FI-05/2021</vt:lpstr>
      <vt:lpstr>Vapaan sivistystyön rahoitusta koskevat kirjaukset hallitusohjelmassa 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Sivistyksen suunta hallitusohjelmassa 2023</dc:title>
  <dc:creator>Bussman Annika (OKM)</dc:creator>
  <cp:lastModifiedBy>Anni Henricson</cp:lastModifiedBy>
  <cp:revision>13</cp:revision>
  <cp:lastPrinted>2020-01-16T10:58:01Z</cp:lastPrinted>
  <dcterms:created xsi:type="dcterms:W3CDTF">2023-10-04T10:24:06Z</dcterms:created>
  <dcterms:modified xsi:type="dcterms:W3CDTF">2023-12-05T11:24:38Z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0x010100B5FAB64B6C204DD994D3FAC0C34E2BFF00CE4AFF6FF5F84446A8C6A05A2A9D8EEE</vt:lpwstr>
  </property>
  <property fmtid="{D5CDD505-2E9C-101B-9397-08002B2CF9AE}" pid="3" name="KampusOrganization">
    <vt:lpwstr>493;#Opetus- ja kulttuuriministeriö|2ef1e35e-3f47-47f4-a7be-57610f1fc7b4</vt:lpwstr>
  </property>
  <property fmtid="{D5CDD505-2E9C-101B-9397-08002B2CF9AE}" pid="4" name="KampusKeywords">
    <vt:lpwstr>1667;#esityspohjat|865debd5-3b03-4887-aeb6-983ee3d25f6a;#575;#PowerPoint|c474c9ee-86da-5111-9bbd-ffc5eb6e322e;#3013;#diaesitys|ab6ea33c-a75a-4840-ad48-c39269e043ae;#1592;#kalvopohjat|567a8a0a-b35a-4b9c-be9f-8f500a9282c2;#1593;#ppt-esitys|44c45ef7-1192-46c</vt:lpwstr>
  </property>
</Properties>
</file>