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197E5-1FB7-49E8-BD3E-DCDAF21AC74F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AC2C7-684E-48FE-A085-A1B5DAB8E68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C2C7-684E-48FE-A085-A1B5DAB8E682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Otsikk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cxnSp>
        <p:nvCxnSpPr>
          <p:cNvPr id="8" name="Suora yhdysviiv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i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äivämäärän paikkamerkki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B19E-674C-4326-A698-43010C124824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2C6416-BE03-4337-A0C2-FB9B21F9F6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B19E-674C-4326-A698-43010C124824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416-BE03-4337-A0C2-FB9B21F9F6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B19E-674C-4326-A698-43010C124824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416-BE03-4337-A0C2-FB9B21F9F6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6DB19E-674C-4326-A698-43010C124824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62C6416-BE03-4337-A0C2-FB9B21F9F6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B19E-674C-4326-A698-43010C124824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416-BE03-4337-A0C2-FB9B21F9F6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cxnSp>
        <p:nvCxnSpPr>
          <p:cNvPr id="7" name="Suora yhdysviiv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B19E-674C-4326-A698-43010C124824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416-BE03-4337-A0C2-FB9B21F9F6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416-BE03-4337-A0C2-FB9B21F9F6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B19E-674C-4326-A698-43010C124824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32" name="Sisällön paikkamerkk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34" name="Sisällön paikkamerkk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cxnSp>
        <p:nvCxnSpPr>
          <p:cNvPr id="10" name="Suora yhdysviiv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B19E-674C-4326-A698-43010C124824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416-BE03-4337-A0C2-FB9B21F9F6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B19E-674C-4326-A698-43010C124824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416-BE03-4337-A0C2-FB9B21F9F6A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isällön paikkamerkk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31" name="Otsikk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6DB19E-674C-4326-A698-43010C124824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2C6416-BE03-4337-A0C2-FB9B21F9F6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B19E-674C-4326-A698-43010C124824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2C6416-BE03-4337-A0C2-FB9B21F9F6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4" name="Päivämäärän paikkamerkki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6DB19E-674C-4326-A698-43010C124824}" type="datetimeFigureOut">
              <a:rPr lang="fi-FI" smtClean="0"/>
              <a:pPr/>
              <a:t>30.10.2019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62C6416-BE03-4337-A0C2-FB9B21F9F6A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3289920"/>
          </a:xfrm>
        </p:spPr>
        <p:txBody>
          <a:bodyPr/>
          <a:lstStyle/>
          <a:p>
            <a:r>
              <a:rPr lang="fi-FI" dirty="0" smtClean="0"/>
              <a:t>Mopopojat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656183"/>
          </a:xfrm>
        </p:spPr>
        <p:txBody>
          <a:bodyPr/>
          <a:lstStyle/>
          <a:p>
            <a:r>
              <a:rPr lang="fi-FI" dirty="0" smtClean="0"/>
              <a:t>Uuden koulun suunnitelma</a:t>
            </a:r>
            <a:endParaRPr lang="fi-FI" dirty="0"/>
          </a:p>
        </p:txBody>
      </p:sp>
      <p:pic>
        <p:nvPicPr>
          <p:cNvPr id="4" name="Kuva 3" descr="vaihkylaa_pureta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717320"/>
            <a:ext cx="4355976" cy="2909792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Pihalta kuuluisi löytyä </a:t>
            </a:r>
            <a:r>
              <a:rPr lang="fi-FI" dirty="0" err="1" smtClean="0"/>
              <a:t>ns”välitunti</a:t>
            </a:r>
            <a:r>
              <a:rPr lang="fi-FI" dirty="0" smtClean="0"/>
              <a:t> </a:t>
            </a:r>
            <a:r>
              <a:rPr lang="fi-FI" dirty="0" smtClean="0"/>
              <a:t>maja”.</a:t>
            </a:r>
          </a:p>
          <a:p>
            <a:r>
              <a:rPr lang="fi-FI" dirty="0" smtClean="0"/>
              <a:t>Sen kuuluisi kuta kuinkin näyttää tältä.</a:t>
            </a:r>
          </a:p>
          <a:p>
            <a:r>
              <a:rPr lang="fi-FI" dirty="0" smtClean="0"/>
              <a:t>Pihalta pitäisi löytyä </a:t>
            </a:r>
            <a:r>
              <a:rPr lang="fi-FI" dirty="0" err="1" smtClean="0"/>
              <a:t>yksityis</a:t>
            </a:r>
            <a:r>
              <a:rPr lang="fi-FI" dirty="0" smtClean="0"/>
              <a:t> vessat.</a:t>
            </a:r>
          </a:p>
          <a:p>
            <a:r>
              <a:rPr lang="fi-FI" dirty="0" smtClean="0"/>
              <a:t>Sanalla tupakka maja tarkoitetaan majaa.</a:t>
            </a:r>
          </a:p>
          <a:p>
            <a:r>
              <a:rPr lang="fi-FI" dirty="0" smtClean="0"/>
              <a:t>Siellä EI polteta.</a:t>
            </a:r>
          </a:p>
          <a:p>
            <a:pPr>
              <a:buNone/>
            </a:pPr>
            <a:endParaRPr lang="fi-FI" dirty="0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Pihan antimet</a:t>
            </a:r>
            <a:endParaRPr lang="fi-FI" dirty="0"/>
          </a:p>
        </p:txBody>
      </p:sp>
      <p:pic>
        <p:nvPicPr>
          <p:cNvPr id="4" name="Kuva 3" descr="aaa tup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056206"/>
            <a:ext cx="1475656" cy="2195705"/>
          </a:xfrm>
          <a:prstGeom prst="rect">
            <a:avLst/>
          </a:prstGeom>
        </p:spPr>
      </p:pic>
      <p:pic>
        <p:nvPicPr>
          <p:cNvPr id="5" name="Kuva 4" descr="aa tupakkakop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81128"/>
            <a:ext cx="2520280" cy="1680187"/>
          </a:xfrm>
          <a:prstGeom prst="rect">
            <a:avLst/>
          </a:prstGeom>
        </p:spPr>
      </p:pic>
      <p:sp>
        <p:nvSpPr>
          <p:cNvPr id="6" name="Alanuoli 5"/>
          <p:cNvSpPr/>
          <p:nvPr/>
        </p:nvSpPr>
        <p:spPr>
          <a:xfrm>
            <a:off x="6300192" y="1988840"/>
            <a:ext cx="93610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shkp_peter_r_leikkimokki_vaaleansinin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429000"/>
            <a:ext cx="2952328" cy="2952328"/>
          </a:xfrm>
          <a:prstGeom prst="rect">
            <a:avLst/>
          </a:prstGeom>
        </p:spPr>
      </p:pic>
      <p:pic>
        <p:nvPicPr>
          <p:cNvPr id="8" name="Kuva 7" descr="yksityisalue-p_sy-kielletty-200x300-mm-m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3536822"/>
            <a:ext cx="2016224" cy="30225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39208"/>
          </a:xfrm>
        </p:spPr>
        <p:txBody>
          <a:bodyPr/>
          <a:lstStyle/>
          <a:p>
            <a:pPr>
              <a:buNone/>
            </a:pPr>
            <a:r>
              <a:rPr lang="fi-FI" dirty="0" smtClean="0"/>
              <a:t>Pihalla pitäisi olla edellisen dian mukaan </a:t>
            </a:r>
            <a:r>
              <a:rPr lang="fi-FI" dirty="0" err="1" smtClean="0"/>
              <a:t>tuollaset</a:t>
            </a:r>
            <a:r>
              <a:rPr lang="fi-FI" dirty="0" smtClean="0"/>
              <a:t> antimet.</a:t>
            </a:r>
          </a:p>
          <a:p>
            <a:pPr>
              <a:buNone/>
            </a:pPr>
            <a:r>
              <a:rPr lang="fi-FI" dirty="0" smtClean="0"/>
              <a:t>Kaikilla on mukavaa, kun kaikille löytyy jotain.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Pihan näyttävyys</a:t>
            </a:r>
            <a:endParaRPr lang="fi-FI" dirty="0"/>
          </a:p>
        </p:txBody>
      </p:sp>
      <p:sp>
        <p:nvSpPr>
          <p:cNvPr id="6" name="Iloiset kasvot 5"/>
          <p:cNvSpPr/>
          <p:nvPr/>
        </p:nvSpPr>
        <p:spPr>
          <a:xfrm>
            <a:off x="4283968" y="404664"/>
            <a:ext cx="936104" cy="12241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Kuvatekstiellipsi 6"/>
          <p:cNvSpPr/>
          <p:nvPr/>
        </p:nvSpPr>
        <p:spPr>
          <a:xfrm>
            <a:off x="5364088" y="40466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shkp_peter_r_leikkimokki_vaaleansinin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789040"/>
            <a:ext cx="2628900" cy="2628900"/>
          </a:xfrm>
          <a:prstGeom prst="rect">
            <a:avLst/>
          </a:prstGeom>
        </p:spPr>
      </p:pic>
      <p:pic>
        <p:nvPicPr>
          <p:cNvPr id="9" name="Kuva 8" descr="aa tupakkakop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25144"/>
            <a:ext cx="2592288" cy="1728192"/>
          </a:xfrm>
          <a:prstGeom prst="rect">
            <a:avLst/>
          </a:prstGeom>
        </p:spPr>
      </p:pic>
      <p:pic>
        <p:nvPicPr>
          <p:cNvPr id="10" name="Kuva 9" descr="mopo_valmis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365104"/>
            <a:ext cx="2915816" cy="21868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Pihalla kuuluu mopon pörinää.</a:t>
            </a:r>
          </a:p>
          <a:p>
            <a:r>
              <a:rPr lang="fi-FI" dirty="0" smtClean="0"/>
              <a:t>Pihalla kuuluu myös opettajien huutoa.</a:t>
            </a:r>
          </a:p>
          <a:p>
            <a:r>
              <a:rPr lang="fi-FI" dirty="0" smtClean="0"/>
              <a:t>Opettaja sanoo: Majalla ei sitten polteta tupakkaa!!!!!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Pihan äänet</a:t>
            </a:r>
            <a:endParaRPr lang="fi-FI" dirty="0"/>
          </a:p>
        </p:txBody>
      </p:sp>
      <p:pic>
        <p:nvPicPr>
          <p:cNvPr id="4" name="Kuva 3" descr="pappa-tunturi-73-ja-jari-pelt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05064"/>
            <a:ext cx="3131840" cy="2348880"/>
          </a:xfrm>
          <a:prstGeom prst="rect">
            <a:avLst/>
          </a:prstGeom>
        </p:spPr>
      </p:pic>
      <p:pic>
        <p:nvPicPr>
          <p:cNvPr id="5" name="Kuva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73016"/>
            <a:ext cx="4804026" cy="2702265"/>
          </a:xfrm>
          <a:prstGeom prst="rect">
            <a:avLst/>
          </a:prstGeom>
        </p:spPr>
      </p:pic>
      <p:sp>
        <p:nvSpPr>
          <p:cNvPr id="6" name="Alanuoli 5"/>
          <p:cNvSpPr/>
          <p:nvPr/>
        </p:nvSpPr>
        <p:spPr>
          <a:xfrm>
            <a:off x="1403648" y="2924944"/>
            <a:ext cx="6286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Pihalla </a:t>
            </a:r>
            <a:r>
              <a:rPr lang="fi-FI" dirty="0" err="1" smtClean="0"/>
              <a:t>dunkkaa</a:t>
            </a:r>
            <a:r>
              <a:rPr lang="fi-FI" dirty="0" smtClean="0"/>
              <a:t> </a:t>
            </a:r>
            <a:r>
              <a:rPr lang="fi-FI" dirty="0" err="1" smtClean="0"/>
              <a:t>kaks-tahti</a:t>
            </a:r>
            <a:r>
              <a:rPr lang="fi-FI" dirty="0" smtClean="0"/>
              <a:t> (</a:t>
            </a:r>
            <a:r>
              <a:rPr lang="fi-FI" dirty="0" err="1" smtClean="0"/>
              <a:t>two-strokes</a:t>
            </a:r>
            <a:r>
              <a:rPr lang="fi-FI" dirty="0" smtClean="0"/>
              <a:t>)</a:t>
            </a:r>
          </a:p>
          <a:p>
            <a:pPr>
              <a:buNone/>
            </a:pPr>
            <a:r>
              <a:rPr lang="fi-FI" dirty="0" smtClean="0"/>
              <a:t>Pihalla haisee puhdas luonto.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Pihan tuoksut</a:t>
            </a:r>
            <a:endParaRPr lang="fi-FI" dirty="0"/>
          </a:p>
        </p:txBody>
      </p:sp>
      <p:pic>
        <p:nvPicPr>
          <p:cNvPr id="4" name="Kuva 3" descr="teboil-2-t-mix-moottoriolj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73016"/>
            <a:ext cx="3068960" cy="3068960"/>
          </a:xfrm>
          <a:prstGeom prst="rect">
            <a:avLst/>
          </a:prstGeom>
        </p:spPr>
      </p:pic>
      <p:pic>
        <p:nvPicPr>
          <p:cNvPr id="5" name="Kuva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68515"/>
            <a:ext cx="5112568" cy="28758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Piha on tarkoitettu koululaisille.</a:t>
            </a:r>
          </a:p>
          <a:p>
            <a:r>
              <a:rPr lang="fi-FI" dirty="0" smtClean="0"/>
              <a:t>Vapaa-ajalla se voi olla nuorten kokoontumispaikka.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Pihan tarkoitus</a:t>
            </a:r>
            <a:endParaRPr lang="fi-FI" dirty="0"/>
          </a:p>
        </p:txBody>
      </p:sp>
      <p:pic>
        <p:nvPicPr>
          <p:cNvPr id="4" name="Kuva 3" descr="thHTQ5KU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573016"/>
            <a:ext cx="5304463" cy="2643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i">
  <a:themeElements>
    <a:clrScheme name="Paperi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i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105</Words>
  <Application>Microsoft Office PowerPoint</Application>
  <PresentationFormat>Näytössä katseltava diaesitys (4:3)</PresentationFormat>
  <Paragraphs>23</Paragraphs>
  <Slides>6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Paperi</vt:lpstr>
      <vt:lpstr>Uuden koulun suunnitelma</vt:lpstr>
      <vt:lpstr>Pihan antimet</vt:lpstr>
      <vt:lpstr>Pihan näyttävyys</vt:lpstr>
      <vt:lpstr>Pihan äänet</vt:lpstr>
      <vt:lpstr>Pihan tuoksut</vt:lpstr>
      <vt:lpstr>Pihan tarkoitus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Uuden koulun suunnitelma</dc:title>
  <dc:creator>tuomas.aroalho</dc:creator>
  <cp:lastModifiedBy>tuomas.aroalho</cp:lastModifiedBy>
  <cp:revision>29</cp:revision>
  <dcterms:created xsi:type="dcterms:W3CDTF">2019-09-06T09:09:57Z</dcterms:created>
  <dcterms:modified xsi:type="dcterms:W3CDTF">2019-10-30T10:54:27Z</dcterms:modified>
</cp:coreProperties>
</file>