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3" r:id="rId9"/>
    <p:sldId id="264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4" roundtripDataSignature="AMtx7mjfSSya1sLlaryhYbiYXsHJKKoZ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82B167-EEC1-423B-8673-5432B4F7611C}" v="6" dt="2021-01-27T10:18:55.6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b27ff641a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b27ff641a1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b27ff641a1_0_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5404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27ff641a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27ff641a1_0_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gb27ff641a1_0_8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b27ff641a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b27ff641a1_0_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b27ff641a1_0_1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b27ff641a1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b27ff641a1_0_2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b27ff641a1_0_22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b27ff641a1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b27ff641a1_0_2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gb27ff641a1_0_2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b27ff641a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b27ff641a1_0_3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b27ff641a1_0_3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b27ff641a1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b27ff641a1_0_4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b27ff641a1_0_4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1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Pluskvamperfekti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1764148f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Pluskvamperfekti</a:t>
            </a:r>
            <a:endParaRPr dirty="0"/>
          </a:p>
        </p:txBody>
      </p:sp>
      <p:sp>
        <p:nvSpPr>
          <p:cNvPr id="94" name="Google Shape;94;gb1764148fc_0_0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 had </a:t>
            </a:r>
            <a:r>
              <a:rPr lang="fi-FI" dirty="0" err="1"/>
              <a:t>studied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and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aced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home as </a:t>
            </a:r>
            <a:r>
              <a:rPr lang="fi-FI" dirty="0" err="1"/>
              <a:t>she</a:t>
            </a:r>
            <a:r>
              <a:rPr lang="fi-FI" dirty="0"/>
              <a:t> had </a:t>
            </a:r>
            <a:r>
              <a:rPr lang="fi-FI" dirty="0" err="1"/>
              <a:t>finished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tasks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hadn’t</a:t>
            </a:r>
            <a:r>
              <a:rPr lang="fi-FI" dirty="0"/>
              <a:t> </a:t>
            </a:r>
            <a:r>
              <a:rPr lang="fi-FI" dirty="0" err="1"/>
              <a:t>been</a:t>
            </a:r>
            <a:r>
              <a:rPr lang="fi-FI" dirty="0"/>
              <a:t> </a:t>
            </a:r>
            <a:r>
              <a:rPr lang="fi-FI" dirty="0" err="1"/>
              <a:t>expecting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. </a:t>
            </a:r>
            <a:endParaRPr dirty="0"/>
          </a:p>
          <a:p>
            <a:pPr marL="0" lvl="0" indent="0"/>
            <a:endParaRPr lang="fi-FI" b="1" dirty="0">
              <a:solidFill>
                <a:schemeClr val="bg2"/>
              </a:solidFill>
            </a:endParaRPr>
          </a:p>
          <a:p>
            <a:pPr marL="0" lvl="0" indent="0"/>
            <a:r>
              <a:rPr lang="fi-FI" b="1" dirty="0">
                <a:solidFill>
                  <a:schemeClr val="bg2"/>
                </a:solidFill>
              </a:rPr>
              <a:t>Seuraavissa lauseissa on kaksi verbiosaa. </a:t>
            </a:r>
          </a:p>
          <a:p>
            <a:pPr marL="0" lvl="0" indent="0"/>
            <a:r>
              <a:rPr lang="fi-FI" b="1" dirty="0">
                <a:solidFill>
                  <a:schemeClr val="bg2"/>
                </a:solidFill>
              </a:rPr>
              <a:t>Kumpi niistä viittaa aikaisempaan tekemiseen?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95" name="Google Shape;95;gb1764148f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6" name="Google Shape;96;gb1764148fc_0_0"/>
          <p:cNvSpPr txBox="1"/>
          <p:nvPr/>
        </p:nvSpPr>
        <p:spPr>
          <a:xfrm>
            <a:off x="-3501075" y="1050325"/>
            <a:ext cx="11862600" cy="13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5C84EAA-DFD6-42EE-B174-FDF40459F67C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b27ff641a1_0_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Pluskvamperfekti</a:t>
            </a:r>
            <a:endParaRPr dirty="0"/>
          </a:p>
        </p:txBody>
      </p:sp>
      <p:sp>
        <p:nvSpPr>
          <p:cNvPr id="103" name="Google Shape;103;gb27ff641a1_0_1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9093947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I </a:t>
            </a:r>
            <a:r>
              <a:rPr lang="fi-FI" b="1" dirty="0"/>
              <a:t>had </a:t>
            </a:r>
            <a:r>
              <a:rPr lang="fi-FI" b="1" dirty="0" err="1"/>
              <a:t>studied</a:t>
            </a:r>
            <a:r>
              <a:rPr lang="fi-FI" dirty="0"/>
              <a:t> </a:t>
            </a:r>
            <a:r>
              <a:rPr lang="fi-FI" dirty="0" err="1"/>
              <a:t>really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and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aced</a:t>
            </a:r>
            <a:r>
              <a:rPr lang="fi-FI" b="1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test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home as </a:t>
            </a:r>
            <a:r>
              <a:rPr lang="fi-FI" dirty="0" err="1"/>
              <a:t>she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finished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tasks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expecting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 </a:t>
            </a:r>
            <a:r>
              <a:rPr lang="fi-FI" dirty="0" err="1"/>
              <a:t>but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went</a:t>
            </a:r>
            <a:r>
              <a:rPr lang="fi-FI" dirty="0"/>
              <a:t> </a:t>
            </a:r>
            <a:r>
              <a:rPr lang="fi-FI" dirty="0" err="1"/>
              <a:t>fine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luskvamperfekti ilmaisee, että jotakin oli tapahtunut tai että joku oli tehnyt jotain.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Se viittaa ennen imperfektiä tapahtuneeseen tekemiseen.</a:t>
            </a:r>
            <a:endParaRPr dirty="0">
              <a:solidFill>
                <a:schemeClr val="bg2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</a:ext>
              </a:extLst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Se on puhekielessä aika harvinainen: usein imperfekti riittää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gb27ff641a1_0_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1398C8E-4FD0-4D1F-AFFB-DB1611C3104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  <p:extLst>
      <p:ext uri="{BB962C8B-B14F-4D97-AF65-F5344CB8AC3E}">
        <p14:creationId xmlns:p14="http://schemas.microsoft.com/office/powerpoint/2010/main" val="61361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27ff641a1_0_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Pluskvamperfekti - Muodostus</a:t>
            </a:r>
            <a:endParaRPr/>
          </a:p>
        </p:txBody>
      </p:sp>
      <p:sp>
        <p:nvSpPr>
          <p:cNvPr id="111" name="Google Shape;111;gb27ff641a1_0_8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had </a:t>
            </a:r>
            <a:r>
              <a:rPr lang="fi-FI" b="1" dirty="0" err="1"/>
              <a:t>known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truth</a:t>
            </a:r>
            <a:r>
              <a:rPr lang="fi-FI" dirty="0"/>
              <a:t> for </a:t>
            </a:r>
            <a:r>
              <a:rPr lang="fi-FI" dirty="0" err="1"/>
              <a:t>ages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knew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done</a:t>
            </a:r>
            <a:r>
              <a:rPr lang="fi-FI" dirty="0"/>
              <a:t> </a:t>
            </a:r>
            <a:r>
              <a:rPr lang="fi-FI" dirty="0" err="1"/>
              <a:t>everything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could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It </a:t>
            </a:r>
            <a:r>
              <a:rPr lang="fi-FI" b="1" dirty="0"/>
              <a:t>had been</a:t>
            </a:r>
            <a:r>
              <a:rPr lang="fi-FI" dirty="0"/>
              <a:t> </a:t>
            </a:r>
            <a:r>
              <a:rPr lang="fi-FI" dirty="0" err="1"/>
              <a:t>hard</a:t>
            </a:r>
            <a:r>
              <a:rPr lang="fi-FI" dirty="0"/>
              <a:t> to </a:t>
            </a:r>
            <a:r>
              <a:rPr lang="fi-FI" dirty="0" err="1"/>
              <a:t>remember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details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Pluskvamperfekti: 	</a:t>
            </a:r>
            <a:r>
              <a:rPr lang="fi-FI" b="1" dirty="0">
                <a:solidFill>
                  <a:schemeClr val="bg2"/>
                </a:solidFill>
              </a:rPr>
              <a:t>had + 3. muoto</a:t>
            </a:r>
            <a:endParaRPr b="1" dirty="0">
              <a:solidFill>
                <a:schemeClr val="bg2"/>
              </a:solidFill>
            </a:endParaRPr>
          </a:p>
        </p:txBody>
      </p:sp>
      <p:sp>
        <p:nvSpPr>
          <p:cNvPr id="112" name="Google Shape;112;gb27ff641a1_0_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4C9B875-F0A1-40DC-9964-1ECE866C09FD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27ff641a1_0_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Pluskvamperfekti - 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Kielto</a:t>
            </a:r>
            <a:r>
              <a:rPr lang="fi-FI" dirty="0"/>
              <a:t>muoto </a:t>
            </a:r>
            <a:endParaRPr dirty="0"/>
          </a:p>
        </p:txBody>
      </p:sp>
      <p:sp>
        <p:nvSpPr>
          <p:cNvPr id="119" name="Google Shape;119;gb27ff641a1_0_15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672698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Doug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seen</a:t>
            </a:r>
            <a:r>
              <a:rPr lang="fi-FI" dirty="0"/>
              <a:t> us </a:t>
            </a:r>
            <a:r>
              <a:rPr lang="fi-FI" dirty="0" err="1"/>
              <a:t>there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Luckily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said</a:t>
            </a:r>
            <a:r>
              <a:rPr lang="fi-FI" dirty="0"/>
              <a:t> </a:t>
            </a:r>
            <a:r>
              <a:rPr lang="fi-FI" dirty="0" err="1"/>
              <a:t>anything</a:t>
            </a:r>
            <a:r>
              <a:rPr lang="fi-FI" dirty="0"/>
              <a:t> to </a:t>
            </a:r>
            <a:r>
              <a:rPr lang="fi-FI" dirty="0" err="1"/>
              <a:t>him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had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b="1" dirty="0"/>
              <a:t>been </a:t>
            </a:r>
            <a:r>
              <a:rPr lang="fi-FI" dirty="0" err="1"/>
              <a:t>so</a:t>
            </a:r>
            <a:r>
              <a:rPr lang="fi-FI" dirty="0"/>
              <a:t> </a:t>
            </a:r>
            <a:r>
              <a:rPr lang="fi-FI" dirty="0" err="1"/>
              <a:t>scared</a:t>
            </a:r>
            <a:r>
              <a:rPr lang="fi-FI" dirty="0"/>
              <a:t> in my life.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Nothing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gone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according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 to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plan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Kieltolause: 	</a:t>
            </a:r>
            <a:r>
              <a:rPr lang="fi-FI" b="1" dirty="0">
                <a:solidFill>
                  <a:schemeClr val="bg2"/>
                </a:solidFill>
              </a:rPr>
              <a:t>had + not + 3. muoto 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Jos lauseessa on jo jokin muu kielteinen sana, </a:t>
            </a:r>
            <a:r>
              <a:rPr lang="fi-FI" b="1" dirty="0" err="1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-sanaa ei lisätä.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0" name="Google Shape;120;gb27ff641a1_0_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DF8EA006-B471-4CF0-BF7D-E86B7D11598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b27ff641a1_0_2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Pluskvamperfekti - </a:t>
            </a: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K</a:t>
            </a:r>
            <a:r>
              <a:rPr lang="fi-FI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ysymys</a:t>
            </a:r>
            <a:r>
              <a:rPr lang="fi-FI"/>
              <a:t>lause</a:t>
            </a:r>
            <a:endParaRPr/>
          </a:p>
        </p:txBody>
      </p:sp>
      <p:sp>
        <p:nvSpPr>
          <p:cNvPr id="127" name="Google Shape;127;gb27ff641a1_0_22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Where</a:t>
            </a:r>
            <a:r>
              <a:rPr lang="fi-FI" dirty="0"/>
              <a:t> </a:t>
            </a:r>
            <a:r>
              <a:rPr lang="fi-FI" b="1" dirty="0"/>
              <a:t>had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gone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cleaned</a:t>
            </a:r>
            <a:r>
              <a:rPr lang="fi-FI" b="1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room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/>
              <a:t>Had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/>
              <a:t>been </a:t>
            </a:r>
            <a:r>
              <a:rPr lang="fi-FI" dirty="0" err="1"/>
              <a:t>there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alone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b="1" dirty="0" err="1"/>
              <a:t>said</a:t>
            </a:r>
            <a:r>
              <a:rPr lang="fi-FI" dirty="0"/>
              <a:t> </a:t>
            </a:r>
            <a:r>
              <a:rPr lang="fi-FI" dirty="0" err="1"/>
              <a:t>so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Kysymyslause: 		(?-sana) + 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subjekti + 3. muoto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Sanajärjestys ei käänny, jos kysymyssana on lauseen subjekti.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8" name="Google Shape;128;gb27ff641a1_0_2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CDE7E24-CDB4-4B74-834A-9B88D86869C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b27ff641a1_0_2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Kestopluskvamperfekti</a:t>
            </a:r>
            <a:endParaRPr/>
          </a:p>
        </p:txBody>
      </p:sp>
      <p:sp>
        <p:nvSpPr>
          <p:cNvPr id="135" name="Google Shape;135;gb27ff641a1_0_29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I </a:t>
            </a:r>
            <a:r>
              <a:rPr lang="fi-FI" b="1" dirty="0"/>
              <a:t>had been </a:t>
            </a:r>
            <a:r>
              <a:rPr lang="fi-FI" b="1" dirty="0" err="1"/>
              <a:t>trying</a:t>
            </a:r>
            <a:r>
              <a:rPr lang="fi-FI" dirty="0"/>
              <a:t> to </a:t>
            </a:r>
            <a:r>
              <a:rPr lang="fi-FI" dirty="0" err="1"/>
              <a:t>contact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for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1"/>
                  </a:ext>
                </a:extLst>
              </a:rPr>
              <a:t>days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hadn’t</a:t>
            </a:r>
            <a:r>
              <a:rPr lang="fi-FI" b="1" dirty="0"/>
              <a:t> </a:t>
            </a:r>
            <a:r>
              <a:rPr lang="fi-FI" b="1" dirty="0" err="1"/>
              <a:t>been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dirty="0"/>
              <a:t> </a:t>
            </a:r>
            <a:r>
              <a:rPr lang="fi-FI" dirty="0" err="1"/>
              <a:t>too</a:t>
            </a:r>
            <a:r>
              <a:rPr lang="fi-FI" dirty="0"/>
              <a:t> </a:t>
            </a:r>
            <a:r>
              <a:rPr lang="fi-FI" dirty="0" err="1"/>
              <a:t>badly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days</a:t>
            </a:r>
            <a:r>
              <a:rPr lang="fi-FI" dirty="0"/>
              <a:t> </a:t>
            </a:r>
            <a:r>
              <a:rPr lang="fi-FI" dirty="0" err="1"/>
              <a:t>before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match</a:t>
            </a:r>
            <a:r>
              <a:rPr lang="fi-FI" dirty="0"/>
              <a:t>. 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b="1" dirty="0"/>
              <a:t>had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/>
              <a:t>been </a:t>
            </a:r>
            <a:r>
              <a:rPr lang="fi-FI" b="1" dirty="0" err="1"/>
              <a:t>hoping</a:t>
            </a:r>
            <a:r>
              <a:rPr lang="fi-FI" dirty="0"/>
              <a:t> to </a:t>
            </a:r>
            <a:r>
              <a:rPr lang="fi-FI" dirty="0" err="1"/>
              <a:t>achieve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it?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857250" lvl="0" indent="-857250" algn="l" rtl="0"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Kestopluskvamperfektillä korostat, että tapahtuma oli jatkunut.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Muodostus: 	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>
                <a:solidFill>
                  <a:schemeClr val="bg2"/>
                </a:solidFill>
              </a:rPr>
              <a:t>been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  <a:p>
            <a:pPr marL="85725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Kielto: 			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>
                <a:solidFill>
                  <a:schemeClr val="bg2"/>
                </a:solidFill>
              </a:rPr>
              <a:t>not</a:t>
            </a:r>
            <a:r>
              <a:rPr lang="fi-FI" dirty="0">
                <a:solidFill>
                  <a:schemeClr val="bg2"/>
                </a:solidFill>
              </a:rPr>
              <a:t> + </a:t>
            </a:r>
            <a:r>
              <a:rPr lang="fi-FI" b="1" dirty="0">
                <a:solidFill>
                  <a:schemeClr val="bg2"/>
                </a:solidFill>
              </a:rPr>
              <a:t>been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Kysymys: 		?-sana + </a:t>
            </a:r>
            <a:r>
              <a:rPr lang="fi-FI" b="1" dirty="0">
                <a:solidFill>
                  <a:schemeClr val="bg2"/>
                </a:solidFill>
              </a:rPr>
              <a:t>had </a:t>
            </a:r>
            <a:r>
              <a:rPr lang="fi-FI" dirty="0">
                <a:solidFill>
                  <a:schemeClr val="bg2"/>
                </a:solidFill>
              </a:rPr>
              <a:t>+ subjekti + </a:t>
            </a:r>
            <a:r>
              <a:rPr lang="fi-FI" b="1" dirty="0">
                <a:solidFill>
                  <a:schemeClr val="bg2"/>
                </a:solidFill>
              </a:rPr>
              <a:t>been </a:t>
            </a:r>
            <a:r>
              <a:rPr lang="fi-FI" dirty="0">
                <a:solidFill>
                  <a:schemeClr val="bg2"/>
                </a:solidFill>
              </a:rPr>
              <a:t>+ </a:t>
            </a:r>
            <a:r>
              <a:rPr lang="fi-FI" b="1" dirty="0" err="1">
                <a:solidFill>
                  <a:schemeClr val="bg2"/>
                </a:solidFill>
              </a:rPr>
              <a:t>ing</a:t>
            </a:r>
            <a:r>
              <a:rPr lang="fi-FI" dirty="0">
                <a:solidFill>
                  <a:schemeClr val="bg2"/>
                </a:solidFill>
              </a:rPr>
              <a:t>-muoto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6" name="Google Shape;136;gb27ff641a1_0_2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090F04E-1378-424B-B814-D4A9B9E987F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b27ff641a1_0_3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43" name="Google Shape;143;gb27ff641a1_0_36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031200" cy="979598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1. Olin ostanut uuden puhelime</a:t>
            </a:r>
            <a:r>
              <a:rPr lang="fi-FI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2"/>
                  </a:ext>
                </a:extLst>
              </a:rPr>
              <a:t>n.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had </a:t>
            </a:r>
            <a:r>
              <a:rPr lang="fi-FI" dirty="0" err="1">
                <a:solidFill>
                  <a:schemeClr val="bg2"/>
                </a:solidFill>
              </a:rPr>
              <a:t>bought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new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phone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2. Se ei ollut maksanut paljoa.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It </a:t>
            </a:r>
            <a:r>
              <a:rPr lang="fi-FI" dirty="0" err="1">
                <a:solidFill>
                  <a:schemeClr val="bg2"/>
                </a:solidFill>
              </a:rPr>
              <a:t>hadn’t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cost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3. Miksi olit halunnut uuden puhelimen?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wanted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new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phone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/>
              <a:t>4. Olin hukannut vanhan kännykkäni.</a:t>
            </a:r>
            <a:endParaRPr dirty="0"/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had </a:t>
            </a:r>
            <a:r>
              <a:rPr lang="fi-FI" dirty="0" err="1">
                <a:solidFill>
                  <a:schemeClr val="bg2"/>
                </a:solidFill>
              </a:rPr>
              <a:t>lost</a:t>
            </a:r>
            <a:r>
              <a:rPr lang="fi-FI" dirty="0">
                <a:solidFill>
                  <a:schemeClr val="bg2"/>
                </a:solidFill>
              </a:rPr>
              <a:t> my </a:t>
            </a:r>
            <a:r>
              <a:rPr lang="fi-FI" dirty="0" err="1">
                <a:solidFill>
                  <a:schemeClr val="bg2"/>
                </a:solidFill>
              </a:rPr>
              <a:t>old</a:t>
            </a:r>
            <a:r>
              <a:rPr lang="fi-FI" dirty="0">
                <a:solidFill>
                  <a:schemeClr val="bg2"/>
                </a:solidFill>
              </a:rPr>
              <a:t> mobile. </a:t>
            </a:r>
            <a:endParaRPr dirty="0">
              <a:solidFill>
                <a:schemeClr val="bg2"/>
              </a:solidFill>
            </a:endParaRPr>
          </a:p>
          <a:p>
            <a:pPr marL="45720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gb27ff641a1_0_3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B5C3C00E-861C-4E2A-995A-197C545DE9AA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27ff641a1_0_4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51" name="Google Shape;151;gb27ff641a1_0_43"/>
          <p:cNvSpPr txBox="1">
            <a:spLocks noGrp="1"/>
          </p:cNvSpPr>
          <p:nvPr>
            <p:ph type="body" idx="1"/>
          </p:nvPr>
        </p:nvSpPr>
        <p:spPr>
          <a:xfrm>
            <a:off x="1800000" y="3600000"/>
            <a:ext cx="21754213" cy="1006278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Mitä he olivat tehneet ennen kuin saavuit?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done</a:t>
            </a:r>
            <a:r>
              <a:rPr lang="fi-FI" dirty="0">
                <a:solidFill>
                  <a:schemeClr val="bg2"/>
                </a:solidFill>
              </a:rPr>
              <a:t> / had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been </a:t>
            </a:r>
            <a:r>
              <a:rPr lang="fi-FI" dirty="0" err="1">
                <a:solidFill>
                  <a:schemeClr val="bg2"/>
                </a:solidFill>
              </a:rPr>
              <a:t>doing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before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arrived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Kuinka usein he olivat käyneet Lontoossa?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How </a:t>
            </a:r>
            <a:r>
              <a:rPr lang="fi-FI" dirty="0" err="1">
                <a:solidFill>
                  <a:schemeClr val="bg2"/>
                </a:solidFill>
              </a:rPr>
              <a:t>often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they</a:t>
            </a:r>
            <a:r>
              <a:rPr lang="fi-FI" dirty="0">
                <a:solidFill>
                  <a:schemeClr val="bg2"/>
                </a:solidFill>
              </a:rPr>
              <a:t> been/</a:t>
            </a:r>
            <a:r>
              <a:rPr lang="fi-FI" dirty="0" err="1">
                <a:solidFill>
                  <a:schemeClr val="bg2"/>
                </a:solidFill>
              </a:rPr>
              <a:t>gone</a:t>
            </a:r>
            <a:r>
              <a:rPr lang="fi-FI" dirty="0">
                <a:solidFill>
                  <a:schemeClr val="bg2"/>
                </a:solidFill>
              </a:rPr>
              <a:t> to London?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Mitä sinulle oli tapahtunut siellä?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What</a:t>
            </a:r>
            <a:r>
              <a:rPr lang="fi-FI" dirty="0">
                <a:solidFill>
                  <a:schemeClr val="bg2"/>
                </a:solidFill>
              </a:rPr>
              <a:t> had </a:t>
            </a:r>
            <a:r>
              <a:rPr lang="fi-FI" dirty="0" err="1">
                <a:solidFill>
                  <a:schemeClr val="bg2"/>
                </a:solidFill>
              </a:rPr>
              <a:t>happened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Olin autellut äitiä, joten hän antoi minulle rahaa.</a:t>
            </a:r>
            <a:endParaRPr dirty="0"/>
          </a:p>
          <a:p>
            <a:pPr marL="0" lvl="0" indent="45720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I had been </a:t>
            </a:r>
            <a:r>
              <a:rPr lang="fi-FI" dirty="0" err="1">
                <a:solidFill>
                  <a:schemeClr val="bg2"/>
                </a:solidFill>
              </a:rPr>
              <a:t>helping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mum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gave</a:t>
            </a:r>
            <a:r>
              <a:rPr lang="fi-FI" dirty="0">
                <a:solidFill>
                  <a:schemeClr val="bg2"/>
                </a:solidFill>
              </a:rPr>
              <a:t> me (some) money. 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52" name="Google Shape;152;gb27ff641a1_0_4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6C8DDC86-400B-442F-BEF4-924DDA04373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1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747</TotalTime>
  <Words>557</Words>
  <Application>Microsoft Office PowerPoint</Application>
  <PresentationFormat>Mukautettu</PresentationFormat>
  <Paragraphs>92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Pluskvamperfekti</vt:lpstr>
      <vt:lpstr>Pluskvamperfekti</vt:lpstr>
      <vt:lpstr>Pluskvamperfekti</vt:lpstr>
      <vt:lpstr>Pluskvamperfekti - Muodostus</vt:lpstr>
      <vt:lpstr>Pluskvamperfekti - Kieltomuoto </vt:lpstr>
      <vt:lpstr>Pluskvamperfekti - Kysymyslause</vt:lpstr>
      <vt:lpstr>Kestopluskvamperfekti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Pluskvamperfekti</dc:title>
  <dc:creator>Väänänen Anna</dc:creator>
  <cp:lastModifiedBy>Sarra Keppola</cp:lastModifiedBy>
  <cp:revision>6</cp:revision>
  <dcterms:created xsi:type="dcterms:W3CDTF">2020-05-05T09:10:38Z</dcterms:created>
  <dcterms:modified xsi:type="dcterms:W3CDTF">2021-09-21T08:41:53Z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