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9:15.4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0,'4'0,"5"4,6 1,-1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37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65,'0'0,"0"0,0 0,4 0,11 0,17-2,19-2,16-2,12-1,8 0,5 1,1 1,-1-2,-1-3,-16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51.0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1,'0'0,"-15"2,11 0,0 0,1 0,-1 0,0 1,1-1,-1 1,1 0,0 0,0 0,0 0,0 1,1-1,-1 1,1 0,0 0,0-1,0 1,1 1,-1-1,1 0,-1 7,-2 11,0 0,2 0,1 22,0-30,10 360,22-1,-28-345,45 400,35-7,-77-396,19 61,-21-75,0-1,1 0,0 0,0-1,12 16,-15-23,-1 0,1 0,0 0,0 0,0-1,0 1,0 0,0-1,0 0,0 1,0-1,1 0,-1 0,1 0,-1-1,1 1,-1 0,1-1,-1 0,1 0,-1 1,1-1,0-1,-1 1,1 0,-1-1,1 1,-1-1,1 0,-1 0,0 0,1 0,-1 0,0 0,0-1,3-2,5-3,-2 0,1-1,-1-1,0 1,0-1,11-19,7-16,-2-2,33-87,21-108,-70 217,134-503,-8 28,-134 497,12-39,1 1,35-74,-33 89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51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0,0 0,0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51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0,0 3,4 7,1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52.4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166 328,'11'-16,"14"-17,2 2,1 0,1 2,2 2,1 0,1 2,1 2,59-32,-82 50,1-1,-1 2,1-1,13-2,-23 6,0 1,0-1,0 1,1-1,-1 1,0 0,0 0,0 0,1 0,-1 0,0 1,0-1,0 0,0 1,0 0,0-1,1 1,-1 0,-1 0,1 0,0 1,0-1,0 0,-1 1,1-1,0 1,-1-1,0 1,1 0,1 3,-2-1,1-1,-1 1,0 0,-1 0,1-1,-1 1,1 0,-1 0,0-1,-1 7,-11 41,-12 20,-3-2,-47 85,40-87,-45 92,-123 261,146-289,-49 173,96-273,1 1,2 0,1 0,-1 65,6-85,1 1,0-1,1 1,1-1,0 0,0 0,1 0,1 0,0 0,0-1,1 0,1 0,0-1,0 0,15 16,-10-15,0 0,1-1,0-1,0 0,1-1,0 0,0-1,21 7,-11-7,-1 0,1-2,0-1,45 2,2-7,0-3,122-23,55-21,-140 26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53.0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0 353,'0'0,"6"-5,114-76,234-120,-256 158,-84 38,1 0,-1 2,1-1,28-1,-40 5,0-1,-1 1,1 0,0 0,-1 1,1-1,-1 0,1 1,-1 0,1 0,-1 0,1 0,-1 0,0 0,1 0,-1 1,3 1,-4-1,1 0,-1 0,0 0,0 0,0 0,0 0,0 0,0 0,0 0,-1 0,1 1,-1-1,0 0,1 0,-1 1,0 2,-2 9,0 0,-1 0,0-1,-1 1,-8 18,-145 334,33-84,-3 49,101-250,2 1,-12 95,32-154,2 0,0 0,2 0,3 36,-2-51,0-1,1 1,-1-1,2 1,-1-1,1 0,0 1,1-2,0 1,0 0,0-1,1 0,0 0,0 0,1 0,9 8,-4-7,0-1,1 0,-1 0,1-1,0-1,0 0,1-1,-1 0,1-1,13 1,15 0,78-6,25-12,155-37,-149 20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53.9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505 11,'-4'-1,"0"0,0 0,0 0,0 0,0 1,-7-1,-4 0,-2-1,0 1,0 0,0 2,0 0,0 0,0 2,1 0,-1 1,-24 9,28-7,1 0,-1 0,1 2,1-1,-1 2,1-1,1 2,-1-1,2 1,-1 1,2 0,-10 13,3 3,0-1,2 2,1 0,1 0,2 1,0 1,-6 49,7-21,3 1,6 118,3-124,2 0,18 71,-19-102,2 0,0-1,1 0,1-1,2 0,-1 0,2-1,19 24,-24-35,1 0,-1-1,1 0,0 0,1-1,0 0,0-1,0 0,0 0,1-1,0 0,0-1,0 0,14 3,-10-5,-1 0,0 0,1-1,-1-1,0-1,0 1,1-2,-1 0,-1-1,26-10,-13 2,25-15,19-18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54.8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12,'-1'7,"-14"143,6 204,9-256,-1-26,4 115,0-172,-3-15,0 0,0 1,0-1,0 0,0 0,0 0,1 0,-1 0,0 0,0 0,0 0,0 1,0-1,0 0,0 0,1 0,-1 0,0 0,0 0,0 0,0 0,0 0,0 0,1 0,-1 0,0 0,0 0,0 0,0 0,0 0,0 0,1 0,-1 0,0 0,0 0,0 0,0 0,0 0,0 0,1 0,-1-1,0 1,0 0,0 0,0 0,0 0,2-3,0 1,-1-1,1 0,-1 1,0-1,0 0,2-4,63-231,11-33,-50 190,47-100,-71 175,4-9,1 0,10-13,-17 25,1 1,0-1,0 1,0-1,0 1,0 0,0 0,1 0,-1 0,1 1,0-1,-1 0,1 1,0 0,0 0,0 0,5-1,-6 2,0 0,0 0,1 1,-1-1,0 1,0 0,0 0,0-1,0 1,0 1,-1-1,1 0,0 0,0 1,-1-1,1 1,-1-1,1 1,-1 0,0-1,0 1,1 0,-1 0,0 0,0 2,4 8,0 0,6 24,-11-36,13 56,-3 0,4 75,-7 115,-6-213,-2 43,4 81,-3-156,0 0,0 0,0 0,0 0,0-1,1 1,-1 0,0 0,0 0,1 0,-1 0,0-1,1 1,-1 0,1 0,0 1,0-3,-1 1,0 0,1 0,-1 0,0 0,1 0,-1 0,0 0,1-1,-1 1,0 0,0 0,1-1,-1 1,0 0,1 0,-1-1,0 1,0 0,0-1,1 1,-1 0,0-1,0 1,0 0,0-1,14-35,-13 32,35-112,45-138,-55 186,56-107,-77 165,1 0,0 0,1 1,0 0,1 0,-1 1,10-8,-14 14,0 0,0 0,0 0,0 0,0 1,1-1,-1 1,1-1,-1 1,1 1,-1-1,1 0,-1 1,1 0,0-1,-1 1,1 1,-1-1,1 1,0-1,-1 1,1 0,-1 0,1 0,5 4,-3-1,1 0,0 1,-1 0,0 0,0 1,-1 0,1 0,-1 0,-1 1,1-1,-1 1,5 10,3 9,-2 1,9 33,1 16,18 145,-14 81,-22-264,4 94,-6-89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55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1,'-12'20,"3"-4,-5 8,1 1,-18 48,30-72,1 1,-1-1,1 1,-1-1,1 1,0-1,0 1,0-1,-1 1,1 0,1-1,-1 1,0-1,0 1,1-1,-1 1,0-1,1 1,0-1,-1 1,3 1,-2-1,0-1,1-1,-1 1,0 0,1 0,-1 0,1-1,-1 1,1-1,-1 1,1-1,0 0,-1 1,1-1,0 0,-1 0,3 0,8-2,1 0,-1 0,0-1,15-6,-23 8,110-43,-71 26,0 2,57-14,-93 28,0 1,0 0,0 1,-1-1,1 1,0 1,0-1,0 1,11 3,-15-3,0 0,0 0,0 1,0-1,-1 1,1 0,0 0,-1 0,1 0,-1 0,0 1,0-1,0 1,0 0,0-1,0 1,-1 0,1 0,-1 0,0 0,0 0,1 5,1 6,-1 0,0-1,-1 1,-1 0,-2 21,-15 71,9-65,-12 65,2-16,4 2,-3 98,16-178,1 0,1 0,0 0,0 0,1-1,1 1,7 20,-8-29,-1 1,1-1,1 1,-1-1,0 0,1 0,0 0,0 0,0 0,0 0,0-1,0 0,1 1,-1-1,1-1,-1 1,1 0,0-1,0 0,0 0,0 0,0 0,0 0,0-1,8 0,18-2,0-1,-1-1,1-2,30-10,-52 14,346-97,-163 45,9-2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7:48.4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0,'0'0,"0"0,0 0,0 0,0 0,0 16,-4 216,3 161,15-122,-13-233,-1-43,1-1,-1 1,1 0,1 0,2-9,1 1,0-7,2 0,1 1,0 0,2 0,18-28,-24 40,1 1,0-1,0 1,1 0,0 0,0 1,0-1,1 1,0 1,-1-1,2 1,-1 1,0-1,1 1,0 0,-1 1,11-2,-13 3,1 1,-1 0,0 0,0 1,0-1,0 1,0 0,0 1,0-1,0 1,0 0,0 0,-1 1,1-1,-1 1,0 0,0 0,0 0,0 1,0-1,-1 1,1 0,-1 0,0 1,0-1,-1 0,4 8,-3-6,-1 0,0 1,0-1,0 0,0 1,-1-1,0 1,-1 0,1-1,-1 1,-1-1,1 1,-1 0,0-1,-1 1,0-1,1 0,-2 0,1 1,-1-1,-4 7,2-7,1 0,-1 0,0 0,0-1,0 0,-1 0,0 0,0-1,0 0,-11 6,9-7,-2 1,1-1,0-1,0 0,-1 0,1-1,-19 0,6 1,11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7:55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1,'-24'0,"9"0,-31 0,35 1,22 3,27 2,0-1,0-3,0-1,50-5,53 1,-139 3,-1 0,0 1,1-1,-1 1,0 0,0-1,1 1,-1 0,0 0,0-1,0 1,0 0,0 0,0 0,0 0,0 1,0-1,0 0,-1 0,1 1,0-1,-1 0,1 0,-1 1,0-1,1 1,-1 2,7 48,-6-37,10 142,2 17,-10-159,0-7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37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1,'0'6,"23"174,-2-21,3 585,-21-450,-2-220,13 75,-5-98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7:56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343 13,'0'0,"0"0,0 0,0 0,-16-1,-5-2,-4-1,0 2,0 0,0 1,-44 5,63-3,-1 1,1-1,0 1,0 0,0 0,0 0,1 1,-1 0,0 0,1 1,0 0,0-1,0 2,1-1,-1 1,1-1,0 1,0 0,1 0,-1 1,1-1,0 1,1 0,-3 7,1 1,0 0,1 1,1-1,1 0,0 1,0-1,2 1,0-1,0 0,1 1,1-1,1 0,0 0,0-1,2 1,0-1,8 15,-12-25,-1-1,1 1,0-1,0 0,0 1,0-1,0 0,0 0,1-1,-1 1,1 0,-1-1,1 1,0-1,-1 0,1 0,0 0,0 0,0-1,0 1,0-1,0 1,0-1,0 0,3-1,-1 0,-1 0,1 0,-1-1,0 0,0 0,0 0,0 0,0-1,-1 0,1 0,-1 0,1 0,-1 0,0 0,0-1,2-4,6-11,0 0,-1-1,-2-1,0 0,-1 0,5-25,-3 13,20-50,-28 82,-1 0,1-1,-1 1,1 0,0 0,-1 0,1-1,0 1,0 0,0 0,0 0,0 0,0 0,0 0,0 1,0-1,0 0,1 1,-1-1,0 0,1 1,1-1,-1 1,0 0,-1 0,1 1,0-1,0 0,-1 1,1-1,0 1,-1 0,1-1,0 1,-1 0,1 0,-1 0,2 2,6 5,0 1,-1 0,0 1,7 10,-10-13,130 204,-92-139,-42-70,0-2,-1 0,0 1,1-1,-1 1,0-1,1 0,-1 1,0-1,1 1,-1-1,0 1,0 0,0-1,0 1,0-1,1 1,-1-1,0 1,0-1,0 2,-2-2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5:22.5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0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728 80,'-2'0,"-1"-1,1 1,0-1,0 0,0 0,0 1,0-1,-2-2,-5-1,-8-4,-13-5,-1 1,-49-14,70 24,-1 0,0 0,0 1,1 0,-1 0,0 1,0 1,0-1,0 1,0 1,-20 5,10 0,0 1,1 1,1 0,0 2,0-1,1 2,1 0,-20 19,14-11,1 2,1 1,2 0,-32 50,40-54,1 1,1 0,1 0,1 1,-4 23,8-30,1 0,1 0,1 0,0 0,1 0,1 1,0-1,8 22,-9-32,0 0,1 0,0 0,0 0,0 0,1-1,-1 1,1-1,0 0,0 1,1-1,-1 0,1-1,5 4,-6-4,0-1,1 1,-1-1,1 0,0 0,-1 0,1 0,0-1,0 1,-1-1,1 0,0 0,0 0,0-1,-1 1,1-1,0 0,5-1,1-1,0-1,-1-1,1 1,-1-1,0-1,0 1,-1-1,0 0,0-1,-1 0,0 0,11-14,-1-3,-1 0,-1 0,12-28,-8 8,20-69,0-48,-26 101,-12 56,-1 2,1 1,-1-1,0 1,0 0,1-1,-1 1,1 0,-1-1,1 1,0 0,0 0,1-3,-1 4,-1 0,0 0,0 0,1 0,-1 0,0 0,0 0,1 0,-1 1,0-1,0 0,1 0,-1 0,0 0,0 0,1 0,-1 0,0 1,0-1,0 0,0 0,1 0,-1 0,0 1,0-1,0 0,0 0,0 0,1 1,-1-1,5 9,-4-7,221 431,-190-367,-1 2,29 56,-59-122,0 1,0-1,0 0,0-1,1 1,-1 0,1 0,-1 0,1-1,0 1,0-1,0 1,0-1,0 1,0-1,0 0,1 0,-1 0,0 0,5 1,8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1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0,4 0,69-1,120 5,-169 1,-13 0,-11-5,0 0,0 0,1 1,-1-1,0 0,0 0,0 1,0-1,0 0,1 0,-1 1,0-1,0 0,0 0,0 1,0-1,0 0,0 0,0 1,0-1,0 0,0 1,0-1,-1 0,1 0,0 1,0-1,0 0,0 0,-1 1,-1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1.4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73,'0'0,"3"0,7-1,12-3,10-1,9 0,6-1,4-1,1 1,0-1,-2-1,0 0,-1 0,-9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2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0 286,'38'-36,"2"1,84-55,-118 85,92-59,-81 54,2 1,-1 0,34-11,-48 18,1 1,0 0,0 0,0 0,0 0,-1 1,1-1,0 1,0 0,0 1,0-1,0 1,0 0,8 2,-9-1,0-1,-1 1,1 0,-1 0,1 0,-1 1,0-1,0 1,0-1,0 1,-1 0,1 0,-1 0,0 0,0 1,0-1,2 6,1 6,0 0,-1 0,-1 0,-1 0,0 22,-6 79,2-94,-56 552,49-523,4-36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2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83,'0'0,"4"0,8-2,16-3,13-2,11-2,8-2,6 0,4 0,1 1,1 1,-13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3.0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 0,'0'0,"-3"3,-4 5,-7 5,-5 7,-6 5,3-2,-1 2,3-4,5-5,1-1,3-2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3.7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83,'-11'-20,"9"17,-5-7,-13-16,18 24,1 0,-1 0,0 0,0 0,0 1,0-1,0 1,-1-1,1 1,0 0,-1 0,1-1,-1 2,0-1,-2-1,3 2,1 0,-1 0,1 1,0-1,-1 0,1 0,0 1,-1-1,1 1,0-1,-1 1,1-1,0 1,0 0,0 0,0-1,0 1,0 0,0 0,0 0,0 0,0 0,0 0,1 0,-1 0,0 0,1 0,-1 1,1 0,-3 5,0 0,1 0,-1 11,-1 13,2 0,4 59,18 61,-16-132,-3-10,32 166,-32-172,-1-1,1 1,0-1,0 0,0 0,0 1,0-1,1 0,2 4,-3-6,0 1,0 0,0-1,0 1,0-1,0 1,0-1,0 1,0-1,0 0,0 1,1-1,-1 0,0 0,0 0,0 1,0-1,1 0,-1 0,0-1,0 1,0 0,0 0,1 0,-1-1,1 0,11-3,-1-1,0-1,0 0,15-9,5-4,-12 8,2 1,0 0,0 1,36-9,-49 16,0 0,0 1,0 0,0 0,0 0,0 1,0 0,0 1,0 0,0 0,0 1,0-1,0 2,-1-1,13 6,-12-3,0-1,0 2,0-1,-1 1,0 0,0 1,-1-1,0 1,0 1,-1-1,0 1,-1 0,0 0,0 1,-1-1,0 1,3 10,-3-5,-1 0,-1 0,0 1,-2-1,0 0,0 0,-1 1,-1-1,-1 0,-7 22,1-15,0 1,-2-1,0 0,-2-1,0 0,-2-1,-19 20,13-18,-1 0,-1-2,-1 0,-1-2,-42 24,62-38,0 0,0-1,-1 1,1-1,-1 0,0 0,0-1,0 1,0-1,0 0,-9 0,0-2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4.3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6,'-27'-6,"23"6,0 0,-1 1,1-1,0 1,0-1,0 1,0 1,0-1,0 0,0 1,0 0,1-1,-1 1,1 0,-1 1,1-1,0 1,0-1,0 1,-4 5,-2 2,1 1,0 0,1 1,-9 18,3 0,2-1,2 1,1 1,1-1,-1 32,5-13,2-1,10 73,-3-80,24 80,-23-102,0 0,2 0,0-1,2 0,0 0,16 18,-21-29,1 0,0 0,0 0,1-1,0 0,0 0,1-1,0 0,0 0,0-1,1 0,0 0,-1-1,1 0,1-1,-1 0,0 0,1-1,-1 0,1-1,-1 1,1-2,-1 0,1 0,-1 0,0-1,1 0,-1-1,0 0,-1-1,1 1,-1-2,11-5,-8 3,-1-1,0 0,0 0,-1-1,0-1,0 1,13-21,-12 15,-2-1,0 0,-1-1,-1 0,5-19,-5 11,-2-1,-1 0,-2 0,-1 0,-1 0,-1 0,-9-44,5 49,-1 0,-1 1,-1-1,-1 2,-2-1,0 1,-1 0,-19-22,18 26,0 1,-2 1,0-1,0 2,-2 0,1 1,-2 0,0 1,-36-15,3 8,7 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38.8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0 138,'32'-8,"0"0,42-19,2 0,-47 18,111-32,-116 35,0 2,1 1,46-1,-64 4,0 1,0 0,0 0,0 0,-1 1,1 0,0 0,-1 1,0 0,1 0,6 6,-10-7,0 0,-1 0,1 0,-1 1,1-1,-1 1,0-1,0 1,-1 0,1 0,0 0,-1 0,0 0,1 0,-1 0,-1 1,1-1,0 0,-1 1,0-1,0 0,0 1,0-1,0 0,-1 6,-2 1,0 1,-1-1,0 0,-1 1,0-2,-1 1,0-1,-10 13,-64 66,80-88,-64 60,-2-2,-93 61,190-131,1 1,36-7,-33 10,1 2,0 1,1 2,-1 1,1 2,-1 1,67 12,-85-9,-1 1,1 0,-2 1,1 1,-1 1,0 0,27 19,-33-19,0 0,-1 1,0 0,0 1,-1 0,0 0,0 1,-2 0,1 0,-1 1,8 22,-9-19,-1 1,0 0,-1 0,-1 0,0 0,-1 0,-1 1,-1-1,-4 28,0-22,0 1,-2-1,0 0,-2-1,-1 0,-13 23,-7 2,-2-1,-2-2,-2-2,-1-1,-44 35,-9 3,-141 93,219-162,-2-1,1-1,-1 0,-15 5,1-5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5.7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91,'0'0,"0"0,0 0,5-1,375-36,-328 32,-1-3,75-19,-84 14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7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0,'0'0,"0"0,0 0,0 3,-1-1,0 1,1-1,-1 1,0-1,0 1,-3 2,-1 6,-2 4,-66 175,66-166,1 0,1 1,1-1,2 1,1 0,3 25,-2-43,1 0,0-1,1 1,0-1,0 1,0-1,1 1,0-1,0 0,1 0,0 0,1-1,-1 1,1-1,0 0,0 0,1 0,0-1,0 1,0-1,1-1,-1 1,1-1,0 0,0 0,8 2,4-1,0 0,0-1,0 0,0-2,1 0,-1-1,0 0,1-1,-1-1,0-1,0-1,0 0,26-9,-10-1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7.5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1,'-24'86,"12"-38,-33 138,9 2,-13 287,49-400,2-50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7.8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178 1,'0'0,"0"0,-3 1,-7 5,-8 4,-6 5,-5 5,2-1,2 0,2 0,4-3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8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367 87,'-5'-9,"1"3,1 1,-1 0,-1-1,1 1,-1 1,0-1,0 1,-1-1,0 1,1 0,-2 1,1 0,0-1,-1 2,-7-4,8 5,0-1,0 1,1 0,-1 0,0 1,-1-1,1 1,0 0,0 1,0-1,0 1,0 0,1 1,-1-1,0 1,0 0,1 0,-11 6,7-3,1 1,-1 1,1-1,0 1,1 1,0-1,1 1,-1 0,2 0,-1 1,1-1,1 1,-6 16,0 5,1 1,-7 58,8-21,3 75,5-135,0-1,1 1,0 0,1-1,0 1,0 0,5 9,-6-15,1 1,-1-1,1 0,-1 1,1-1,0 0,0 0,0 0,0 0,1 0,-1-1,0 1,1-1,0 1,-1-1,1 0,0 0,0 0,0 0,0 0,0 0,0-1,0 1,4-1,9 0,0-1,0 0,31-7,-27 4,34-2,-44 6,0-1,0 2,0 0,-1 0,1 0,0 1,-1 0,1 1,-1 0,0 0,0 0,10 6,-12-5,0 1,0 0,0 0,0 1,-1-1,0 1,0 0,-1 1,0-1,0 1,-1 0,0 0,4 11,-3-5,-1-1,-1 0,0 1,-1 0,-1-1,0 1,-1 0,-2 19,-1-14,-1 0,-1-1,0 0,-2 0,-13 25,3-14,-1-1,-2-1,-1 0,-1-1,-1-1,-43 33,52-45,-1-2,0 1,-25 12,25-16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29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258 555,'3'-5,"108"-172,-15-6,-90 171,-1-1,-1 1,0-1,-1 0,3-19,-6 28,0 1,0-1,0 1,-1-1,1 1,-1-1,0 1,0-1,0 1,-1 0,1 0,-1-1,0 1,0 0,0 0,-1 1,1-1,-1 0,0 1,0-1,0 1,0 0,0 0,0 0,-5-2,1 1,-1 0,1 1,-1 0,1 0,-1 1,0 0,0 0,0 0,1 1,-1 0,0 1,0-1,0 1,0 0,1 1,-12 3,6-1,0 1,0 0,1 0,0 1,0 1,0 0,1 0,-16 14,19-14,1 1,0-1,0 1,1 0,0 1,1 0,0-1,0 1,1 1,0-1,1 0,1 1,-1 0,2-1,0 1,0 15,2-10,0 0,2 0,0 0,1-1,1 1,0-1,1 0,1 0,0-1,13 17,-3-7,2-1,36 34,53 35,-4-3,-82-68,-1 2,26 34,-40-46,-1-1,0 1,0 0,-2 0,1 0,-2 1,1-1,1 17,-4-21,-1 1,1-1,-2 0,1 0,-1 0,0 0,-1 0,1 0,-2 0,1 0,-1-1,1 1,-2 0,1-1,-1 0,-7 8,2-4,-1 0,-1-1,1 0,-1-1,-1 0,0-1,0 0,0 0,-1-1,-14 4,1-1,-1-2,-1 0,1-2,-30 2,27-4,-43-2,59-1,-1 0,1-1,0-1,0 0,-14-5,24 7,0 0,1-1,-1 1,1-1,-1 0,1 0,0 0,0-1,0 1,0 0,0-1,1 0,-1 1,1-1,0 0,0 0,0 0,0-1,1 1,-1 0,1 0,0-1,0 1,1-1,-1 1,1-1,0 1,0-1,0 1,0-1,1 1,1-7,2-2,1 0,0 0,1 0,0 0,1 1,1 0,0 1,10-12,7-4,55-43,-1 11,-1 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30.0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37,'129'-8,"278"-15,-359 20,-26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30.4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52,'0'0,"0"0,0 0,3 0,8-1,13-2,15-1,18-2,12-2,10-1,5-2,-11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47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0 153,'9'-6,"125"-81,-117 78,0 0,1 1,0 1,1 0,-1 1,27-5,-40 10,0 1,1-1,-1 1,0 0,0 0,1 0,-1 0,0 1,0 0,0 0,7 2,-10-2,0 0,1 0,-1 0,0 0,0 1,0-1,0 0,0 1,0 0,-1-1,1 1,-1 0,1 0,-1-1,0 1,1 0,-1 0,0 0,-1 1,1-1,0 0,-1 0,1 0,-1 0,0 3,0 3,0-1,-1 1,0-1,0 1,-1-1,-3 9,-22 44,23-54,-130 227,-22 44,151-267,1 1,0-1,0 0,2 1,-3 12,5-19,0 0,0 0,0 0,1 0,-1 0,1 0,0 0,1 0,-1 0,1 0,0-1,0 1,0 0,0-1,1 0,4 6,1-2,0-1,1 1,0-1,0-1,0 1,1-2,-1 1,1-1,1 0,-1-1,15 4,15 1,68 7,-106-15,191 12,-137-12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47.6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142 0,'0'0,"0"0,0 0,-4 4,-17 21,1 0,2 1,0 0,3 2,-24 55,33-63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39.4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0 110,'29'-2,"0"-1,46-10,-20 3,37-6,410-48,-492 63,-1 1,0 0,1 0,-1 1,0 1,0-1,0 2,13 3,-18-4,-1 0,0 0,0 0,0 0,0 0,0 1,0-1,0 1,-1 0,0 0,1 0,-1 0,0 0,0 1,-1-1,1 0,-1 1,0-1,0 1,0 0,0-1,0 1,-1 5,1 8,0 0,-2 0,0-1,-6 34,-25 69,22-83,-89 291,-32 118,95-301,-19 162,54-299,-1 6,1-1,0 0,1 0,0 0,2 16,2-13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48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377 0,'0'0,"-5"1,-15 3,-1 0,1 1,1 1,0 1,0 0,0 1,-32 19,36-18,2 1,-1 0,2 1,-1 0,2 1,0 0,0 1,2-1,-14 23,14-19,1 0,1 1,1-1,0 1,1 0,1 0,1 1,1-1,0 19,2-33,0-1,1 1,-1 0,1-1,-1 1,1-1,0 1,0-1,0 1,1-1,-1 0,1 1,-1-1,1 0,2 2,-2-2,0-1,0 0,0 0,0 0,0 0,0 0,0 0,0 0,1-1,-1 1,0-1,0 1,1-1,-1 0,0 0,1 0,-1 0,0 0,1 0,2-1,3 0,1-2,-1 1,1-1,-1 0,0 0,0-1,-1 1,1-2,10-6,-1-2,0-1,22-23,-15 10,-1 0,-1-2,-2 0,-2-1,-1 0,-1-1,13-42,-29 73,0 0,0 0,0 0,0 0,0-1,0 1,0 0,0 0,0 0,0 0,0 0,0 0,0 0,0 0,0 0,0 0,0-1,0 1,0 0,0 0,0 0,1 0,-1 0,0 0,0 0,0 0,0 0,0 0,0 0,0 0,0 0,0-1,0 1,0 0,0 0,1 0,-1 0,0 0,0 0,0 0,0 0,0 0,0 0,0 0,0 0,0 0,1 0,-1 0,0 0,0 0,0 0,0 0,0 0,0 0,3 7,2 18,-3-15,16 59,32 80,7 18,-43-115,-3 2,6 81,-16-112,-1 1,-1-1,-2 0,-1 0,0 0,-2 0,-1 0,-15 31,14-40,-1 0,0-1,-1 0,-1-1,0 0,-1 0,0-1,-1 0,0-1,-1-1,-23 13,14-10,-1-1,-1-1,0-1,0-1,-1-1,-51 9,69-15,0 0,-1 0,1-1,0 0,-1 0,1-1,0 0,-1 0,-12-4,2-2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8:49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43,'3'0,"0"0,0 0,0 0,0 0,0 0,0 0,6-2,6-1,19 0,328-31,-352 34,0-1,1 1,-1 1,15 2,-23-3,-1 0,1 1,0-1,-1 0,1 1,0-1,-1 1,1 0,-1 0,1-1,-1 1,1 0,-1 0,0 0,1 0,-1 0,0 0,0 1,0-1,0 0,0 0,0 1,-1-1,1 1,0-1,-1 0,1 1,-1-1,0 1,1-1,-1 1,0-1,0 1,0 1,-1 2,0 0,0 1,-1-1,0 0,0-1,0 1,-5 7,-26 33,25-35,-96 116,-76 99,145-176,3 2,-42 90,67-126,1 0,1 0,1 0,-4 26,8-36,0-1,0 1,0 0,1-1,0 1,0 0,0-1,3 8,-2-9,0 0,-1-1,1 1,0 0,1-1,-1 1,0-1,1 0,0 1,0-1,-1 0,1 0,7 2,1 1,1-1,0 0,0-1,0-1,0 1,0-2,15 2,94-3,-95 0,294-15,-211 9,-19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36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0,'-2'5,"-26"81,4 2,-12 96,12 332,51 2,0 37,-23-466,-3-74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37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0 916,'3'57,"3"1,16 59,-13-75,39 242,-44-257,1-8,-4-19,-1 0,0 0,0 1,0-1,0 0,0 0,0 1,1-1,-1 0,0 0,0 1,0-1,1 0,-1 0,0 0,0 1,1-1,-1 0,0 0,1 0,-1 0,0 0,1 0,-1 0,1 0,-1 0,1 0,-1-1,1 1,-1 0,0 0,1-1,-1 1,1 0,-1-1,0 1,1 0,-1-1,0 1,0 0,1-1,-1 1,0-1,0 0,6-12,-1 0,0 0,-1-1,3-23,-4 17,79-561,-61 411,-11 88,18-208,-30 271,2 16,-1-1,1 0,0 1,0-1,0 0,0 1,2-7,-1 10,-1-1,1 0,-1 0,1 1,0-1,-1 0,1 1,0-1,0 0,0 1,-1-1,1 1,0-1,0 1,0-1,0 1,0 0,2-1,21-3,-18 3,124-18,70-10,610-106,-671 105,-137 30,-1 0,0 0,0 0,0 0,1 0,-1 0,0 0,0 0,0 0,0 1,0-1,1 1,-1-1,0 0,0 1,0-1,0 1,0 0,0-1,-1 1,1 0,0 0,0-1,0 1,-1 0,1 0,0 0,0 1,2 4,0-1,-1 1,4 10,-6-15,8 28,-2-1,-2 0,2 39,-9 87,2-140,-3 49,-2 40,7-86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5:21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5:22.0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06.5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681 213,'0'-1,"-1"0,0 0,0-1,1 1,-1 0,1 0,-1-1,1 1,0-2,-2-3,-3-8,-1 1,-1-1,-1 1,0 0,-1 0,0 1,-18-18,20 23,0 1,-1 0,1 0,-2 1,1-1,-1 2,0-1,0 1,0 0,0 1,-1 0,0 0,-18-3,15 5,0 0,0 0,0 1,0 0,0 1,0 1,0 0,1 0,-1 1,-12 4,10-1,0 0,1 1,0 0,1 0,0 1,0 1,-16 14,11-6,2 0,0 1,1 0,1 1,0 0,2 1,1 1,1-1,1 2,-6 21,7-14,2 0,-4 42,9-56,1 1,0 0,2-1,0 1,1-1,7 21,-8-29,1 0,1 0,-1 0,2-1,-1 1,1-1,0 0,0 0,1-1,11 10,-14-13,0 0,0 0,0 0,1 0,-1-1,1 1,-1-1,1 0,0 0,-1 0,1 0,0 0,0-1,0 0,0 0,0 0,0 0,0 0,0 0,-1-1,1 0,0 0,0 0,0 0,5-2,1-2,-1-1,1 1,-1-1,-1 0,1-1,-1 0,-1 0,14-16,-3 0,27-48,-17 18,-4 0,18-58,20-114,-60 215,-2 8,1-1,-1 1,1-1,-1 1,1 0,0-1,0 1,1 0,-1-1,2-2,-2 5,-1 0,0 0,0 0,1-1,-1 1,0 0,1 0,-1 0,0 0,0 0,1 0,-1 0,0 0,1 0,-1 0,0 0,1 0,-1 0,0 0,1 0,-1 0,0 0,1 0,-1 0,0 0,0 0,1 1,-1-1,0 0,0 0,1 0,-1 0,0 1,0-1,1 0,-1 0,0 1,9 9,-8-9,7 12,1 1,-2 0,0 0,6 20,14 63,-23-81,47 254,0-4,-49-258,-1-1,1 0,1 0,0 0,0 0,0 0,1-1,0 1,8 8,0-3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07.3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0 146,'17'-18,"1"2,0-1,2 2,0 0,1 1,34-17,-17 16,-36 14,1 0,-1 0,1 1,-1-1,1 1,-1 0,1 0,-1-1,1 1,-1 1,1-1,-1 0,6 2,-8-2,0 0,1 0,-1 0,1 1,-1-1,0 0,1 1,-1-1,0 0,1 1,-1-1,0 0,0 1,1-1,-1 1,0-1,0 1,0-1,1 0,-1 1,0-1,0 1,0-1,0 1,0-1,0 0,0 1,0-1,-1 1,1-1,0 1,-7 15,6-15,-51 77,38-59,1 0,1 0,1 1,-14 35,24-53,0 0,1 0,-1 0,1 0,0 0,0-1,0 1,0 0,0 0,0 0,1 0,-1 0,1 0,-1 0,2 3,0-4,-1 1,0-1,0 0,0 0,1 0,-1 1,1-1,-1 0,1-1,-1 1,1 0,0 0,-1 0,1-1,0 1,0-1,-1 0,1 1,2-1,16 2,-1-2,1 0,-1-1,36-5,-16 2,112-7,-106 10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08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24,'0'0,"0"0,119-9,-55 3,13 0,1 4,98 6,-133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0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0,'0'0,"0"0,-1 4,-2 8,-1 12,-2 10,0 11,2 8,1 4,4 4,2 1,2 1,0-2,0-10,0-5,-1-10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39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1 139,'0'0,"4"-1,11-2,16-4,19-4,17-3,12-2,10 0,11 0,9 1,9 2,3 2,1 3,-5 3,-20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09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0,'32'225,"-20"-61,-8 1,-37 297,27-414,-20 107,26-153,-1 0,1-1,-1 1,0 0,0 0,1-1,-1 1,0 0,-1-1,1 1,-3 2,4-4,0 0,0 0,-1 0,1 0,0 1,0-1,0 0,-1 0,1 0,0 0,0 0,-1 0,1 0,0 0,0 0,0 0,-1 0,1 0,0 0,0 0,-1 0,1 0,0 0,0 0,0 0,-1 0,1 0,0 0,0 0,-1-1,1 1,0 0,0 0,-1 0,1-1,-1 0,0 0,1 0,-1 0,1 0,-1 0,1 0,0 0,-1-1,1 1,0-1,-2-11,1 0,1 0,0 0,3-19,15-52,-18 84,9-34,1 0,3 1,1 1,18-32,-22 48,0 0,1 1,0 0,2 1,0 0,1 0,0 2,1-1,28-16,-34 24,1 0,0 0,1 1,-1 0,1 1,0 0,0 0,0 1,0 0,1 1,-1 0,0 0,22 2,-23 0,0 1,0 0,0 0,0 1,0 0,-1 0,1 1,-1 0,0 0,0 1,-1 0,0 1,0-1,0 1,10 11,-9-7,0 0,-1 0,-1 1,1 1,-2-1,0 1,0-1,-2 2,1-1,-2 0,0 1,-1-1,0 1,-1 24,-2-22,0 0,-1-1,-1 1,-1-1,-1 0,0 0,-1 0,0 0,-1-1,-1 0,-1 0,-17 20,8-15,-2 1,0-2,-1 0,-26 15,13-12,0-1,-47 19,73-35,-1 1,0-2,-17 5,21-6,1-1,-1 1,1-1,-1 0,1 0,-1-1,1 1,-1-1,-7-2,-4-2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09.9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1 172,'10'-8,"31"-21,1 1,2 2,60-28,-99 52,35-15,-36 16,0-1,0 1,0 0,1 0,-1 0,0 1,8-1,-11 1,-1 0,1 0,-1 0,1 0,-1 0,1 0,-1 0,1 1,-1-1,1 0,-1 0,1 0,-1 0,1 1,-1-1,1 0,-1 1,1-1,-1 0,0 1,1-1,-1 0,0 1,1-1,-1 0,0 1,1-1,-1 1,0-1,0 1,0-1,1 0,-1 1,0-1,0 1,0-1,0 1,0-1,0 1,0-1,0 1,-1 0,1 2,-1 0,0 0,0 0,-1 0,-1 4,-57 87,40-66,2 1,-17 36,33-61,0 1,0-1,1 0,0 1,0-1,0 1,1-1,0 6,0-9,0 1,1-1,-1 1,0-1,1 1,0-1,-1 1,1-1,0 0,0 1,0-1,0 0,0 1,0-1,0 0,1 0,-1 0,0 0,1 0,-1 0,1 0,-1-1,1 1,0 0,-1-1,4 1,9 2,0-1,0 0,0-1,0 0,1-1,27-3,-22 2,337-30,-277 23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10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33,'0'0,"4"0,8-1,13-1,14-1,11-1,9 0,4-1,1 2,-11 0,-4 1,-11 0,-2 1,-8 1,2-1,-5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10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97,'0'0,"2"0,8-2,10-3,10-3,9-3,5-1,5-1,4 0,2 2,1 2,1 3,-9 3,-3 0,-8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11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545 10,'-16'0,"-24"-5,25 3,-29-1,29 4,0 0,1 0,-1 1,1 1,-1 0,1 1,0 0,0 1,-18 9,16-6,0 1,1 1,0 0,0 1,1 0,-21 23,18-13,0-1,2 2,0 0,2 1,1 0,1 0,1 1,2 1,-9 39,15-48,0-1,0 0,2 1,0-1,1 1,1-1,0 1,7 18,-6-25,1 0,0 0,1 0,0-1,0 0,1 0,0 0,1 0,0-1,0 0,1 0,0 0,0-1,15 8,-8-6,1-1,0 0,0-1,1-1,0-1,0 0,0 0,1-2,-1 0,1 0,-1-1,1-1,21-3,-5-1,-1 0,0-3,0 0,0-2,58-23,-34 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12.1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1 155,'0'0,"3"-2,33-18,13-8,0 2,102-39,-142 62,0 1,0-1,1 1,-1 1,1 0,9-1,-17 2,1 0,-1 0,0 0,0 0,0 0,0 1,0-1,0 1,0-1,0 1,0 0,0-1,0 1,0 0,0 0,0 0,-1 0,1 0,0 1,-1-1,0 0,1 1,-1-1,0 1,1-1,-1 1,0 0,0-1,-1 1,1 0,0-1,-1 1,1 3,0 0,-1 0,0 0,0-1,-1 1,1 0,-1 0,-1 0,1 0,-1-1,-3 7,-4 8,-15 19,17-27,-29 41,-14 22,47-70,1 0,0 0,0 0,0 1,1-1,0 1,0-1,0 1,0 7,1-10,0 0,1 0,-1 0,1 0,-1-1,1 1,0 0,0 0,0-1,0 1,0 0,0-1,1 1,-1 0,0-1,1 0,0 1,-1-1,1 0,0 0,0 0,0 0,-1 0,1 0,4 1,8 2,1-1,-1 0,1 0,0-2,0 1,29-2,-27 0,300-3,-90 0,-160 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28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140 173,'0'0,"-17"0,15 0,0 0,0 0,1 0,-1-1,0 1,0 0,0-1,1 1,-1-1,0 1,1-1,-1 1,-2-3,3 3,1-1,0 1,-1-1,1 1,-1-1,1 0,0 1,0-1,-1 0,1 1,0-1,0 0,0 1,0-1,0 0,0 1,0-1,0 0,0 1,0-1,0 0,1 1,-1-1,0 0,1 1,-1-1,0 0,1 1,-1-1,1 1,-1-1,1 1,0-2,8-7,0-1,0 1,1 1,1-1,18-10,0 1,33-13,-56 28,6-3,0 1,25-8,-35 12,1 1,0-1,-1 0,1 1,-1 0,1-1,0 1,-1 0,1 0,0 1,-1-1,1 0,0 1,-1-1,1 1,-1 0,1 0,-1 0,1 0,-1 0,3 2,-3-2,-1 0,0 1,0-1,1 0,-1 1,-1-1,1 1,0-1,0 1,0-1,-1 1,1 0,-1-1,0 1,1 0,-1-1,0 1,0 0,0 0,-1-1,1 1,0 0,-2 2,0 4,-1-1,-1 1,-7 12,-12 15,-37 43,-35 29,51-59,6-7,7-8,-37 52,64-80,1 0,0 0,1 1,-1-1,1 1,0-1,1 1,0-1,0 1,0 0,1 0,0-1,0 9,1-10,0 0,0 0,1 0,0 1,-1-1,1-1,1 1,-1 0,1 0,0-1,0 1,0-1,0 0,1 0,-1 0,1 0,0 0,6 3,3 0,1 0,0 0,0-1,1 0,29 5,80 6,-114-15,122 10,-73-7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28.5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0,'0'0,"-3"2,-5 5,-6 6,-6 5,-4 6,1-1,2 1,1 2,4-4,3-2,4-4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29.3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370 1,'-3'0,"0"1,0 0,1-1,-1 0,0 1,0-1,-3 0,-10 1,-1 2,0 1,1 1,-1 0,1 1,0 0,1 1,0 0,0 2,1-1,0 1,1 1,0 0,-19 20,21-18,0 0,1 0,1 1,0 0,1 1,1-1,1 1,0 1,1-1,0 1,1-1,1 1,-1 29,4-37,1 0,0 0,0 0,0-1,1 1,0 0,1-1,0 1,0-1,5 8,-7-13,1 1,-1 0,1 0,-1 0,1-1,-1 1,1-1,0 1,0-1,0 0,0 1,0-1,0 0,1 0,-1 0,0-1,1 1,-1 0,0-1,1 1,-1-1,1 0,-1 0,1 0,-1 0,1 0,-1 0,1 0,-1-1,1 1,-1-1,0 1,1-1,-1 0,4-2,3-2,0 0,-1 0,0 0,0-1,-1 0,0-1,0 0,11-13,1-6,19-34,35-92,-23 42,-49 108,-1 1,1-1,1 0,-1 0,0 1,0-1,1 1,-1-1,1 1,-1-1,3-1,-3 3,0 0,0 0,0-1,0 1,-1 0,1 0,0 0,0-1,0 1,0 0,0 0,0 0,0 1,0-1,-1 0,1 0,0 0,0 1,0-1,0 0,0 0,-1 1,1-1,0 1,0-1,-1 1,1-1,0 1,-1-1,2 2,6 5,0 1,-1 0,0 0,0 1,-1-1,6 12,25 59,-23-45,-2 1,-2 0,10 70,-18-83,-1 1,-1-1,-1 1,-1-1,-1 0,-2 1,-11 31,11-41,-1-1,-1 0,0 0,-1 0,0-1,-1 0,0-1,-1 1,-22 16,23-21,1 0,-1 0,0-1,-1 0,0 0,0-1,0 0,0 0,0-1,-1-1,0 1,0-1,0-1,-16 1,5-3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29.9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93,'12'-7,"21"-12,1 2,0 2,45-15,-77 29,1 0,0 0,-1 1,1-1,0 1,0 0,-1-1,1 1,0 0,0 0,-1 1,1-1,0 0,-1 1,1 0,3 0,-5 0,1 0,0 0,-1 0,1 0,-1 0,0 1,1-1,-1 0,0 1,0-1,0 1,0-1,0 1,0-1,0 1,-1-1,1 1,-1 0,1-1,-1 1,0 0,0 0,0 2,0 7,0 0,-1 0,-1 0,0 0,-4 11,-24 55,22-56,-18 37,11-25,1 1,-12 52,25-79,0 0,0 0,1 0,0 1,0-1,1 0,0 0,0 1,1-1,0 0,1-1,0 1,5 9,-3-9,0 0,0-1,0 0,1 0,0 0,1 0,0-1,0 0,0 0,0-1,1 1,10 3,1 0,2-2,-1 1,1-2,0 0,30 2,-1-2,59-2,-47-3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2:06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853 111,'-22'-13,"-12"-9,-52-24,73 41,-1-1,0 2,0 0,-1 1,1 0,-1 1,-21 0,13 3,0 1,1 1,-1 1,1 1,0 1,0 1,1 1,0 0,0 2,1 1,0 0,1 2,-24 18,20-12,0 2,1 0,1 1,2 1,0 1,1 0,1 1,2 1,-20 45,26-48,1 0,1 0,-7 44,12-57,1 1,0-1,1 1,0-1,1 0,0 1,1-1,0 0,0 0,1 0,7 16,-7-21,-1-1,1 0,0 1,0-1,1 0,-1 0,1-1,0 1,0-1,0 1,1-1,-1-1,1 1,-1-1,1 1,0-1,0-1,0 1,0-1,0 0,1 0,-1 0,0-1,0 0,1 0,6-1,0 0,-1-1,0 0,0-1,0 0,0-1,0 0,-1 0,1-1,-1-1,-1 0,12-8,-4-2,0 0,-1 0,0-2,-2 0,0-1,-1 0,-1-1,-1 0,11-29,-11 21,-1 0,-1 0,-2-1,-1 0,-1 0,1-57,-11 19,3 53,2 15,0-1,0 0,0 0,0 0,0 0,0 0,0 0,0 0,0 0,0 0,1 0,-1 0,0 0,0 0,0 0,0 0,0 0,0 0,0 0,0 0,0 0,0 0,0-1,0 1,0 0,0 0,0 0,0 0,0 0,0 0,1 0,-1 0,0 0,0 0,0 0,0 0,0 0,0 0,0 0,0 0,0 0,0 0,0 0,0 0,0-1,0 1,6 10,7 15,51 92,96 132,-86-138,5 12,61 90,-98-164,-21-28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1.4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0 148,'11'-11,"79"-63,-76 64,0 1,1 1,0 0,0 0,20-6,-32 13,-1 0,1 0,0 1,-1-1,1 0,0 1,0 0,0 0,-1 0,1 0,0 0,0 0,0 0,0 1,-1-1,1 1,3 1,-4-1,0 0,-1 0,1 0,0 1,-1-1,1 0,-1 1,0-1,1 1,-1 0,0-1,0 1,0 0,0-1,-1 1,1 0,0 0,-1 0,0 0,1-1,-1 1,0 0,0 2,0 6,-1 0,0 0,-1-1,0 1,-1 0,-6 15,-32 55,29-57,0-3,6-11,1 0,0 0,1 1,-4 13,8-22,0-1,-1 1,1 0,0 0,0 0,0-1,0 1,0 0,0 0,0-1,1 1,-1 0,0 0,0-1,1 1,-1 0,1-1,-1 1,0 0,1-1,-1 1,1 0,0-1,-1 1,1-1,0 1,-1-1,1 1,0-1,0 1,-1-1,1 0,0 1,0-1,0 0,1 1,4 0,-1-1,1 1,0-1,10 0,-8-1,124-4,62 1,-150 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2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8,'5'0,"316"-6,-201 6,-81-2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2.8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0,'-9'45,"-6"72,12-79,-1-3,-6 62,6 134,5-217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3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0,'9'140,"0"-31,-8 80,-32 219,20-338,-3 35,14-92,4-21,4-23,-3 10,32-128,-26 115,1 1,23-43,-32 70,1 0,-1 1,1-1,1 1,-1 0,1 0,0 0,0 0,9-5,-10 8,0-1,0 1,0 1,0-1,0 0,1 1,-1 0,1 0,-1 0,1 0,-1 1,1-1,0 1,-1 0,1 1,5 0,-1 0,1 1,-1 1,-1 0,1 0,0 0,-1 1,1 0,-1 0,-1 1,1 0,-1 0,0 1,9 9,-2-2,-1 2,-1-1,0 1,-2 1,10 17,-15-22,0-1,-1 1,-1 0,0 0,-1 0,0 0,0 0,-2 0,1 1,-2-1,-3 18,3-22,-1 1,0-1,0 1,-1-1,-1 0,1 0,-1 0,0-1,-1 1,0-1,0 0,-1 0,1 0,-2-1,1 1,-1-1,1-1,-9 5,-4 0,0-1,0 0,-1-1,0-1,0-1,-1-1,0 0,1-1,-28 0,23-3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4.3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4,'291'-4,"-255"5,-4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5.3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0 134,'12'-9,"78"-54,-71 52,0 0,1 1,22-9,-36 17,1 0,-1 0,1 1,9-2,-15 3,0 0,1 0,-1 0,1 0,-1 0,1 0,-1 0,0 0,1 1,-1-1,3 1,-3 0,0-1,-1 1,1-1,-1 1,1-1,-1 1,1-1,-1 1,1-1,-1 1,0-1,1 1,-1 0,0-1,1 1,-1-1,0 1,0 0,0-1,0 1,0 0,0-1,0 1,0 1,0 1,-1 1,0 0,0 0,0 0,-1 0,1-1,-4 7,-19 25,16-25,-31 41,21-29,1 1,1 1,1 0,-13 30,26-50,1 0,0-1,0 1,0 0,1-1,-1 1,1 0,0 0,0 0,1 4,0-6,-1 0,1-1,0 1,0 0,0 0,0-1,0 1,0-1,1 1,-1-1,1 1,-1-1,1 1,-1-1,1 0,0 0,0 0,0 0,0 0,0 0,4 1,7 2,1-1,1 0,-1-1,29 2,61-4,-63-2,68 1,-60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5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27,'0'0,"0"0,4 0,9 0,14-2,12 0,10-1,-5 1,0-1,1 0,-8 1,-2-1,-7 1,-8 0,0 1,-3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6.2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66,'0'0,"4"0,9-3,14-1,14-3,11-1,7-2,6 1,4 1,6 1,7 1,-11 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7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1 302,'1'-5,"1"0,0 0,0 0,0 0,1 1,0-1,0 1,1-1,5-5,-2 2,21-22,2 0,1 2,2 0,1 2,1 2,46-25,-72 44,0 0,14-5,-20 9,0 0,1 0,-1 1,0-1,1 0,-1 1,0 0,1-1,-1 1,0 0,5 1,-7-1,0 0,0 1,0-1,-1 0,1 0,0 1,0-1,-1 0,1 1,0-1,-1 1,1-1,0 1,-1-1,1 1,-1-1,1 1,-1-1,1 1,-1 0,1-1,-1 2,1-1,-1 1,1 0,-1-1,0 1,0 0,0-1,0 1,0 0,-1 2,-1 4,-1 0,0 0,-5 9,6-13,-45 83,29-58,2 2,1-1,-13 41,27-68,0 0,1 0,-1 0,1 0,0 0,0 1,0-1,0 0,0 0,1 0,2 7,-3-9,1 1,1-1,-1 1,0-1,0 1,1-1,-1 1,0-1,1 0,0 0,-1 0,1 0,0 0,0 0,-1 0,1 0,0 0,0-1,0 1,0-1,0 1,3-1,16 2,1-1,-1 0,1-2,25-2,2-1,-16 2,1 1,0 2,-1 1,45 6,-66-5,-1 0,0 0,0 0,0 1,-1 1,19 10,-22-11,0 1,0 0,-1 0,0 1,0 0,-1 0,0 0,0 0,0 1,4 8,-3-3,-1 1,-1-1,0 1,-1 0,-1 0,0 0,-1 0,0 1,-1-1,-1 0,-1 0,-5 23,2-17,-2-1,0 0,0 0,-2-1,-1 0,0 0,-2-1,-17 20,11-17,-2-1,0-1,-2 0,0-1,-41 22,26-19,0-2,-1-1,-51 14,58-21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7.8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202 1,'0'0,"0"0,-3 2,-5 6,-6 6,-6 7,-5 8,-4 5,0 3,4-5,3-2,6-2,5-6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2:06.9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1,'0'0,"0"0,0 0,7 0,110 0,249 6,-352-5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8.6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406 414,'1'-5,"37"-92,-3 7,-29 72,-1 0,-1-1,1-19,-4 32,-1 0,0-1,-1 1,1 0,-1 0,-1 0,1 0,-1 0,0 0,-1 0,0 1,-5-8,6 9,-1 1,0 0,0 0,-1 0,1 0,-1 0,1 1,-1-1,0 1,0 0,-1 0,1 0,0 0,-1 1,1 0,-1-1,1 2,-1-1,-7 0,-1 0,0 1,0 1,1 0,-1 0,0 1,0 0,1 1,-1 1,-19 7,13-3,1 0,1 1,0 1,0 0,-22 19,30-22,1 0,0 1,0 0,1 0,1 0,-1 1,2 0,-1 0,-7 19,11-23,1 1,0-1,0 0,0 1,1-1,-1 1,1-1,1 1,-1-1,1 1,1-1,-1 0,1 0,0 1,0-1,1 0,-1 0,1-1,1 1,4 6,3 0,0 0,1-1,0 0,23 14,61 30,-62-36,16 10,-1 1,65 50,-97-65,0 1,0 1,-2 0,0 1,-1 0,-2 1,1 0,16 37,-25-46,-1 1,0-1,-1 0,0 1,-1 0,0-1,0 1,-1-1,-1 1,0 0,0-1,-1 1,-1-1,0 1,0-1,-1 0,0 0,-1 0,0-1,0 1,-1-1,-1 0,0-1,-15 14,3-5,-1-2,-1 0,0-1,-1 0,-1-2,0 0,-1-2,0 0,0-1,-1-1,0-2,-1 0,-45 4,58-8,0-1,-1 0,1-1,-1 0,1-1,0 0,0-1,-19-6,28 7,-1 1,1-1,0 0,0 0,0 0,1 0,-1-1,1 1,-1-1,1 0,0 0,0 0,0 0,1-1,-1 1,1-1,0 1,0-1,0 0,1 1,0-1,-1 0,1 0,1 0,-1 0,1 0,0 0,0-5,1-1,1-1,1 0,0 0,1 1,0-1,0 1,8-12,6-7,26-30,18-14,3 3,108-90,-116 113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9.2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94,'4'0,"0"-1,1 1,-1-1,8-2,2-1,115-26,-53 12,116-17,-184 34,-1 1,1-1,-1 1,1 1,-1-1,0 1,14 3,-17-3,0 0,-1 1,1-1,-1 1,1 0,-1 0,0 0,0 0,0 0,0 1,0-1,-1 1,1-1,-1 1,0 0,3 3,-1 2,-1 0,0-1,0 1,0 0,-1 0,-1 0,1 1,-2-1,1 0,-2 10,-2 13,-10 41,10-60,-7 39,-50 237,17 2,40-257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39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77,'0'0,"0"0,4 0,9-1,14-2,14-2,12-2,9-1,4 0,1-1,1 0,-2 1,-3-2,-11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9:40.1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85,'3'0,"0"-1,0 1,0-1,0 0,0 0,5-2,4-1,197-48,-168 45,0 1,0 1,53 1,-85 4,1 1,-1-1,1 1,-1 1,17 4,-24-6,0 1,0-1,-1 1,1 0,0-1,-1 1,1 0,-1 0,1 0,-1 0,0 0,1 0,-1 0,0 0,0 0,0 1,0-1,0 0,0 1,0-1,-1 1,1-1,0 1,-1-1,0 1,1-1,-1 1,0-1,0 1,0 0,0-1,0 1,0-1,0 1,-1-1,1 1,-1-1,0 3,-3 5,-1-1,0 1,0-1,-1 0,-11 12,-41 37,35-36,0 0,-33 35,50-49,1 0,0 0,0 0,1 0,0 1,-5 12,8-17,0 1,0-1,1 0,-1 0,1 0,0 1,0-1,0 0,1 0,-1 1,1-1,0 0,0 0,0 0,3 6,-1-6,0 1,0 0,0 0,0-1,1 0,0 0,0 0,0 0,0 0,5 2,9 3,0 0,0-2,1 0,36 7,48 6,2-3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2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0,'2'159,"-2"114,-53 302,51-560,-1 5,0-1,-11 29,8-40,3-13,3-15,5-20,1 1,3 0,2 0,2 1,18-38,-26 67,0-1,1 1,0 0,1 0,0 1,0-1,14-10,-15 14,1 0,1 0,-1 0,1 1,0 0,0 1,0 0,0 0,1 0,14-2,-14 3,0 1,1 0,-1 1,0-1,1 2,-1-1,1 1,-1 0,0 1,0 0,15 5,-17-4,1 0,-2 0,1 0,0 1,-1 0,0 0,0 1,0-1,-1 1,1 0,-1 1,-1-1,1 1,4 8,-2-1,-2 0,1 0,-2 0,0 0,-1 1,0 0,-2-1,1 1,-2 0,-2 18,0-14,-1 0,0 0,-2 0,-1-1,0 0,-1 0,-15 24,17-32,-2-1,1 1,-1-1,-1 0,0 0,0-1,-1 1,0-2,0 1,0-1,-1 0,0-1,-1 0,0-1,1 0,-2 0,1-1,0 0,-1 0,1-1,-1-1,0 0,0 0,0-1,0 0,1-1,-1 0,-20-5,22 5,1-2,-1 1,1-1,-1-1,1 0,0 0,0 0,1-1,0 0,-13-10,5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2.8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0 201,'2'-4,"16"-22,1 1,1 1,1 0,2 2,29-24,-48 42,0 1,1 0,0 0,0 0,0 0,0 0,1 1,5-2,-10 4,0-1,0 1,0 0,1 0,-1 0,0 0,0 0,0 0,0 0,0 0,0 0,1 0,-1 0,0 1,0-1,0 0,0 1,0-1,1 1,0 0,-1 0,0 1,0-1,0 0,-1 0,1 0,0 1,-1-1,1 0,0 1,-1-1,0 1,1-1,-1 0,0 1,0-1,0 3,-1 14,-2 0,0-1,-1 0,-12 32,6-20,3-5,-2 1,2 0,-7 48,13-70,1 0,0 0,0 0,0 0,1-1,-1 1,1 0,0 0,0 0,0-1,0 1,0 0,1-1,-1 1,1-1,2 3,-1-2,0-1,-1 0,1 0,1 0,-1 0,0-1,0 1,1-1,-1 0,1 0,-1 0,1 0,-1 0,6 0,23 1,0 0,0-2,44-5,-51 3,29-2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3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35,'0'0,"0"0,0 0,4 0,9-1,13-1,13-1,11-1,7 0,3-1,1 1,-10 0,-15 1,-3 0,-8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3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11,'0'0,"3"0,8 0,10 0,12 0,11 0,9 0,8 0,7-1,5-1,4-2,-12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4.6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0 177,'7'-8,"0"0,1 0,0 1,1 0,11-8,-9 7,11-9,2 1,0 1,0 1,2 0,44-16,-63 28,-1 0,1 0,0 1,-1 0,1 0,0 1,0-1,8 1,-13 0,1 1,-1-1,0 0,1 1,-1-1,0 1,1 0,-1 0,0 0,0 0,0 0,0 0,0 0,0 0,0 1,0-1,-1 1,1-1,-1 1,1 0,-1-1,0 1,1 0,-1 0,0 0,1 3,-1 1,1-1,-1 1,-1 0,1 0,-1 0,0 0,-1 0,0 0,0 0,-2 7,-5 8,-12 28,-39 56,13-27,46-77,-1 0,1-1,0 1,-1 0,1-1,0 1,0 0,0 0,-1-1,1 1,0 0,0 0,0 1,1-2,-1 0,0 0,0 0,0 1,0-1,0 0,1 0,-1 0,0 0,0 1,0-1,1 0,-1 0,0 0,0 0,0 0,1 0,-1 0,0 0,0 1,1-1,-1 0,0 0,0 0,1 0,-1 0,0 0,0 0,1 0,3-1,-1 0,1 0,-1 0,7-2,-2 0,13-4,1 1,0 1,0 0,1 2,-1 0,1 1,0 1,26 2,-38 0,0 0,0 0,0 1,0 1,0 0,-1 0,1 1,-1 0,0 0,0 1,0 0,-1 1,0 0,0 0,-1 0,0 1,0 0,9 12,-10-9,0-1,-1 1,0 0,-1 0,0 1,-1-1,0 1,-1 0,-1 0,2 13,-3-9,-1-1,0 1,-2 0,0 0,0-1,-2 1,-6 15,2-9,-1-1,-2 0,0-1,-2 0,0 0,-1-1,-2 0,0-2,-1 1,-27 20,20-20,-42 22,51-31,0-1,-1 0,1-2,-27 8,24-10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4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1,'0'0,"-4"2,-5 6,-6 5,-8 6,-3 5,1-1,3 1,4-3,2-1,4-2,3-3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2:07.3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11,'0'0,"0"0,0 0,5 0,11 0,17 0,18 0,12 0,9 0,5 0,4 0,-1-1,-3-4,-14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5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168 606,'1'-5,"0"-26,3 0,9-37,24-61,-16 59,-18 59,23-95,-24 93,-1 0,0-1,-1 1,0 0,-1 0,-4-15,5 26,-1-1,0 1,1 0,-1-1,0 1,0 0,-1 0,1 0,0 0,-1 0,0 0,1 0,-1 0,0 0,0 1,0-1,-1 0,1 1,0 0,-1 0,1-1,-1 1,1 0,-1 1,1-1,-1 0,0 1,1-1,-1 1,0 0,0-1,1 1,-1 0,-4 1,2 0,0-1,0 1,0 1,0-1,0 1,0-1,0 1,0 0,1 1,-1-1,1 1,-1 0,1 0,0 0,1 0,-1 0,-3 6,3-4,0 0,1 0,0 1,1-1,-1 1,1 0,0 0,1 0,0 0,-1 10,2-7,0 0,1 0,0 0,1 1,1-1,4 12,2-1,1-1,1 1,1-1,1-1,20 22,45 44,28 32,-88-93,-1 1,-2-1,18 38,-24-42,-2 1,0 0,-1 1,-2-1,0 1,-2 0,0 0,-2 0,-3 29,2-39,-1 1,-1-1,0 0,-1 0,-1 0,0 0,0 0,-1-1,0 0,-1 0,-1 0,0-1,0 0,-1 0,0-1,-1 0,0-1,-16 10,13-10,-1-1,1 0,-1 0,-1-2,1 1,-1-2,-25 4,27-5,1-1,0 0,-1-1,1-1,0 1,-1-2,1 0,0 0,0 0,-12-5,20 5,-1 0,1 0,-1 0,1 0,0-1,0 1,0-1,0 0,1 0,-1 0,1 0,0-1,0 1,1-1,-1 0,1 0,-1 1,2-1,-1-1,0 1,1 0,0 0,0 0,0-1,1 1,-1 0,2-9,0 0,1 0,1 0,0 0,1 0,1 0,0 1,1 0,8-12,2-2,2 1,31-32,49-38,-47 49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6.2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0 171,'14'-5,"184"-78,7 14,-193 66,-1 0,1 0,0 2,-1-1,1 1,0 0,0 1,17 2,-25-2,0 1,0 0,-1 0,1 0,0 0,-1 0,1 1,0-1,-1 1,0 0,0 0,1 0,-1 0,-1 0,1 1,0-1,-1 1,1-1,-1 1,0 0,0 0,0 0,0 0,-1 0,0 1,1-1,-1 0,1 7,-1 1,1 1,-2 0,0-1,-2 16,-12 47,10-58,-75 287,-10 47,49-152,34-174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6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52,'0'0,"0"0,0 0,4 0,7-1,14-2,13-1,12-2,10 0,6 0,3 0,2 1,-1 2,-2-1,-4 0,-13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7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1 116,'0'0,"0"0,3-2,25-18,1 2,0 0,52-21,-71 35,-1 0,17-4,-24 7,1 1,-1-1,0 1,1-1,-1 1,1 0,-1 0,0 0,1 0,-1 0,1 1,-1-1,0 1,1-1,-1 1,0 0,4 1,-5-1,0-1,-1 1,1 0,0 0,0-1,-1 1,1 0,0 0,-1 0,1 0,-1 0,0 0,1 0,-1 0,0 0,0 0,1 0,-1 0,0 0,0 0,0 0,-1 0,1 0,0 0,-1 2,-1 3,0-1,0 1,-4 6,5-10,-23 37,-37 47,-12 19,70-100,0 0,1 0,-1 0,1 0,-2 11,3-15,1 1,0-1,0 1,0-1,0 0,0 1,1-1,-1 0,0 1,1-1,-1 0,1 0,-1 1,1-1,0 0,0 0,0 0,-1 1,1-1,0 0,1 0,-1 0,0-1,0 1,0 0,1 0,-1 0,0-1,3 2,7 1,0 0,0 0,0-1,1 0,-1-1,1 0,14 0,-5 0,221 4,-155-5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7.6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44,'0'0,"3"0,8-3,14-2,11-4,12-1,9 2,7 2,6 4,6 3,5 2,-11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8.3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0 319,'0'0,"4"-4,24-25,2 2,57-39,73-35,-146 93,80-44,-82 47,-1 0,1 0,0 1,1 1,-1 0,16-2,-25 4,0 1,0 0,0 0,-1 0,1 0,0 0,0 0,0 1,-1-1,1 1,0-1,0 1,-1 0,1 0,-1 0,1 0,-1 1,4 2,-4-3,0 1,-1 0,1 1,0-1,-1 0,0 0,1 1,-1-1,0 0,0 1,-1-1,1 1,-1-1,1 1,-1-1,0 1,0-1,-1 4,0 6,-1 0,0 0,-1 0,-7 16,-25 46,27-58,-177 309,55-102,120-206,1-3,2-1,0 1,0 1,2-1,0 1,-3 16,8-29,-1 0,1 0,0-1,0 1,0 0,0 0,1 0,-1 0,0 0,1 0,0 0,-1 0,1 0,0-1,0 1,0 0,0 0,1-1,-1 1,0-1,4 4,-2-4,0 1,1 0,-1-1,0 0,1 1,-1-1,1 0,0-1,-1 1,1-1,0 1,6-1,22-1,0-1,0-1,33-8,-56 10,55-10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8.7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1,'0'0,"-3"2,-6 5,-6 6,-7 8,-6 7,-2 8,-2 5,2 4,4-6,4-2,5-7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9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386 22,'-4'0,"-15"-2,1 0,0 1,-1 1,1 1,-1 0,-21 5,28-4,2 1,-1 0,0 1,1 0,0 0,0 1,0 0,1 1,0-1,0 2,-11 9,9-5,0 0,2 0,0 1,0 1,1-1,1 1,0 0,1 0,1 1,0-1,1 1,1 0,1 0,0 1,1-1,0 0,3 15,-2-24,1 0,0 1,1-1,-1 0,1 0,0 0,1 0,-1 0,1 0,5 6,-6-9,-1 0,1 0,0 0,1 0,-1-1,0 1,0-1,1 1,-1-1,1 0,-1 1,1-1,0 0,0-1,-1 1,1 0,0-1,0 1,0-1,0 0,0 0,0 0,5-1,-1 0,0-1,1 0,-2 0,1-1,0 0,0 0,-1 0,0-1,0 0,0 0,0 0,-1 0,8-9,5-6,-2 0,19-27,-5-4,42-92,-38 70,-33 69,0 0,1 0,0 1,-1-1,1 1,2-3,-3 5,-1-1,1 1,-1 0,1-1,-1 1,1 0,-1-1,1 1,-1 0,1 0,-1 0,1 0,-1-1,1 1,0 0,-1 0,1 0,-1 0,1 0,-1 0,1 0,0 0,-1 0,1 0,-1 1,1-1,-1 0,1 0,0 0,-1 1,1-1,-1 0,1 0,-1 1,0-1,1 0,-1 1,1-1,-1 1,1 0,8 9,0 1,0 0,-2 0,1 0,7 18,-6-11,14 24,-2 1,-3 1,-2 1,-1 0,-4 0,8 66,-17-84,-2 0,-1 0,-1 0,-1 0,-10 30,7-36,-2-1,0 1,-2-1,0 0,-2-1,0 0,-17 18,12-18,0-1,-1-1,-1-1,-1-1,-41 26,19-19,-1 0,-58 20,80-35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29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0 106,'14'-6,"39"-16,2 2,1 2,78-15,-123 31,0 0,1 0,0 2,-1-1,17 2,-24-1,-1 0,0 1,1 0,-1 0,0 0,0 0,0 0,0 0,0 1,3 1,-4-2,0 1,0-1,-1 0,1 1,-1-1,0 1,0 0,1-1,-1 1,0 0,0 0,-1 0,1 0,0-1,-1 1,1 4,-1 1,0 1,-1-1,0 1,-1-1,1 0,-2 1,1-1,-1 0,-5 9,-137 231,81-146,-40 76,77-127,-29 83,51-119,1 0,0 1,1 0,1 0,0 16,2-28,0 1,0 0,0 0,1-1,0 1,0 0,0-1,0 1,1 0,0-1,-1 1,2-1,-1 0,0 0,1 0,-1 0,1 0,0 0,0 0,1-1,-1 1,0-1,1 0,0 0,4 2,2-1,1 0,-1 0,1-1,0 0,0 0,0-1,0-1,0 0,12 0,5-3,0 0,41-10,20-12,-4-2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30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1 162,'0'-1,"0"0,1 1,-1-1,0 0,1 1,-1-1,1 1,0-1,-1 1,1-1,-1 1,1-1,1 0,1-1,28-23,0 2,2 0,60-30,-90 52,36-17,-36 16,1 1,-1 0,1 0,0 0,-1 0,1 1,0 0,0-1,4 1,-8 0,1 0,0 0,0 1,-1-1,1 0,0 0,0 0,-1 1,1-1,0 0,-1 1,1-1,-1 0,1 1,0-1,-1 1,1-1,-1 1,1-1,-1 1,1-1,-1 1,0-1,1 1,-1-1,0 1,0 0,1-1,-1 1,0 0,0-1,0 1,0-1,0 1,0 0,0-1,0 1,0 0,0-1,0 1,-1 1,0 3,-1-1,1 1,-1 0,-4 5,-79 122,59-96,1 1,-29 62,50-92,1 1,1-1,0 1,-2 12,4-18,0 0,0 0,0 0,0 0,0 0,0 0,1 0,-1-1,1 1,-1 0,1 0,0 0,0-1,0 1,0 0,0-1,1 1,-1-1,1 1,-1-1,1 1,-1-1,1 0,2 2,0-2,0 1,0 0,0-1,0 0,1 0,-1 0,0 0,9 0,41-2,219-38,-236 33,77-15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2:08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0,'1'8,"40"533,-39-404,-7 0,-32 205,36-337,0-1,0 0,1 1,0-1,0 0,0 1,0-1,1 1,-1-1,3 6,3 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46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44 430,'0'0,"0"0,0 0,0 0,-2 4,-8 39,2 1,-3 73,8-67,2-39,-8 201,10-184,2 0,1-1,1 1,2-1,17 43,-24-69,1 0,-1 0,0 0,1 0,-1-1,1 1,-1 0,1 0,0 0,-1-1,1 1,0 0,0-1,-1 1,2 0,-1-1,-1 0,0 0,1 0,-1 0,0 0,1 0,-1 0,0 0,1 0,-1 0,0 0,1 0,-1 0,0 0,0 0,1-1,-1 1,0 0,1 0,-1 0,0-1,0 1,1 0,-1 0,0 0,0-1,0 1,0 0,1 0,-1-1,2-3,0-1,0 1,0-1,1-8,40-251,-22 111,-13 104,54-371,-62 419,0-2,0 1,1-1,-1 0,1 0,0 0,1-3,-1 5,-1 0,1 0,0 1,0-1,-1 0,1 1,0-1,0 0,0 1,-1-1,1 1,0 0,0-1,0 1,0-1,0 1,0 0,0 0,0-1,0 1,1 0,0 0,114-6,26-1,195-44,-7-23,-283 62,-23 5,0 1,40-5,-56 10,0 0,1 1,-1 0,0 1,1 0,-1 0,0 0,0 1,0 0,0 0,13 6,-10-2,1 0,-2 0,1 1,-1 1,-1-1,1 1,-1 0,12 15,-11-10,0 1,-1 0,-1 0,0 0,8 26,-13-33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47.8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0,'8'256,"-3"124,0-262,0-49,-6-58,1-11,0 0,0 0,0 0,0 0,0-1,0 1,0 0,0 0,0 0,0 0,0 0,0 0,0 0,0 0,0 0,0 0,0 0,0 0,0 0,-1 0,1 0,0 0,0 0,0 0,0 0,0 0,0 0,0 0,0 0,0 0,0 0,0 0,0 0,0 0,0 0,0 0,0 0,0 0,-1 0,1 0,0 0,0 0,0 0,0 0,0 0,0 0,0 0,0 0,0 0,0 0,0 0,0 0,0 0,0 0,0 0,0 0,0 0,0 0,0 0,-1 0,1 0,0 0,0 0,0 0,0 0,0 0,0 0,0 1,-1-4,0 1,1 0,-1-1,0 1,1-1,-1-2,0-29,1 0,9-62,-6 78,1-1,2 1,0 0,1 0,0 1,19-29,-23 41,0 1,0 0,1 0,-1 0,1 0,0 1,1-1,-1 1,0 0,1 0,0 0,5-2,-6 4,0 0,0 0,0 0,0 1,0-1,0 1,0-1,0 1,0 0,0 1,0-1,0 1,0-1,0 1,0 0,0 0,6 3,-1 0,0 1,0 0,-1 0,0 0,0 1,0 0,-1 1,0-1,0 1,-1 1,0-1,-1 1,0-1,6 12,-2 0,-1 0,-1 0,0 0,-2 1,3 27,-6-36,-1 0,-1 0,-1 1,0-1,0 0,-1 0,-1 0,0 0,-1 0,-10 20,11-25,-1 1,-1-1,1 0,-1-1,-1 1,1-1,-1 1,0-2,0 1,0 0,-1-1,0 0,0 0,0-1,-1 0,1 0,-1-1,-8 3,4-3,-1 1,1-2,-1 0,0 0,0-1,-19-1,25 0,0 0,0 0,0-1,0 1,0-1,1-1,-1 1,1-1,0 0,0 0,0-1,0 1,-7-7,3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48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86,'-58'0,"57"0,1 0,0 0,0 0,0 0,0 0,-1 0,1 0,0 0,0 0,0 0,0 0,0 0,-1 0,1 0,0 0,0 0,0 0,0 0,0 0,0 0,-1-1,1 1,0 0,0 0,0 0,0 0,0 0,0 0,0 0,0-1,0 1,0 0,0 0,0 0,-1 0,1 0,0 0,0-1,0 1,0 0,0 0,0 0,0 0,1-1,3-6,12-8,-15 14,10-9,1 1,22-13,-31 19,1 1,0 0,0 1,0-1,0 0,0 1,1 0,-1 0,0 0,1 0,-1 1,0 0,1-1,6 2,-10-1,1 0,-1 0,0 1,1-1,-1 1,0-1,1 1,-1-1,0 1,0 0,1-1,-1 1,0 0,0 0,0 0,0 0,0 0,1 1,-1 1,0-1,0 0,0 0,0 1,0-1,-1 0,1 1,-1-1,1 3,-2 5,1 0,-2 0,-3 16,4-26,-37 113,14-51,23-57,-1 0,1 0,0 0,0 0,1 0,0 0,0 10,0-14,1 1,-1 0,1-1,-1 1,1-1,-1 1,1-1,0 1,0-1,0 0,0 1,0-1,0 0,0 1,0-1,1 0,-1 0,0 0,1 0,-1 0,1 0,0-1,-1 1,1 0,0-1,-1 1,1-1,3 1,2 0,-1-1,0 1,1-1,-1-1,1 1,-1-1,8-2,46-13,-28 6,9 0,59-10,-69 17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49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1,'0'0,"5"0,168 14,35 4,-194-15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49.4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2,'2'-1,"1"1,-1 0,0-1,1 1,-1 0,1 0,-1 0,4 1,5 0,103-1,148-1,-235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0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0,'14'0,"114"13,-94-8,1-2,61 1,-84-5,-1 0,0-1,21-5,-5-2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0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1,'-5'13,"-42"177,18 4,29-192,-11 138,11-128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0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0,22 4,-8 0,299 42,-262-42,-29-3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3.1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0 756,'5'288,"27"-2,-32-284,4 15,-2-13,0-10,1-142,-3 73,22-464,-1 307,-2 27,-18 187,-2 0,0 0,-2 0,0 0,-7-22,10 39,-1 1,1-1,0 1,0-1,0 1,0-1,0 1,0 0,1-1,-1 1,0-1,0 1,0-1,0 1,1-1,-1 1,0 0,0-1,1 1,-1-1,0 1,1 0,-1-1,1 1,-1 0,1-1,-1 1,0 0,1 0,-1-1,1 1,-1 0,1 0,-1 0,1 0,0-1,23-2,-22 3,224 0,-113 2,358-3,411 9,-545 8,278 11,0-13,-494-14,746 9,-685-5,746 2,-675-28,-251 21,1 1,-1 0,1 0,-1 0,1 1,-1-1,1 1,-1-1,0 1,1-1,-1 1,0 0,1 0,-1 0,0 0,0 0,0 1,0-1,0 1,0-1,-1 1,1-1,-1 1,1 0,1 2,3 6,0-1,-1 0,7 21,-8-21,9 31,10 52,-2-9,-19-75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4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1 210,'2'-6,"0"0,1 1,0-1,1 0,-1 1,1 0,1-1,8-8,-6 7,9-10,2 0,0 0,37-24,-45 35,0 0,0 0,0 1,1 0,0 0,1 1,-1 1,1-1,-1 2,18-3,-26 5,0-1,0 1,0 0,0 0,1 1,-1-1,0 0,0 1,0 0,0-1,0 1,0 0,0 1,-1-1,1 0,0 1,-1-1,1 1,-1 0,1 0,-1-1,3 4,-2-1,-1 0,1 0,-1 0,0 0,0 0,0 1,-1-1,0 0,0 1,0-1,-1 1,1 8,-2-1,0 1,-1-1,-1 1,0-1,-1 0,-1 0,-10 19,7-16,-1 0,-1-1,0-1,-2 0,-17 18,27-30,-1 2,0 0,0 0,0-1,0 1,-1-1,1 0,-1 0,0 0,-5 2,11-6,1-1,-1 1,1 0,-1 0,1 0,3-2,0 2,0-1,1 1,-1 0,1 0,-1 1,1 0,0 0,0 0,0 1,-1 0,1 0,8 1,-6 0,1 1,-1 0,1 0,-1 1,0 1,0-1,15 9,-10-4,-1 0,0 1,0 1,-1 0,-1 0,0 1,-1 1,0-1,14 24,-18-25,-1 1,0 0,0 0,-2 0,0 0,0 0,-1 1,0-1,-2 0,1 1,-2 0,1-1,-4 12,1-10,-1 0,0 0,-1-1,-1 1,0-1,-1-1,-1 1,0-1,0 0,-1 0,-12 10,3-6,0 0,0-2,-2 0,0 0,-1-2,0 0,0-1,-2-1,-27 8,37-14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2:08.8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99,'18'-5,"62"-23,-40 13,1 1,1 2,68-11,-104 22,-1 1,0 0,1 0,8 1,-13-1,-1 0,1 0,0 1,-1-1,1 0,0 0,0 0,-1 1,1-1,-1 0,1 1,0-1,-1 1,1-1,-1 1,1-1,0 1,-1-1,0 1,1-1,-1 1,1-1,-1 1,0 0,1-1,-1 1,0 0,0 0,1-1,-1 1,0 0,0-1,0 1,0 0,0 0,0-1,0 1,0 0,0 0,0-1,-1 1,1 0,0 0,-6 12,-1 0,0-1,0 0,-1 0,-1-1,-18 20,4-4,-37 45,12-15,-44 65,91-120,0 0,-1 0,1 0,0 0,0 0,0 1,0-1,1 0,-1 0,1 1,-1 2,1-4,0-1,1 1,-1 0,0 0,1-1,-1 1,0 0,1-1,-1 1,1 0,-1-1,1 1,-1-1,1 1,0-1,-1 1,1-1,0 1,-1-1,1 0,0 1,0-1,-1 0,1 0,0 1,0-1,-1 0,1 0,0 0,0 0,0 0,-1 0,1 0,1-1,117-3,-11-1,-74 5,1 2,-1 1,0 2,-1 2,61 18,-83-20,1 0,-1 0,1 1,-2 1,1 0,-1 1,0-1,12 13,-16-13,-1 0,0 0,0 0,0 0,-1 1,0 0,0 0,-1 0,0 0,-1 1,0-1,0 1,1 10,-3 1,0-1,-1 0,0 1,-2-1,-1 0,0 0,-1-1,-1 1,-1-1,-9 19,-5 4,-2-1,-1-1,-34 40,20-32,-2-1,-3-2,-1-2,-1-2,-59 38,98-73,-1-1,1 0,-1 0,0 0,0-1,0 0,0-1,-1 0,-9 2,3-3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4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0,'0'0,"0"0,0 0,-2 3,-2 6,-5 8,-4 9,-2 7,1-1,0 1,3-4,3-8,1 0,2 2,1-3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5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257 344,'0'-4,"3"-76,0-32,-4 102,0 1,0 0,-1-1,0 1,-1 0,0 0,-1 0,0 0,-8-12,10 18,-1 0,1 0,-1 0,0 0,0 0,0 1,-1-1,1 1,0-1,-1 1,0 0,0 0,0 1,0-1,0 1,0-1,0 1,0 0,-1 1,1-1,0 1,-1-1,1 1,0 0,-9 1,7 0,0 0,0 0,0 0,0 0,1 1,-1 0,1 0,-1 0,1 1,0-1,0 1,0 0,0 1,1-1,0 1,-1-1,2 1,-1 0,0 1,1-1,0 0,0 1,0-1,1 1,0 0,0 0,0 0,0 0,1 0,0 0,1 0,-1 9,2-5,0 0,1 0,0 0,0 0,1-1,1 1,-1-1,2 1,-1-1,7 8,9 10,37 37,-32-37,5 7,-2 0,-1 2,-2 0,23 47,-40-65,-1 0,0 1,-2-1,6 37,-10-41,0-1,-2 1,1 0,-2-1,0 1,0 0,-2-1,-4 13,5-18,-1 0,0 0,0 0,0-1,-1 1,0-1,0 0,-1-1,0 1,0-1,-12 8,14-10,0-1,0 0,0 0,0 0,-1 0,1-1,-1 1,1-1,-1 0,1 0,-1-1,0 1,0-1,1 0,-1 0,0 0,1-1,-1 1,0-1,1 0,-1 0,-7-3,7 1,0 1,0-1,0 0,1 0,0 0,-1-1,2 0,-1 1,0-1,1 0,0 0,0-1,0 1,0-1,1 1,0-1,0 0,-1-7,-1-3,1-1,0 0,2 0,0-24,3 19,0-1,2 1,1 0,0 0,2 0,1 0,0 1,2 0,1 1,1 0,0 0,2 1,1 1,30-29,-22 25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6.3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1 117,'11'-2,"0"-1,-1 0,1-1,0 0,9-5,0 0,47-21,43-16,-106 45,0 0,-1 0,1 0,0 0,0 0,0 1,0-1,0 1,0 0,0 0,0 0,7 2,-9-1,0-1,1 1,-1 0,0 0,0 1,0-1,0 0,0 1,0-1,0 1,0-1,-1 1,1 0,0-1,-1 1,0 0,0 0,0 0,0 0,2 4,0 5,0-1,-1 1,0-1,-1 1,0 0,-2 15,-11 70,8-73,-39 213,-20 145,61-366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6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43,'0'0,"0"0,0 0,0 0,3 0,9 0,11-1,13 0,9-1,5-1,4-1,2 0,0-1,-2-2,-3-1,-11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7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0 137,'8'-7,"-4"4,1-1,27-24,1 2,43-25,-71 48,-1 1,1 0,0-1,0 2,0-1,0 0,7 0,-11 1,0 1,0 0,0 0,0 0,-1 0,1 0,0 0,0 0,0 0,0 1,-1-1,1 0,0 0,0 1,0-1,-1 0,1 1,0-1,-1 1,1-1,1 1,-2 0,1 0,0 1,-1-1,1 0,-1 0,0 0,1 1,-1-1,0 0,0 0,0 1,0-1,0 0,0 0,0 1,0-1,-1 2,-5 18,-1-1,-1 0,-20 36,16-33,0 0,-9 32,20-53,1 1,-1-1,1 1,-1-1,1 1,0-1,0 1,0-1,0 1,1-1,-1 1,1-1,-1 1,1-1,2 3,-2-3,0-1,1 1,-1-1,1 0,-1 1,1-1,-1 0,1 0,0 0,0 0,0 0,0 0,-1-1,1 1,0-1,0 1,1-1,-1 1,0-1,0 0,3 0,18 0,-1-1,1-2,-1 1,29-8,4 0,-16 4,-5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7.6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35,'0'0,"4"0,7-1,13-1,13-1,11-2,9-1,6-1,1 1,-9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8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49 104,'0'0,"11"-9,9-6,1 1,37-18,-47 27,0 0,0 0,0 1,0 1,1 0,-1 0,1 1,14-1,-24 3,0-1,1 1,-1 0,0 0,1 1,-1-1,0 0,1 1,-1-1,0 1,0 0,0-1,0 1,0 0,0 0,0 0,0 0,0 1,0-1,0 0,-1 1,1-1,1 3,-1-1,0 0,-1 0,1 1,-1-1,0 0,0 0,-1 1,1-1,-1 1,0-1,0 0,0 1,-1 4,-2 10,-1 0,-1-1,-11 26,-30 51,41-84,-111 195,-5 12,118-211,-1 1,1 0,1 0,0 0,0 0,1 0,-1 1,2-1,-1 0,2 8,-1-10,1-1,0 0,1 0,-1 0,1 0,0 0,0 0,0 0,1 0,-1-1,1 1,0-1,0 1,1-1,-1 0,1 0,-1-1,7 4,-2-2,1 0,-1 0,1-1,0 0,1 0,-1-1,0 0,1-1,-1 0,1 0,0 0,-1-1,17-2,7-2,0 0,50-15,-41 8,-6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8.7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0,'0'0,"0"0,-2 3,-3 5,-3 6,-3 7,-1 5,1 2,1-1,3-5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0:59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246 105,'0'0,"-4"0,-6 2,0-1,0 1,0 1,0-1,1 1,-1 1,1 0,0 0,0 1,1-1,-1 2,1-1,0 1,1 0,0 0,0 1,-11 14,8-8,0 1,2-1,0 1,1 1,0-1,1 1,1 0,1 0,-4 25,8-33,-1 1,1 0,1 9,0-15,-1 0,0 0,0 0,1 0,0-1,-1 1,1 0,0 0,0-1,0 1,0 0,0-1,1 1,-1-1,0 1,1-1,0 1,1 0,-2-1,0-1,0 0,0 1,0-1,0 0,0 0,0 0,0 0,0 0,0 0,0 0,0 0,0 0,0 0,0 0,0 0,0-1,0 1,0 0,0-1,0 1,0 0,-1-1,1 1,0-1,0 1,1-2,2-2,0 0,0 1,5-8,16-23,-2-2,-2 0,19-47,-7 17,-26 51,3-6,1 0,1 1,1 0,17-18,-29 36,1 0,0 0,0 0,0 1,0-1,0 1,1-1,-1 1,0 0,1 0,4-2,-6 3,0 0,1-1,-1 1,0 0,1 0,-1 0,0 0,1 1,-1-1,0 0,1 0,-1 1,0-1,0 0,1 1,-1 0,0-1,0 1,0-1,0 1,0 0,0 0,0-1,0 1,1 2,3 3,0 0,-1 0,1 0,-2 0,1 1,2 7,13 45,-16-50,11 43,-3 1,-2 0,-3 0,-2 1,-6 63,-2-81,-1 0,-1-1,-3 0,-1 0,-2-1,-2 0,-1-1,-35 55,45-81,0 0,-1 0,0 0,0-1,0 0,-1 0,0 0,0-1,-1 0,0 0,0 0,0-1,-15 6,-7-2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00.0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95,'10'-2,"0"0,-1-1,1 0,-1 0,17-9,0 1,10-4,-17 6,0 2,1-1,0 2,30-7,-47 13,1 0,-1-1,0 1,1 0,-1 0,0 0,1 1,-1-1,0 1,1 0,4 1,-6-1,-1 0,1-1,-1 1,1 0,-1 0,0 0,1 1,-1-1,0 0,0 0,0 1,0-1,0 0,0 1,0-1,-1 1,1-1,0 1,-1-1,0 1,1-1,-1 1,0 2,0 8,-1 1,-1-1,0 0,-1 0,0 0,-2 0,-6 15,3-7,-45 108,-19 48,52-117,-13 61,30-105,0-1,1 1,1 0,1-1,2 26,-1-36,0 0,0 0,0 0,1 1,-1-1,1 0,0 0,1-1,-1 1,1 0,0-1,0 1,0-1,0 0,1 0,-1 0,1 0,0 0,0-1,0 0,0 1,1-1,7 2,-1-1,1 0,-1-1,1 0,-1-1,1 0,0 0,0-1,11-2,-1 0,-1-1,1-1,28-8,-4-3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9:16.1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2:09.3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54,'0'0,"6"0,248-26,33-1,-275 27,0 0,1 0,-1 1,0 1,0 0,16 6,-24-7,-1 0,1 1,0 0,0 0,-1 0,1 1,-1-1,0 1,1 0,-1 0,-1 0,1 0,0 0,-1 0,1 1,-1 0,0-1,0 1,-1 0,1 0,1 7,-1 0,-1-1,0 1,0 0,-1 0,0-1,-1 1,-4 17,-23 77,20-79,-58 185,-99 361,164-566,0-3,0 0,0 0,0 0,0 0,1 0,-1 0,1 0,0 0,0 0,0 0,1 0,-1 0,0 0,1 0,0 0,0 0,0 0,3 5,4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00.6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87,'1'-1,"1"1,0-1,0 0,0 0,0 0,-1 0,1 0,2-2,4-2,1 0,68-36,-68 37,1 0,-1 0,1 1,0 0,0 1,15-3,-24 5,0 0,0 0,0 0,-1 0,1-1,0 1,0 0,0 0,-1 1,1-1,0 0,0 0,0 0,-1 0,1 1,0-1,0 0,-1 0,1 1,0-1,-1 1,1-1,0 0,-1 1,1-1,-1 1,1-1,0 1,-1 0,0-1,1 1,-1-1,1 1,-1 0,0-1,0 1,1 0,-1-1,0 1,0 0,0 0,0-1,0 1,0 0,0 1,-1 3,0 0,0 0,-1-1,0 1,-3 6,-59 95,0-1,61-98,0-1,0 0,1 1,0-1,1 1,-1 8,1-13,1 1,0-1,0 1,1-1,-1 0,1 1,-1-1,1 1,0-1,0 0,0 0,0 1,1-1,-1 0,1 0,-1 0,1 0,0-1,0 1,4 3,-1-2,0 0,1 0,-1-1,1 0,0 0,0 0,0 0,0-1,9 2,8-1,30-1,-42 0,75-2,1-3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47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1,'0'0,"0"4,-86 676,82-644,1-4,-8 34,19-129,1 21,23-58,-26 84,1 0,1 0,1 1,1 0,0 1,20-23,-25 32,1 0,0 0,0 1,0-1,0 1,1 0,0 0,0 1,0 0,13-4,-15 6,0 0,0 0,0 0,0 1,-1-1,1 1,0 0,0 1,0-1,0 1,0 0,0 0,-1 0,1 0,-1 1,1 0,-1 0,8 4,-1 1,-1 0,0 1,0 0,-1 1,0 0,-1 0,0 1,-1 0,11 19,-5-4,-1 0,-1 1,7 30,-12-33,0 0,-2 1,-1-1,0 35,-4-48,0-1,-1 0,0 0,0 0,-1 0,-5 10,5-13,0-1,0 1,-1-1,0 0,-1 0,1 0,-1 0,0 0,0-1,-7 4,0-1,0 0,-1-1,0 0,-1-1,1 0,-1-1,0 0,0-1,-22 3,17-5,1 1,-1-2,0 0,1-1,-1-1,1 0,-19-5,31 6,0 0,1-1,-1 0,1 0,0 0,-1 0,1-1,0 0,0 0,1 0,-1 0,1-1,0 1,0-1,0 0,1 0,-1 0,-2-6,-1-5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47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12,'0'0,"0"0,4 0,7 0,13 0,12 0,9 0,7 0,3-1,1-1,-8 0,-4 1,-10-1,-10 1,0-1,-3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48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13,'0'0,"3"0,8 0,10 0,12 0,9-1,6 0,6-1,4-1,1 1,-1 0,-10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48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31,'0'0,"0"0,0 0,0 0,4 0,8 0,13 0,12 0,12 0,6-1,4-1,0-1,-9 0,-6-2,-3-3,-10-1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48.9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0,'0'0,"0"4,0 7,0 12,0 12,0 9,0 6,0-5,0 0,-2 0,-2 1,-1-8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49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0,'0'0,"3"1,7 0,12 1,12 1,10 1,8 0,6 1,4-1,1-1,-9-1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50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0 187,'1'-2,"0"1,0-1,0 1,0-1,0 1,1-1,-1 1,0-1,4-1,-1-1,18-16,0 2,1 0,2 1,0 1,1 1,0 1,51-19,-70 30,0 1,0-1,0 2,0-1,0 1,1 0,-1 0,10 0,-15 2,0-1,0 0,0 0,1 1,-1-1,0 1,0-1,0 1,0 0,0 0,0-1,-1 1,1 1,0-1,0 0,-1 0,1 0,-1 1,1-1,-1 1,0-1,0 1,1-1,-1 1,0 0,-1-1,1 1,0 0,-1 0,1 0,-1 0,1 2,0 4,-1-1,1 1,-2-1,1 1,-1-1,-4 15,-20 43,23-59,-106 215,-11 27,117-242,-6 13,0 0,2 1,-5 29,11-43,-1 0,1 0,1 0,-1 0,1 0,3 11,-2-14,-1 1,1-1,0 1,0-1,0 0,0 0,1 0,-1 0,1 0,0 0,0-1,4 4,1-1,1 0,-1-1,1 0,0 0,1-1,-1 0,1 0,0-1,-1 0,1 0,15 0,-7-1,0-1,0-1,0 0,0-1,26-6,4-5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50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0,'0'0,"-2"3,-5 6,-5 7,-5 10,-3 8,0 9,0 6,4-5,3 0,2 1,3-8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51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207 91,'-32'-31,"25"23,0 1,0 0,-1 0,0 1,0 0,-12-7,19 12,0 1,-1-1,1 0,0 1,-1-1,1 1,-1 0,1-1,-1 1,1 0,-1 0,1 0,-1 0,1 0,-1 0,1 0,-1 0,1 0,-1 1,1-1,0 0,-3 2,2-1,0 0,0 1,0-1,0 1,0 0,0-1,1 1,-1 0,1 0,-1 0,-1 4,-2 4,0 1,1 0,-4 22,8-31,-13 66,4 0,2 93,7-147,0-1,4 15,-3-25,-1 1,1-1,0 0,1 1,-1-1,1 0,-1 0,1 0,0 0,0 0,1 0,-1 0,4 2,-5-4,1 0,0 0,-1 0,1-1,0 1,0 0,0-1,0 1,0-1,0 1,0-1,0 0,0 0,0 0,0 0,0 0,0 0,0 0,0-1,0 1,0-1,4 0,4-3,0 0,0 0,10-7,-3 3,-10 4,1 1,0 0,0 0,0 1,0 0,1 0,-1 0,1 1,-1 0,1 1,-1 0,16 1,-16 0,-1 1,0-1,1 1,-1 1,0-1,0 1,0 0,0 0,-1 1,0 0,0 0,0 0,0 0,8 9,-5-3,0 1,-1 0,0 0,-1 0,0 1,-1 0,0 0,-2 0,1 0,-2 1,0 0,1 13,-3-16,0 1,-1-1,0 0,-1 0,-1 1,0-1,0 0,-1 0,-1 0,0 0,0-1,-1 0,0 1,-1-1,-12 13,4-8,-1 0,0-1,-1-1,-31 18,-77 34,107-55,-21 9,6-3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2:09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0,4 0,11 0,16 0,16 0,13 0,10 0,7 0,4 0,3 1,1 1,2 1,-1 0,1-1,-15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52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89,'0'0,"0"0,0 0,4-1,19-6,0 0,39-19,-35 14,35-12,-53 22,-1-1,1 1,0 1,13-2,-21 3,1 0,-1-1,1 1,-1 0,1 0,-1 1,1-1,-1 0,1 0,-1 0,1 1,-1-1,0 1,1-1,-1 1,1 0,-1-1,0 1,0 0,0 0,1-1,-1 1,0 0,0 0,0 0,-1 0,1 0,0 1,0-1,-1 0,1 0,-1 0,1 1,-1-1,1 2,0 3,-1 0,0-1,-1 1,0 0,0 0,0 0,0-1,-6 12,-24 43,29-56,-26 39,16-25,-14 25,26-42,-1-1,1 1,0-1,0 0,0 1,0-1,0 1,-1-1,1 1,0-1,0 1,0-1,0 0,0 1,1-1,-1 1,0-1,0 1,0-1,0 1,1-1,-1 0,0 1,0-1,1 1,-1-1,0 0,1 1,-1-1,0 0,1 1,-1-1,1 0,-1 1,0-1,1 0,-1 0,1 0,-1 1,1-1,-1 0,1 0,-1 0,1 0,0 0,0 0,5 1,-1-1,1 0,10 0,-7-1,6 1,0 1,0 0,0 1,0 0,0 1,0 0,-1 1,1 1,16 7,-24-9,0 1,0 0,0 0,-1 1,1-1,-1 1,-1 1,1-1,-1 1,0-1,0 1,-1 0,0 1,0-1,-1 1,0-1,0 1,3 12,-4-5,-1-1,0 1,-1 0,0 0,-1-1,-1 1,-1 0,0-1,-8 20,-3 1,-2 0,-28 43,22-43,-47 56,56-75,0-1,-2-1,0 0,-1 0,-34 20,42-29,-1 0,0 0,0-1,-1 0,1 0,-17 3,3-3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53.6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408 25,'-14'-7,"7"3,2 2,1 0,-1 0,0 0,-1 1,1 0,0 0,0 0,0 0,-1 1,1-1,-1 1,-9 1,7 1,0-1,0 1,1 0,-1 1,0-1,1 2,-13 6,5-1,-1 2,2 0,0 0,0 1,2 1,-18 20,14-11,1-1,2 1,0 1,2 0,1 1,1 0,-5 25,6-15,3 0,0 0,3 0,4 55,-1-77,1-1,5 23,-6-32,0 0,-1 0,1 0,0 0,0 0,0 0,0 0,0-1,1 1,-1 0,1 0,-1-1,1 1,0-1,-1 1,1-1,0 0,0 1,0-1,1 0,-1 0,4 1,-3-2,-1 0,1 0,-1 0,1 0,-1-1,0 1,1-1,-1 1,1-1,-1 0,0 0,0 0,0 0,0 0,0 0,0 0,0-1,0 1,0-1,0 1,1-3,6-5,-1 0,10-17,-17 25,32-53,42-97,-50 95,61-97,-83 148,0 1,1-1,-1 1,1 0,5-4,-8 7,0 0,0 1,0-1,0 0,0 1,0-1,0 1,0-1,0 1,0 0,1-1,-1 1,0 0,0 0,0-1,0 1,1 0,-1 0,0 0,0 0,0 0,1 1,-1-1,0 0,0 0,0 1,0-1,0 1,1-1,-1 1,0-1,0 1,1 0,2 3,0-1,-1 1,1 0,0 0,-1 0,0 0,-1 0,1 1,3 7,14 45,-17-46,12 44,-2 1,-3-1,2 112,-13-124,-1 0,-3 0,-3-1,-1 0,-28 75,27-94,-1-2,-1 1,-1-1,-1-1,-1 0,-1 0,-1-2,-1 0,-1 0,0-2,-2 0,0-1,-1 0,-1-2,0 0,-46 17,21-13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1:59.6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2:00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2:00.3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2:57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1,'0'0,"0"0,0 0,0 0,0 0,0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3.2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243 0,'0'9,"-28"925,13-679,-78 421,91-668,-9 37,10-43,0 1,0-1,0 0,0 1,0-1,-1 0,1 1,-1-1,1 0,-1 0,0 0,0-1,-3 4,4-5,1 0,-1 0,0 1,1-1,-1 0,0 0,1 0,-1 0,0 0,1 0,-1 0,0 0,1-1,-1 1,1 0,-1 0,0 0,1-1,-1 1,1 0,-1-1,0 1,1-1,-1 1,1 0,-1-1,1 1,0-1,-1 1,1-1,-1 0,1 1,0-1,0 1,-1-1,1 1,0-1,0-1,-11-27,11 27,-11-45,2-1,-3-59,5-98,7 176,20-502,-10 445,4 0,4 1,3 1,37-92,-41 134,2 1,1 1,2 1,34-44,-42 65,0 1,1 1,1 1,24-18,-29 24,1 2,0-1,1 2,0-1,0 2,0 0,22-6,-28 10,0-1,-1 1,1 1,0-1,0 1,0 1,0-1,0 1,0 0,0 1,0-1,0 1,-1 1,1-1,-1 1,9 6,-5-3,-2 1,1 0,-1 1,0 0,-1 0,0 0,0 1,-1 0,9 18,-3-2,-1 1,-2-1,0 2,-2-1,-1 1,-1 0,-1 1,-2-1,0 1,-2 0,-1-1,-1 1,-2-1,-1 0,-1 0,-1 0,-10 26,12-43,1-1,-1 0,-1-1,0 1,0-1,0 0,-1-1,0 0,-1 0,1 0,-1-1,-1 0,1 0,-1-1,0 0,0-1,-1 0,1 0,-1-1,-16 3,3-2,1-1,-1-1,0-1,1 0,-1-2,0-1,1-1,-28-7,42 8,-1 0,1-1,0 0,0-1,0 0,0 0,1-1,0 0,-12-10,6 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3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0,'0'0,"7"0,481 22,-443-15,-20-1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4.0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1,'0'0,"5"0,13 0,18 0,19 0,14 0,9 0,8 0,4 0,3 0,4 0,6 0,-14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5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245 256,'-30'-6,"-1"-2,1-1,0-2,-38-18,66 28,-4-2,1 1,-1-1,1 1,-1-1,1 0,-7-6,11 8,1 1,-1-1,0 0,1 1,-1-1,0 0,1 0,-1 0,1 0,0 1,-1-1,1 0,0 0,-1 0,1 0,0 0,0 0,0 0,0 0,0 0,0 0,0 0,0 0,0 0,0 0,0 0,1 0,-1 0,0 0,1 0,-1 0,1 1,-1-1,1 0,0 0,-1 0,1 1,0-1,-1 0,2 0,7-7,0 0,0 0,1 1,0 1,0-1,15-5,69-25,-64 28,0 1,0 1,49-5,-64 11,1 0,0 1,0 1,0 0,0 2,0-1,-1 2,28 9,-38-11,1 1,-1 0,0 0,0 0,0 0,0 1,0 0,-1 0,0 0,0 0,0 1,0-1,0 1,-1 0,0 0,2 6,-2-3,-1-1,0 1,0-1,0 1,-1-1,-1 1,1 0,-1-1,-1 1,1 0,-1-1,-2 9,-4 9,0 0,-2-1,-1 0,-1 0,0-1,-2 0,-1-1,-21 26,8-15,-2-1,-1-1,-2-2,-42 31,64-52,-1-1,1 0,-24 9,31-15,-1 1,1-1,-1 0,0 0,1 0,-1 0,0-1,0 0,1 0,-1 0,0 0,0 0,0-1,1 1,-1-1,-7-3,10 3,0 1,-1-1,1 0,0 0,0 0,0 0,0 0,0 0,0 0,0 0,0 0,0 0,0-1,0 1,1 0,-1-1,1 1,-1 0,1-1,-1 1,1-1,0 1,0-1,0 1,0 0,0-1,0 1,0-1,0 1,0-1,1 1,-1-1,1 1,-1 0,1-1,-1 1,1 0,1-3,2-2,-1 0,1 1,0-1,1 0,-1 1,11-9,-7 8,0 0,0 0,0 1,1 0,0 1,0 0,0 0,1 1,-1 0,1 0,-1 1,19-1,-15 3,0 0,0 1,-1 0,1 1,0 1,-1 0,0 1,1 0,10 6,-1 1,-2 1,1 0,-2 2,1 0,-2 1,0 1,-1 1,-1 0,0 1,15 24,-21-27,-1 1,-1 0,0 0,-1 1,0-1,-2 2,0-1,-1 1,0-1,-2 1,0 0,-1 0,-1 0,-1 0,0 0,-1 0,-1 0,-1 0,0-1,-1 1,-1-1,-1-1,-14 26,4-12,-1 0,-2-2,-1 0,-1-2,-39 37,29-34,-2-1,-1-2,-74 43,65-46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2:10.0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53,'0'0,"4"0,11-2,14-2,17-2,15-1,10 0,7 0,5 2,1 1,-1 1,-2-1,-15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5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161 0,'0'0,"-4"3,-7 7,-7 6,-7 6,-1 3,-1 3,4 1,6-4,8-5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6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282 882,'1'-7,"72"-249,-25 104,-31 94,17-65,-29 100,-1 0,0 0,-1-33,-3 48,-1 0,0 0,0 0,-1 0,0 0,0 0,-1 0,0 1,0-1,-1 1,0 0,0 0,-6-7,7 10,-1 0,0 0,1 1,-1-1,0 1,-1 0,1 0,-1 0,1 1,-1 0,0-1,0 2,0-1,0 1,0-1,0 1,0 1,0-1,0 1,-1 0,-6 0,0 2,0 1,1 0,-1 1,1 0,0 1,0 0,0 0,1 1,0 1,0-1,1 2,-11 10,4-4,2 1,0 1,1 0,0 1,2 0,-12 24,17-30,1 0,0 0,1 1,1 0,0 0,0 0,1 0,1 1,0-1,1 21,1-23,1 0,0 1,0-1,1-1,1 1,-1 0,2-1,-1 0,1 0,1 0,-1 0,1-1,9 10,18 13,1 0,2-3,56 36,0 0,-59-39,-1 1,-2 1,0 2,-2 1,-1 1,44 69,-62-84,0 1,-1 0,-1 1,-1-1,0 1,-1 1,3 28,-6-33,-2 0,0 0,0 0,-2 0,0 0,0 0,-1 0,-1 0,0-1,-1 0,-7 15,3-12,-1-1,0 1,-1-2,-1 1,0-2,-1 1,0-2,-1 0,-1 0,-29 17,9-10,0-1,0-2,-2-1,-40 10,57-19,1-1,-1-1,0-1,0 0,0-2,-28-1,42 0,0-1,0 0,0 0,0-1,1 0,-1 0,1 0,-1-1,1 0,0 0,-6-4,7 4,1 0,0-1,-1 0,1 1,1-1,-1 0,0 0,1-1,0 1,0-1,0 1,1-1,-1 1,1-1,-1-8,1-6,0 1,2-1,0 0,0 0,2 1,1-1,0 1,13-34,3 1,49-85,59-64,-66 115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7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1 104,'20'-4,"110"-32,-68 16,129-21,-182 40,1 0,0 1,0 0,-1 0,1 1,0 1,-1 0,1 0,15 6,-20-6,0 0,-1 1,1 0,-1 0,1 0,-1 0,0 1,0-1,0 1,-1 0,1 0,-1 1,0-1,0 1,-1 0,1-1,-1 1,0 0,1 6,1 3,-2 1,1-1,-2 1,0 0,-1-1,-1 18,-17 92,16-111,-116 524,72-345,31-126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7.4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28,'0'0,"4"0,10-1,17-1,16-3,14-1,12 0,6 0,4 4,1 4,0 3,-1 3,-7 2,-14 2,-17-3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8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0,4 0,11 0,14 0,15 0,9 0,-3 0,0 0,-8 0,0 0,3 0,-5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8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 0,'0'0,"-2"5,-1 9,-3 15,-2 16,0 15,-1 12,-1 8,-1 5,1 0,0-1,3-15,0-5,3-15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9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0 162,'21'-10,"196"-82,-173 77,0 2,0 2,54-7,-87 17,0 0,1 0,-1 1,0 1,1 0,-1 0,0 1,0 1,14 4,-20-4,0-1,1 1,-1 0,-1 0,1 0,0 1,-1-1,1 1,-1 0,0 0,-1 1,1 0,-1-1,0 1,0 0,0 0,-1 1,1-1,2 10,-2 0,-1-1,0 1,-1 0,0 0,-1 0,-1 0,-1 0,0 0,-4 17,-9 23,-23 56,29-85,-95 243,-48 140,137-359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9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23,'0'0,"4"0,9 0,15-1,15-2,14 0,12-1,8 1,5 0,2 0,0 2,-15 0,-6 0,-15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09.9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225 0,'0'0,"-3"5,-5 7,-8 11,-6 12,-6 9,-2 7,3-5,2-1,4-8,3-2,3-2,3-7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10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283 118,'-14'-12,"-9"-8,9 6,-1 1,0 0,-1 2,-31-19,45 30,1-1,-1 0,1 1,-1-1,0 1,1-1,-1 1,0 0,1 0,-1 0,0 0,0 0,1 0,-1 0,0 0,1 1,-1-1,0 1,1-1,-1 1,0-1,1 1,-1 0,1 0,0 0,-1 0,1 0,0 0,-1 1,1-1,0 0,0 0,0 1,0-1,0 1,0-1,1 1,-1 0,0-1,0 2,-3 9,1-1,0 1,0 0,-1 17,4-26,-10 123,7 128,4-180,-2-65,2-1,-1 1,1-1,4 16,-5-23,1 1,-1 0,1 0,0-1,0 1,0 0,0-1,0 1,0-1,0 1,1-1,-1 1,0-1,1 0,-1 0,1 0,-1 0,1 0,0 0,-1 0,1 0,0-1,0 1,0-1,-1 1,5 0,8-1,1 0,-1-1,14-2,-16 1,0 1,0 0,-1 1,17 1,-24 0,1 0,-1 0,1 0,-1 1,0 0,0 0,1 0,-1 0,-1 1,1-1,0 1,0 0,-1 0,0 0,4 4,0 4,1-1,-2 1,1 0,-2 1,1 0,-1-1,-1 2,-1-1,1 0,-2 1,0 0,0-1,-1 26,-1-16,-2 0,0 1,-1-1,-2 0,0 0,-1-1,-11 25,5-21,-1-1,-1-1,-1-1,-1 0,-1 0,-1-2,-1 0,-1-1,0-2,-1 1,-1-2,-1-1,-46 23,36-23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2:11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1,'1'6,"59"224,-5-25,-25-54,18 231,-42-263,-6 1,-21 175,20-281,-8 37,9-48,-1 1,0-1,-1 0,1 1,0-1,-1 0,0 0,0 0,0 0,0 0,-3 2,5-4,0-1,-1 1,1-1,-1 0,1 1,-1-1,1 0,-1 0,1 1,-1-1,1 0,-1 0,1 1,-1-1,1 0,-1 0,1 0,-1 0,0 0,1 0,-1 0,1 0,-1 0,1 0,-1 0,1-1,-1 1,1 0,-2 0,1-1,0 0,0 0,0 0,0 0,0 0,0-1,0 1,0 0,1 0,-1 0,-1-2,0-4,-1 1,1-1,-2-12,1-3,1 0,2 1,0-1,2 0,0 0,6-27,2 11,1-1,24-56,-29 82,0 0,1 0,0 1,1 0,0 1,1 0,0 0,20-18,-21 23,1 0,0 0,0 1,0 0,0 0,1 1,-1 0,1 1,0 0,1 1,-1 0,19-1,-15 3,0 0,0 0,1 2,-1 0,0 0,0 1,-1 1,1 0,-1 1,1 1,21 13,-20-10,0 1,-2 1,1 0,-1 1,-1 0,0 1,-1 1,0 0,9 17,-11-16,0 0,-2 1,1 0,-2 1,0 0,-1-1,-1 2,-1-1,0 0,-1 1,-1 0,-1-1,0 1,-1-1,-1 1,-1-1,-1 1,0-1,-1 0,-9 22,7-27,0 0,-1-1,0 0,0-1,-1 1,0-1,-1-1,0 0,-1 0,0-1,0-1,-1 0,0 0,0-1,-15 5,0-1,-1-2,1 0,-1-2,-1-1,1-2,-35 1,-2-8,36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11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406 0,'-19'9,"-3"4,1 1,0 1,1 0,1 2,1 0,-25 30,17-14,1 1,2 0,-23 48,27-42,2 2,2 1,2 0,2 0,1 1,3 1,1-1,2 1,4 70,3-59,3 0,2 0,3-1,2 0,3-1,1 0,31 62,-41-101,1-1,0 0,1-1,0 0,1 0,1-1,14 13,-22-21,1-1,0 0,0 0,0 0,0 0,1-1,-1 0,1 0,-1 0,1 0,0-1,0 1,0-1,0-1,0 1,0-1,0 0,0 0,0 0,-1 0,1-1,0 0,0 0,0-1,0 1,8-5,-4 1,0-1,-1 0,0-1,0 0,0 0,-1 0,0-1,-1 0,0-1,0 1,6-12,2-7,-1-1,15-47,-11 15,-2 0,-2-1,-3-1,-3 1,-3-1,-2 0,-3-1,-3 1,-14-73,12 109,-1 1,-1-1,-1 1,-2 0,0 1,-1 1,-2 0,0 0,-2 1,0 1,-1 1,-33-31,19 23,6 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11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30,'0'0,"5"0,10 0,16-1,17-1,11-2,-4 1,-1 1,-9-1,-2 0,1-3,-7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11.9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1,'0'0,"0"5,0 12,0 16,0 18,0 14,0 12,0 7,0 3,0-14,-1-6,-2-2,1-12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13.4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1 246,'0'0,"6"-4,63-42,2 3,2 3,149-58,-212 95,0 0,0 0,1 1,-1 0,1 1,0 0,18 1,-26 0,0 1,0-1,0 1,0-1,0 1,0 0,0 0,-1 0,1 0,0 1,-1-1,1 1,-1 0,1 0,-1 0,0 0,1 0,-1 0,0 0,-1 1,1-1,0 1,-1-1,1 1,-1 0,0 0,0-1,0 1,0 0,0 0,0 4,-1 3,1 0,-2 0,1 0,-1 0,-1 0,0 0,0 0,-5 13,-37 79,31-75,-65 137,12-30,-60 179,119-292,1 0,0 1,2 0,1 0,-2 28,5-45,0 0,0 1,1-1,-1 0,1 0,0 0,1 1,-1-1,1-1,0 1,0 0,1 0,-1-1,1 1,0-1,0 0,1 0,-1 0,1 0,0 0,0-1,0 0,0 0,1 0,-1 0,1-1,-1 0,6 2,23 6,1-4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13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1,'0'0,"0"0,-4 4,-8 9,-10 14,-9 14,-8 13,-5 10,-1 6,1 3,8-12,6-5,7-13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14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345 54,'0'0,"0"0,0 0,0 0,0 0,0 0,0 0,-16-5,-25-11,27 10,0 1,0 0,-1 0,0 2,0 0,-21-2,33 5,0 0,-1 1,1 0,0-1,0 1,0 0,0 0,1 1,-1-1,0 0,0 1,1 0,-1 0,1 0,-1 0,1 0,0 0,0 0,0 1,0-1,0 1,1 0,-3 5,-3 6,2 0,0 0,-6 25,8-28,-21 88,-21 175,44-270,1-1,0 1,0-1,0 1,0-1,1 0,-1 1,1-1,0 0,0 1,2 3,-2-5,0 0,0-1,1 1,-1-1,0 0,1 1,-1-1,1 0,0 0,-1 0,1 0,0 0,0 0,0 0,-1-1,1 1,0-1,0 1,0-1,0 0,3 1,47 1,-38-2,0 0,0 1,-1 1,1 0,-1 1,1 0,17 7,-20-5,-1 1,0 0,0 0,0 1,0 0,-1 1,-1 0,1 1,-1-1,-1 2,1-1,9 19,-9-14,-1 1,-1 0,-1 1,0-1,-1 1,0 0,-1 0,1 29,-4-24,0 0,-1 0,-1 1,-2-1,0 0,-1-1,0 1,-2-1,-1 0,0 0,-2-1,0-1,-1 1,-22 27,21-33,0-2,-1 1,0-2,-1 1,0-2,-1 0,0-1,0 0,-1-1,0-1,0-1,-33 7,-7-2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15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74,'36'-5,"66"-19,-40 8,-30 7,-10 3,44-6,-62 11,1 1,0-1,0 1,-1 1,1-1,0 0,-1 1,1 0,0 0,-1 1,1-1,-1 1,0 0,0 0,5 4,-7-5,-1 0,1 1,-1-1,0 1,0-1,0 1,0-1,0 1,0 0,-1 0,1-1,0 1,-1 0,1 0,-1 0,0 0,0 0,1 0,-1-1,-1 1,1 0,0 0,0 0,-1 0,1 0,-1 0,1-1,-1 1,0 0,-2 3,-2 5,-1 1,-1-1,-13 16,15-19,-15 17,12-15,1 0,-1 0,2 1,-1 0,1 0,1 1,-7 17,11-26,1 1,-1-1,1 1,0-1,0 1,0-1,1 1,-1 0,1-1,-1 0,1 1,0-1,0 1,0-1,0 0,0 1,0-1,1 0,-1 0,1 0,-1 0,1 0,0-1,0 1,0 0,4 2,4 3,1-1,1 1,23 8,-26-11,39 14,-25-9,1 0,-2 1,1 2,22 14,-39-21,0 0,-1 0,1 0,-1 0,0 1,0 0,0 0,-1 0,0 0,-1 1,1 0,-1 0,0 0,-1 0,0 0,0 0,0 1,0 7,-2 2,0 0,0-1,-2 1,0 0,-1-1,-1 0,0 0,-2 0,1 0,-15 26,-1-3,-2-1,-52 65,31-51,-72 65,71-77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16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283 1,'-2'0,"1"0,0 0,0 0,-1 1,1-1,0 1,0-1,0 1,0-1,-1 1,1-1,-1 2,-3 1,-12 6,0 1,0 1,1 0,1 1,0 1,0 0,2 1,-1 1,2 0,0 1,1 0,0 1,2 0,0 0,0 1,2 0,0 1,-4 19,4-5,-7 50,13-70,0 0,1 0,0 0,1 0,1 0,0 0,4 14,-5-24,0 0,0 0,0 0,1 0,-1-1,1 1,-1 0,1-1,0 1,0-1,0 1,1-1,-1 0,0 0,1 0,0 0,-1 0,1-1,0 1,0-1,0 0,4 2,-4-3,1 1,0-1,-1 0,1 0,-1 0,1-1,0 1,-1-1,1 0,-1 0,0 0,1 0,-1-1,0 0,1 1,-1-1,0 0,-1 0,6-5,2-2,-1-2,1 0,-2 0,0 0,0-1,-1 0,0-1,8-21,29-111,-43 140,13-57,-10 39,2 0,0 0,18-44,-23 65,-1 1,1-1,0 1,-1-1,1 1,0 0,0-1,0 1,0 0,0 0,0 0,1 0,-1 0,0 0,1 0,-1 0,0 0,1 1,-1-1,1 0,-1 1,1-1,0 1,2-1,-2 2,0-1,0 1,-1-1,1 1,0 0,0 0,-1 0,1 0,0 0,-1 0,1 0,-1 1,1-1,-1 0,0 1,0-1,0 1,0 0,0-1,2 4,5 11,-1 0,0 1,-1 0,0 0,3 20,9 92,-14-80,-3 0,-2 0,-2 0,-2 0,-2-1,-2 0,-2 0,-3-1,-1 0,-3-1,-1-1,-3-1,-1-1,-2-1,-2-1,-56 65,56-75,-41 35,45-47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18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0,'24'10,"1"-1,1-1,0-1,27 3,-9-1,247 44,-262-50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18.8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1,'-4'147,"-7"1,-46 234,41-285,11-57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2:17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2721 224,'-1'0,"0"0,0 0,0-1,0 1,0 0,0-1,0 1,0-1,0 0,0 1,0-1,0 1,0-2,-6-3,-200-115,174 105,0 1,-1 1,-1 2,-59-11,28 14,0 2,0 4,-1 2,1 4,-79 13,-323 86,308-61,1 6,-177 82,270-99,1 2,2 4,2 2,2 2,1 3,2 3,-74 79,118-111,-1 0,2 1,0 0,1 0,0 1,2 1,0-1,-6 20,12-29,0-1,0 0,1 1,0-1,0 1,1-1,0 1,0-1,1 1,0-1,0 1,1-1,0 1,0-1,1 0,0 0,0 0,0-1,1 1,0-1,0 0,1 0,7 8,-3-6,0-1,0 0,0-1,1 1,0-2,1 0,-1 0,17 5,90 19,-32-14,142 6,89-19,-166-3,1067 58,-862-32,399-23,-555-15,0-9,-2-8,298-86,-302 51,-164 53,1-1,-2-2,0-1,33-24,-57 36,1 0,-1 0,0 0,0 0,0 0,0-1,-1 0,0 0,0 0,0 0,0 0,-1-1,0 1,0-1,-1 0,1 1,0-11,-2 9,0 1,-1-1,1 0,-1 1,-1-1,1 1,-1-1,0 1,-1 0,1-1,-1 1,0 1,-1-1,0 0,-5-6,-5-4,-1 1,-1 1,0 1,0 0,-2 0,1 2,-31-15,-143-52,174 72,-978-299,960 295,-475-103,398 98,0 5,-181 7,210 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41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0,'0'0,"0"0,0 0,0 0,0 0,0 0,0 0,0 0,0 0,0 0,0 0,0 0,0 0,0 0,0 0,0 0,0 0,0 0,0 0,0 0,0 0,0 0,0 0,0 0,0 0,-2 39,-6 37,0-13,-4 62,-17 222,28-340,1 0,0 0,0 0,1 0,0 0,0 0,1 0,0 0,0-1,0 1,1-1,0 1,1-1,-1 0,1 0,5 6,-2-5,-1-1,1 0,1 0,-1-1,1 0,0 0,0-1,0 0,0 0,1-1,0 0,9 1,61 12,88 6,-58-10,-64-6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41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1,'-13'43,"2"0,-7 64,9-52,-23 151,10 0,8 402,16-558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41.6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1,'0'0,"0"0,-3 3,-5 6,-6 7,-3 5,-2 3,1 1,4 0,4-2,4-5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42.3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342 167,'-12'-13,"-13"-13,1 0,-1 2,-52-41,75 64,0-1,0 1,0 0,-1 0,1 0,0 0,-1 0,1 0,0 0,-1 1,1 0,-1-1,1 1,-1 0,1 0,-3 0,3 1,0 0,-1-1,1 1,1 0,-1 0,0 0,0 1,0-1,0 0,1 1,-1-1,1 1,-1 0,1-1,0 1,-1 0,1 0,-1 3,-6 10,1 0,1 1,0 0,-3 19,-10 70,12-63,-2 7,-4 20,-7 113,20-174,0-1,1 0,-1 0,1 0,1 0,-1 0,1-1,4 11,-4-15,-1 1,0-1,1 0,-1 1,1-1,-1 0,1 0,0 0,0 0,0-1,0 1,0 0,1-1,-1 0,0 1,1-1,-1 0,1 0,-1 0,1-1,-1 1,1 0,0-1,-1 0,6 0,64-7,-60 5,-1 0,0 1,0 0,1 0,-1 1,0 1,1 0,-1 0,0 2,0-1,14 6,-18-5,1 1,-1 0,0 0,0 1,0 0,0 1,-1-1,0 1,0 0,-1 1,6 8,-4-5,-1 1,0 0,-1 1,0-1,-1 1,6 24,-6-10,-1 0,-1 0,-1 1,-2-1,0 0,-8 42,2-38,-1-1,-1 0,-1-1,-2 0,0 0,-2-1,-1-1,-2-1,0 0,-1-1,-2-1,0-1,-1 0,-2-2,0 0,-1-2,0-1,-2 0,-28 12,28-16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43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171 897,'1'-6,"46"-166,-7 35,-28 91,29-132,-33 134,-2 0,1-48,-7 77,0 0,-2 0,0-1,0 1,-9-28,10 39,-1 0,0 0,0 0,0 0,0 1,-1-1,0 0,1 1,-1 0,-7-6,8 7,-1 0,1 1,-1 0,1 0,-1-1,0 2,0-1,1 0,-1 0,0 1,0 0,0-1,0 1,1 0,-1 0,0 1,0-1,-4 2,-2 0,1 2,-1-1,1 1,0 0,0 1,1 0,-1 0,1 0,0 1,1 0,-1 1,1-1,-6 9,-2 4,0 1,2 1,-19 37,22-36,1 0,1 0,1 1,1 0,0 0,2 0,1 1,1-1,1 0,1 1,1-1,1 1,1-1,1 0,1 0,1-1,0 0,2 0,1-1,1 0,1-1,14 21,14 11,73 73,0 0,-94-101,-1 0,-2 0,22 44,-33-58,-1 0,0 1,-1-1,0 1,-1 0,0-1,0 1,-1 0,-1 0,0 0,0 0,-1 0,-3 13,2-15,-1 1,0-1,-1-1,0 1,0 0,-1-1,0 0,0 0,-1 0,0-1,-1 0,1 0,-1-1,-1 0,-10 8,4-5,0-1,-1 0,0-1,0 0,-25 6,32-11,-1 0,1 0,-1-1,0 0,1 0,-1-1,0 0,1-1,-1 0,0 0,1-1,-10-2,15 2,0 1,0 0,0-1,0 0,0 1,0-1,0 0,1-1,-1 1,1 0,0-1,-1 1,1-1,0 0,0 0,-2-5,2 3,1 0,-1 0,1 0,0 0,0 0,1-1,0 1,0 0,0 0,1-6,2-7,1 0,1 0,1 1,0-1,11-20,33-56,6 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45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362 6,'-7'-2,"1"1,-1-1,0 2,0-1,0 1,0 0,0 1,0-1,-10 4,13-3,-1 1,1 0,-1 0,1 0,0 1,0 0,0-1,1 1,-1 1,1-1,-1 0,1 1,0 0,-4 7,-5 9,1 1,1 0,0 1,-6 26,-21 98,-29 315,37 7,26-412,-12 281,8-292,2-28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46.3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35 243,'0'0,"14"-16,8-7,1 0,1 1,0 2,2 0,1 2,46-24,-54 32,1 1,0 1,1 1,0 0,0 2,1 1,-1 0,1 1,0 2,37 1,-47 2,-1-1,1 1,-1 1,0 0,0 1,0 0,0 1,-1 0,0 1,0 0,0 0,-1 1,1 0,-2 1,1 0,-1 0,11 16,-11-13,-1 0,0 1,-1 0,-1 0,0 1,0 0,-1 0,-1 0,0 0,-1 0,0 1,-1-1,-1 1,-2 25,0-23,0 0,-2-1,0 1,-1-1,0 0,-1 0,-1-1,0 0,-18 25,12-21,-2-2,1 1,-2-2,0 0,-1-1,-31 21,22-20,-1 0,0-2,-1-1,0-1,-1-1,0-2,0-1,-1-1,0-1,-51 0,62-5,0-1,0 0,1-2,-1 0,1-1,0-1,0-1,-29-13,27 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46.8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0,7 0,19 0,492 14,-481-11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3:47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22,'0'0,"0"0,0 0,0 0,4 0,12 0,17 0,18-1,16-1,14-1,11-1,6-2,-15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15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0,'0'0,"0"0,1 7,17 289,3 92,-21 126,-2-356,2-143,0-1,2 1,2 14,3-1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2:19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1368 151,'-16'-11,"-19"-13,0 1,-63-27,78 41,0 2,-1 0,0 2,0 0,0 1,0 1,-24 0,6 4,1 2,0 2,-1 1,2 1,-1 3,1 1,1 2,0 1,1 2,-59 36,41-18,1 3,2 1,2 3,2 2,-74 89,100-108,1 2,2 0,0 1,2 1,1 0,1 1,-15 54,23-67,2-1,0 1,1 0,1-1,0 1,1 0,1 0,0 0,1-1,1 1,1 0,0-1,1 0,0 0,1 0,1-1,10 17,-2-10,0-2,2 0,0 0,1-2,0 0,2-1,0-1,1-1,42 21,-15-12,0-3,2-2,87 21,-71-25,0-3,0-3,99 0,-125-9,0-2,0-1,-1-2,1-2,-1-1,-1-2,42-19,-58 20,0-1,-2-1,1-1,-2-1,1-1,-2-1,0 0,-1-1,-1-1,-1-1,20-29,-20 24,-2-1,0-1,-2 0,0-1,-2 0,-1-1,-1 0,-2 0,3-33,-6 32,-2 0,0 1,-2-1,-1 0,-2 0,0 1,-2 0,-1 0,-12-28,10 34,-1 0,-1 0,-1 1,0 1,-2 0,0 1,-2 0,0 2,0 0,-2 1,-25-18,21 19,-1 2,-1 0,0 1,-42-12,25 12,-2 1,-45-4,-27 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16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192 1004,'0'-4,"1"-1,0 1,0 0,0 0,0 0,1 0,3-6,0-3,108-229,-16 35,-74 151,28-103,-46 140,-1 0,-1 0,-1-1,-1 1,0-1,-2 1,-3-30,2 43,1 0,-1 0,1 0,-2 1,1-1,-1 1,1-1,-2 1,1 0,0 0,-1 0,-5-4,5 6,0 0,0 0,0 0,-1 0,1 1,-1 0,0 0,0 0,1 1,-1-1,0 1,0 0,-1 1,1-1,0 1,-7 1,-4 0,0 1,-1 1,1 1,1 0,-1 1,0 0,1 2,0 0,1 0,0 1,0 1,-16 13,15-10,0 1,0 1,2 0,0 1,0 1,1 0,1 0,1 1,-16 33,22-38,0 0,1 0,0 0,0 0,1 0,1 1,0-1,1 1,0-1,3 16,0-11,1-1,1 1,0-1,1 0,1 0,14 24,-2-9,2-2,32 37,54 47,-61-65,-11-12,-2 2,-1 1,-2 2,-2 1,30 59,-49-80,0-1,-1 1,-1 1,-1-1,-1 1,-1 0,0 0,-2 1,-1-1,-1 0,0 1,-2-1,-1 1,-7 28,6-35,-2-1,0 1,0-1,-2 0,0-1,0 0,-1 0,-1 0,0-2,-1 1,-1-1,0-1,0 0,-15 10,17-14,0-1,0 0,0-1,-1 0,0-1,0 0,0-1,0 0,0 0,-1-1,1-1,-1 0,0-1,1 0,-1 0,1-1,-1-1,1 0,-1-1,-18-6,22 6,1-1,0 1,0-1,0 0,0-1,1 1,-1-2,1 1,0 0,1-1,0 0,-10-14,10 11,0-1,1 1,0-1,0 0,1-1,0 1,1 0,-2-20,4 2,0 0,2 0,1 0,1 0,2 0,14-42,-6 27,3 1,2 1,1 0,2 2,42-58,-23 44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16.3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189 1,'0'0,"-1"4,-5 8,-5 11,-8 11,-5 12,-3 8,0 6,5-7,3-2,1-3,3-10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16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0,'-38'98,"-42"168,70-222,3 0,1 1,2-1,2 1,2 0,9 65,-8-100,0-1,1 0,0 0,1 0,0-1,0 1,1-1,0 1,1-1,0 0,0-1,0 1,1-1,0 0,1 0,0-1,0 0,0 0,0-1,1 0,0 0,0-1,1 1,-1-2,1 0,0 0,0 0,0-1,0 0,0-1,14 1,1-2,1 0,0-1,-1-2,1 0,25-8,-12 0,0-1,49-24,-30 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17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0,'-2'7,"-34"192,-12 240,35-165,24 277,-6-486,0-16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17.9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394 995,'1'-7,"16"-60,3 0,41-88,-15 38,-31 78,49-144,-54 149,-1-1,-2 0,3-49,-9 77,-1-1,0 0,-1 0,1 1,-2-1,1 0,-1 1,0-1,-1 1,1 0,-1 0,-1 0,0 0,-6-9,6 12,0-1,0 1,0 0,-1 0,0 0,0 1,0 0,0-1,-1 2,1-1,-1 1,1 0,-1 0,0 0,0 1,0 0,0 0,-11 0,1 2,0 0,1 1,-1 1,1 0,0 1,0 1,0 0,1 1,-1 1,1 0,1 0,0 2,-20 15,8-3,1 1,1 1,1 0,1 2,-29 44,33-42,1 1,2 0,0 1,2 1,1 0,2 1,1-1,1 2,-3 34,8-48,1 0,1 0,1-1,1 1,0 0,1-1,1 1,0-1,2 0,0 0,1-1,0 0,1 0,1 0,1-1,0-1,22 25,-11-18,2-1,1 0,31 19,82 41,-86-52,-1 1,61 49,-103-71,1 1,-1 0,-1 0,1 1,-2 0,1 0,-1 0,0 1,7 18,-11-22,0-1,0 1,-1 0,0 0,0 0,0 0,-1 0,0 0,0 0,-1 0,1 0,-1-1,-1 1,1 0,-1 0,0-1,0 1,-1-1,-5 11,-1-4,0 0,-1-1,-1 0,1 0,-2-1,0-1,0 0,0 0,-14 6,4-3,0-2,0 0,-1-2,-44 11,56-17,1 0,-1-1,0 0,1 0,-1-1,0-1,0 0,1 0,-1-1,-17-6,22 6,0-1,0 1,1-1,0-1,-1 1,1-1,0 0,1 0,-1 0,1-1,0 1,0-1,0 0,1 0,0-1,-1 1,2-1,-1 0,-3-10,3 0,0 0,0-1,2 1,0 0,0-1,2 1,0-1,1 1,1 0,0 0,1 0,8-20,3-3,2 0,1 2,40-60,-23 46,66-71,-33 51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18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0,0 0,0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18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13,'0'0,"0"0,0 0,6-1,19-4,4-2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19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20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1,'42'816,"-39"-789,49 389,31-8,-80-396,2 8,1 0,16 34,-20-50,-1-1,1 1,0 0,0-1,1 0,-1 0,1 1,-1-1,1-1,0 1,0 0,0-1,1 0,-1 1,1-1,-1 0,1-1,0 1,-1-1,9 2,-9-3,0 0,0 0,0 0,-1 0,1-1,0 1,0-1,0 0,0 0,0 0,-1 0,1-1,-1 1,1-1,-1 1,1-1,-1 0,3-2,2-4,0 0,0 0,-1 0,6-10,12-26,-1-2,-3 0,27-89,-36 99,106-346,103-286,-200 620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21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0,0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3:11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5457 1068,'0'0,"0"0,0 0,0 0,0 0,0 0,0 0,0 0,0 0,-73 7,9 0,-86-14,26 0,-306 14,-152-3,-94-14,3 35,-359 98,325-35,646-82,-11 1,-77 9,-156-4,285-12,0-1,1-1,-1-2,0 1,1-2,-34-13,43 14,0-1,1-1,-1 0,1 0,0 0,1-1,0-1,0 1,0-1,1-1,0 1,1-1,-11-19,7 7,2-1,0 0,1 0,1-1,-6-44,1-118,12 50,6 1,30-177,-30 274,1 1,18-50,-24 83,0-1,0 1,0 1,0-1,0 0,1 0,-1 1,1 0,0-1,-1 1,1 0,0 0,0 0,1 1,-1-1,0 1,1 0,-1 0,0 0,1 0,5 0,10-2,0 2,35 0,-35 2,722-25,-204 2,956 36,-767 23,-494-24,233-4,-9-1,-412-6,0 2,-1 2,0 2,0 2,54 19,-81-23,-1 1,1 0,-1 1,0 1,-1 0,0 1,-1 1,0 0,0 0,-1 1,-1 1,0 0,0 1,-2 0,0 1,11 23,-5 1,-2 0,-1 1,9 67,5 127,-21-169,-2-15,-6 99,3-148,-1 6,1-1,0 0,0 1,2 9,-1-10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21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22.3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146 0,'0'8,"0"123,-6 681,-35-4,39-787,2-14,0 1,-1-1,1 0,-2 0,1 0,-1 0,0 0,0 0,-5 8,7-14,0-1,-1 0,1 1,0-1,0 0,-1 1,1-1,0 0,-1 1,1-1,0 0,-1 1,1-1,0 0,-1 0,1 0,0 1,-1-1,1 0,-1 0,1 0,-1 0,1 0,0 0,-1 0,1 0,-1 0,1 0,-1 0,-10-10,-4-20,5-3,2 0,1 0,-3-50,2-105,8 184,20-463,-6 355,4 2,39-129,-40 185,1 2,52-100,-59 131,1 1,1 1,0 0,2 1,0 1,1 0,1 1,0 1,37-25,-46 35,0 1,0 0,0 0,1 1,0 0,-1 0,1 1,0 0,0 0,0 1,1 0,12 1,-15 1,0 1,0-1,0 1,0 0,0 0,0 1,-1 0,0 0,1 1,-1 0,0 0,-1 0,1 1,-1-1,0 1,7 9,1 3,-1 1,-1 0,-1 0,0 1,-1 0,-1 1,-1 0,-1 0,-1 1,5 37,-7-29,-1-1,-1 1,-2 0,-1 0,-1-1,-2 1,-11 40,10-51,-1 0,0 0,-2-1,0 0,-1-1,-1 1,0-2,-1 0,-1 0,0-1,-1-1,-1 0,0-1,0-1,-1 0,-1-1,0-1,0 0,-1-1,0-1,0-1,0-1,-1 0,0-1,0-1,0-1,-1-1,-26-1,30-1,1-1,-1 0,1 0,0-2,0 0,0-1,-17-7,8-2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22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0,'0'0,"1"8,19 291,2 141,-22-422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23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23.4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1 348,'16'261,"-7"-164,0 56,1 23,-7-158,0-11,1-11,0-6</inkml:trace>
  <inkml:trace contextRef="#ctx0" brushRef="#br0" timeOffset="1">226 1,'0'0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23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1,'0'0,"0"6,19 242,3 147,-22-381,-2 0,1 0,-2 0,-7 25,30-97,27-73,51-83,-70 164,1 1,41-51,-63 90,1 1,1-1,0 1,0 1,1 0,0 0,0 1,0 0,1 0,0 2,1-1,-1 1,1 1,0 0,0 1,1 0,-1 1,0 0,1 1,-1 0,18 2,-4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24.3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0,'0'0,"0"0,0 6,-2 159,-35 231,35-382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24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42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1,'0'0,"0"0,-1 8,-86 543,-31 283,113-779,-6 124,13-155,1-5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43.5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302 806,'2'-19,"6"-29,28-85,28-45,11-33,-71 199,-1-1,0 1,-1-1,-1 0,1 0,-2 0,0 0,-2-17,1 26,0 0,0 0,0-1,0 1,-1 1,0-1,0 0,0 0,0 1,0-1,-1 1,1-1,-1 1,0 0,0 0,0 0,-1 1,1-1,-1 1,1 0,-1 0,0 0,0 0,0 1,0-1,0 1,0 0,0 0,-5 0,1 1,-1-1,0 2,1-1,-1 1,1 0,-1 1,1 0,-1 0,1 1,0 0,0 1,1-1,-1 1,-8 6,-2 3,1 0,0 0,1 2,-21 24,18-16,0 2,2 0,0 0,2 2,1 0,-18 51,26-61,1-1,0 1,2 1,0-1,1 0,0 1,1 0,2-1,0 1,0-1,2 1,0-1,6 19,-4-25,-1 0,2 0,0 0,0-1,1 0,0-1,0 1,1-2,0 1,1-1,0 0,20 13,6 0,0-2,59 23,33 17,-110-49,-1 0,-1 1,0 0,0 1,-1 1,-1 0,0 1,-1 1,0 0,-1 0,-1 1,-1 0,0 1,-1 0,-1 1,0 0,-1 0,-2 0,1 0,-2 1,-1 0,0-1,-1 26,-3-17,0-1,-2 0,-1 1,-1-1,-1-1,-19 45,18-51,-1-1,-1 0,-1 0,0-2,-1 1,-1-1,0-1,-2 0,-23 19,27-27,0 0,0-1,-1 0,0-1,0 0,0-1,-1 0,1-1,-1-1,0 0,1-1,-1 0,0 0,0-2,0 0,-22-4,24 3,-1 0,1-1,-1-1,1 0,0-1,1 0,-1 0,1-1,0 0,0-1,1 0,0-1,0 0,1 0,0-1,0 0,1 0,-8-14,7 6,1-1,0 0,2 0,0 0,1-1,1 1,0-1,2 0,0 0,1 0,1 0,5-29,1 8,2 1,2 1,1 0,34-71,-22 63,2 2,56-73,-40 66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3:14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380 114,'-1'-2,"-1"0,0 0,0 1,0-1,0 1,0 0,0-1,-3 0,-3-3,-13-10,-56-36,69 47,1 0,-1 0,-1 1,1 0,0 0,-1 1,1 0,-11-1,16 3,0 0,-1 1,1-1,0 0,0 1,-1 0,1 0,0 0,0 0,0 0,0 0,0 1,0 0,-2 2,0 0,0 0,1 0,0 0,0 1,0 0,0 0,-2 6,-4 6,2 2,0-1,-8 31,3-2,-9 67,18-88,2 0,1 0,1 0,4 37,-3-57,1 1,-1 0,1 0,1-1,-1 1,1-1,0 0,0 1,1-1,0-1,0 1,9 10,-10-14,-1 0,0 0,1-1,0 1,-1 0,1-1,0 1,0-1,0 0,0 0,0 0,0-1,0 1,0-1,0 1,1-1,-1 0,0 0,0-1,0 1,0 0,0-1,0 0,0 0,0 0,0 0,0 0,0-1,0 1,3-4,4-2,-1 0,-1-1,1 0,-1 0,-1-1,1 0,-2-1,1 1,-1-1,-1-1,7-13,4-18,18-67,-30 95,11-53,-10 44,0 0,2 0,17-44,-23 66,-1 0,0 0,1 0,-1 0,1 1,-1-1,1 0,-1 0,1 0,-1 1,1-1,0 0,-1 1,1-1,0 0,0 1,0-1,0 1,-1-1,1 1,0 0,0-1,0 1,0 0,0-1,0 1,0 0,0 0,0 0,0 0,0 0,0 0,0 0,0 0,0 1,0-1,0 0,-1 1,1-1,0 0,0 1,0-1,0 1,0-1,-1 1,1 0,0-1,0 1,-1 0,1 0,-1-1,1 1,0 1,5 6,0 0,0 0,8 18,-12-24,27 61,24 71,22 50,-72-178,1-1,-1 1,1 0,0-1,0 0,0 0,1 0,8 6,5 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43.9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0,'0'0,"-3"5,-5 8,-5 13,-4 12,-1 10,0 9,4-6,2 1,3-9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44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446 142,'-16'-11,"-16"-13,-63-40,84 57,-1 1,-1 0,1 0,-1 2,0 0,-17-4,26 7,0 1,0-1,0 1,0 0,-1 0,1 1,0-1,0 1,0 0,0 0,0 0,0 1,0-1,0 1,1 0,-5 3,3-1,0 0,0 0,1 1,0-1,0 1,0 0,1 0,-1 1,-4 9,0 7,0 0,2 0,0 1,-4 39,-25 531,35-583,-1 1,1-1,1 0,0 1,0-1,3 12,-3-21,-1 1,1 0,-1 0,1-1,0 1,0-1,0 1,0-1,0 1,0-1,0 0,0 1,0-1,1 0,-1 0,1 0,-1 0,1 0,-1 0,1 0,-1 0,1-1,0 1,-1-1,1 1,0-1,0 0,-1 1,1-1,0 0,0 0,0 0,-1-1,1 1,0 0,2-1,15-5,0 0,-1-1,0-1,0 0,17-13,-11 8,0 0,27-9,-32 16,0 0,0 2,1 0,0 1,0 1,-1 0,1 2,0 1,37 5,-44-4,-1 1,0 1,0 0,0 0,0 1,-1 1,0 0,0 0,0 2,-1-1,0 1,-1 0,1 1,-2 0,1 1,11 17,-7-5,-1 0,-1 1,-2 0,0 1,-1 0,-2 0,0 1,-1-1,2 51,-6-24,-2-1,-3 1,-1-1,-13 50,8-50,-3-1,-2-1,-2 0,-2-1,-40 71,47-98,-1 0,-1-1,-1 0,0-1,-1-1,-1 0,-1-2,0 0,-1 0,-1-2,0-1,0 0,-1-1,-28 9,29-13,-1-1,1-1,-2 0,1-2,0-1,-1 0,1-2,-1 0,1-1,0-2,-1 0,-37-11,15-1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4:45.8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0,'0'9,"1"175,-13 403,-1-509,19-107,2 0,1 0,14-31,-6 17,11-34,3 2,73-128,-98 193,1 1,0 0,0 0,1 1,11-10,-18 16,0 1,0 0,1 0,-1 0,1 0,-1 0,1 0,-1 0,1 1,-1-1,1 0,0 1,-1-1,1 1,0 0,-1-1,1 1,0 0,0 0,-1 0,1 1,0-1,-1 0,1 0,0 1,0-1,-1 1,1 0,-1-1,1 1,-1 0,1 0,-1 0,1 0,-1 0,0 1,0-1,1 0,-1 0,0 1,0-1,0 1,1 2,2 4,0 0,-1 0,0 0,0 0,-1 1,0-1,-1 1,1 13,-2 75,0-81,-23 228,3-47,19-189,0-3,0 0,1 0,0 1,0-1,0 0,0 0,1 0,0 1,0-1,1 0,-1 0,4 6,-5-10,1-1,-1 1,1-1,0 1,-1-1,1 0,0 1,-1-1,1 1,0-1,-1 0,1 0,0 0,0 1,0-1,-1 0,1 0,0 0,0 0,0 0,-1 0,1 0,0 0,0-1,-1 1,1 0,0 0,0-1,-1 1,1 0,0-1,-1 1,1-1,0 1,-1-1,1 1,-1-1,1 1,-1-1,1 0,25-28,-25 27,152-244,-59 85,-85 148,8-15,1 1,1 0,1 2,27-26,-41 45,1 0,0 1,0 0,0 0,1 0,0 1,0 1,0-1,0 1,0 0,1 1,0 0,-1 0,1 1,0 0,-1 1,1 0,0 0,17 3,-15-1,0 1,1 0,-2 1,1 0,0 1,-1 0,0 0,0 1,17 14,-14-8,-1 0,0 0,-1 1,0 1,17 29,-8-6,-3 1,0 2,-3-1,16 70,2 44,-5-1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28.8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165 9,'-11'0,"-1"-1,-11-3,3 1,19 3,0 0,1 0,-1 0,0 0,1 0,-1 0,0 0,1 1,-1-1,0 0,1 0,-1 1,1-1,-1 0,0 1,1-1,-1 1,1-1,-1 1,1-1,-1 1,1-1,0 1,-1-1,1 1,0-1,-1 1,1 0,0-1,0 1,0 0,-1 1,-3 27,3-21,-71 694,71-698,1-1,0 0,0 0,-1 0,1 0,-3 5,5-33,2 10,0 0,1 0,1 0,1 1,0 0,0 0,2 0,0 1,0 1,1-1,1 1,0 1,0 0,23-16,-29 24,1-1,-1 1,1 1,0-1,0 1,0 0,0 0,0 1,0 0,0 0,0 0,1 1,-1 0,0 0,1 0,-1 1,0 0,0 1,0-1,10 5,-9-3,0 0,0 1,0-1,-1 2,0-1,0 1,0 0,-1 0,1 0,-1 1,0 0,-1 0,0 0,1 1,-2-1,7 15,-7-10,1 1,-2-1,1 1,-2 0,0-1,0 1,-1 0,0 0,-1 0,0 0,-1-1,-1 1,1 0,-9 18,9-23,-2 0,1 0,-1 0,0 0,0 0,-1-1,0 0,0 0,0 0,-1-1,0 0,0 0,0 0,-1 0,0-1,0-1,0 1,0-1,0 0,-1 0,1-1,-16 3,13-5,-1 1,1-1,0-1,-1 0,1 0,0-1,0 0,0-1,0 0,0 0,1-1,0-1,-1 0,2 0,-1 0,-10-9,-1-2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29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0,'8'14,"0"-1,0 1,-1 1,-1 0,-1-1,5 21,-2 0,5 58,-10-44,-1 0,-3 1,-2-1,-17 85,7-76,-3 0,-3-1,-38 83,23-70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30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1443,'0'-6,"7"-47,25-99,-23 116,218-776,-224 804,48-143,-34 106,30-55,-42 90,1 1,0 0,0 1,0 0,13-12,-17 18,0 0,0 1,0-1,0 1,0 0,0 0,1 0,-1 0,0 0,1 0,-1 0,5 0,-6 1,1 0,0 0,0 1,0-1,-1 0,1 1,0-1,0 1,-1 0,1-1,0 1,-1 0,1 0,-1 0,1 0,-1 0,0 1,1-1,1 3,3 3,-1 0,0 1,0 0,-1 0,0 0,0 1,4 12,14 69,-18-72,75 476,-55-317,80 510,-101-669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30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0,'12'2,"-8"-2,322 26,4-15,-170-6,-105-4,-8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31.0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31,'0'0,"0"0,3 0,7-2,13-1,11-2,10 0,8 0,6 1,-8 1,-1 1,0 1,-8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31.3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1 105,'0'0,"0"0,3 0,10-2,14-3,17-5,14-3,11-3,6 0,4 1,1 4,-3 3,-6 3,-14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32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395 57,'-2'0,"0"-1,1 0,-1 1,0-1,1 0,-1 0,1 0,-4-3,-1-1,-5-2,0 1,-1 1,0-1,0 2,-20-6,26 9,0 0,0 0,0 0,1 1,-1 0,0 1,0-1,0 1,0 0,0 1,1-1,-1 1,0 0,-8 5,4-1,0 1,1 0,-1 1,1 0,1 0,0 1,0 0,0 0,1 1,-8 16,2-3,2 1,0 1,-11 42,14-39,2 1,-4 42,9-55,0 0,1-1,1 1,1-1,0 1,5 19,-5-29,0-1,0 1,0-1,1 1,0-1,0 0,0 0,5 5,-6-8,-1 0,1 0,0-1,0 1,0-1,0 1,1-1,-1 0,0 0,0 0,1 0,-1 0,1 0,-1-1,1 1,-1-1,1 1,-1-1,1 0,-1 0,4-1,0 0,0-1,0 0,-1 0,1 0,0-1,-1 1,0-2,0 1,0 0,0-1,0 0,4-5,3-4,0 0,19-29,-17 18,0 0,-1-1,-2-1,0 0,10-44,-12 33,-2-1,-2 1,1-63,-6 97,1-15,1 13,3 10,3 11,-2 0,1 0,-2 0,6 29,-2-8,18 61,41 97,-47-147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3:15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1 214,'9'-14,"13"-17,43-47,-54 66,1 0,0 2,1-1,0 2,1 0,23-12,-36 20,1 0,-1 0,1 1,-1-1,1 1,0-1,0 1,-1-1,1 1,0 0,-1 0,1 0,0 0,0 0,-1 0,1 1,0-1,0 0,2 2,-2-1,-1 0,0 0,0 1,0-1,0 0,0 1,0-1,0 0,0 1,0-1,-1 1,1-1,-1 1,1-1,-1 1,0 0,1-1,-1 1,0-1,0 1,0 2,-1 17,-2 0,0-1,0 1,-2-1,-9 26,6-25,2 1,1 0,0 0,-1 29,6-48,0 0,0 0,0 0,0 0,1 1,0-1,-1 0,1 0,0 0,0 0,1 0,-1 0,0 0,1-1,0 1,0 0,0-1,0 0,0 1,0-1,1 0,-1 0,1 0,-1 0,1-1,0 1,-1-1,1 1,0-1,0 0,0 0,7 1,7 0,0 0,0-1,0 0,34-4,-28 1,13 0,-2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32.3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0,'0'0,"3"0,7 0,12 0,10 0,10 0,6 1,3 2,1 1,-7 1,-3 1,-8-1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32.7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0,'0'0,"0"4,-2 7,0 12,-2 13,-1 12,0 12,0 9,1 5,3 1,0-13,2-16,2-7,1-11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33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0,'0'5,"0"89,-4 400,-32-3,34-474,0 6,-2-1,0 1,-11 32,14-54,1 1,-1 0,0 0,0 0,0-1,-1 1,1 0,-2 1,3-3,-1 1,1-1,0 0,-1 0,1 0,0 1,-1-1,1 0,0 0,-1 0,1 0,0 0,-1 0,1 0,-1 0,1 1,0-1,-1-1,1 1,0 0,-1 0,1 0,0 0,-1 0,1 0,-1 0,1 0,0-1,0 1,-1 0,1 0,0 0,-1-1,1 1,0 0,0 0,-1-1,1 1,0 0,0-1,-1 1,1 0,0-1,0 1,0 0,0-1,0 1,0 0,-1-1,1 0,-1-3,-1-1,1 0,0 0,0 0,1 0,-1 0,1-10,6-37,-5 47,3-25,2 0,2 1,0 0,2 0,1 1,1 1,2 0,19-29,-29 49,2 1,-1 0,1 0,0 0,0 1,0-1,1 2,0-1,0 1,0 0,0 0,1 1,-1 0,1 0,0 1,0 0,0 0,0 1,1 0,-1 0,10 1,-11 1,1-1,-1 1,0 0,0 1,1-1,-1 2,0-1,-1 1,1 0,0 0,-1 1,0 0,0 0,0 0,0 1,-1 0,1 0,-1 0,0 1,-1-1,0 1,0 1,6 11,-6-10,-1 0,-1 0,1 0,-1 0,-1 1,1-1,-1 1,-1-1,0 1,0 0,-1-1,0 1,0-1,-1 1,-4 12,3-11,-1-1,-1 0,0 0,0 0,0-1,-1 0,-1 0,1 0,-1-1,-1 0,1 0,-17 11,8-8,-1-1,0-1,0 0,-1-1,0-1,0-1,0 0,-1-1,-34 2,25-6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45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1,'-4'15,"1"0,1 1,0 20,0-7,-11 131,12-151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46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1,'0'15,"0"68,-12 97,11-176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48.0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0,0 0,0 0,2 2,84 33,0-4,105 24,134-4,5-23,-246-22,432 49,-455-47,425 49,-351-48,217-12,-240 0,-102 3,-9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52.9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139 141,'0'0,"-14"-3,14 3,0 0,-1 0,1-1,0 1,-1 0,1 0,0 0,-1-1,1 1,0 0,0 0,-1-1,1 1,0 0,0-1,0 1,-1 0,1-1,0 1,0 0,0-1,0 1,0 0,0-1,0 1,-1-1,1 1,0 0,0-1,1 1,-1 0,0-1,0 1,0-1,0 1,0 0,0-1,0 1,1 0,-1-1,0 1,0-1,13-15,-10 13,10-12,1 1,19-16,-24 24,0-1,0 1,0 1,1 0,18-7,-26 11,0 0,0 0,0 1,1-1,-1 1,0 0,1 0,-1-1,0 2,1-1,-1 0,0 0,1 1,-1-1,0 1,0 0,5 1,-6-1,0 0,1 1,-1-1,0 0,1 1,-1-1,0 1,0-1,0 1,0 0,0-1,-1 1,1 0,0-1,-1 1,1 0,-1 0,0 0,0 0,1-1,-1 1,0 0,-1 2,0 9,-1 1,0-1,-1 0,-8 25,-27 52,27-66,-165 345,106-226,70-142,-4 5,1 0,1 0,-1 0,1 1,-2 11,3-16,1 0,0 0,0 0,1 0,-1-1,0 1,1 0,-1 0,1 0,-1 0,1-1,0 1,0 0,0-1,0 1,0-1,0 1,0-1,0 1,1-1,-1 0,0 0,1 1,0-1,1 1,4 2,0-1,0 0,0 0,0-1,0 0,0 0,0 0,13 0,61 0,-74-2,221-14,-51 2,-76 8,-11 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53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0,0 0,0 0,0 3,1 5,6 3,1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55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1,'3'10,"-3"-3,110 887,-100-739,8 118,-15-262,-3-11,0 0,1 0,-1 0,0 0,0 0,0 0,1 0,-1 0,0 0,0-1,0 1,1 0,-1 0,0 0,0 0,0 0,0 0,0-1,0 1,1 0,-1 0,0 0,0 0,0-1,0 1,0 0,0 0,0 0,0-1,8-23,-7 22,52-170,-39 134,2 0,28-49,-39 79,0 0,0 0,1 1,0 0,0 0,1 1,12-10,-16 13,1 1,0-1,0 1,1 0,-1 0,0 1,1-1,-1 1,1 0,-1 1,1-1,-1 1,1-1,0 1,-1 1,1-1,4 1,-1 1,-1 0,0 0,1 1,-1 0,0 0,-1 1,1 0,8 6,-5-2,-1 0,0 0,-1 1,13 16,-5 0,-1 0,-1 0,17 43,-13-17,20 89,-25-89,-9-32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37.0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65 155,'0'0,"0"0,3-4,7-11,0 1,2 1,-1 0,25-21,-26 26,0 0,0 1,1 1,0-1,0 2,0 0,20-6,-27 9,0 2,-1-1,1 0,0 1,0 0,0-1,-1 2,1-1,0 0,0 1,6 1,-8-1,0 0,0 0,0 0,-1 0,1 0,-1 0,1 0,0 1,-1-1,0 1,1-1,-1 1,0-1,0 1,0 0,0-1,0 1,0 0,-1 0,1 0,0 0,-1 0,0 0,1 2,-1 4,1 0,-2 0,1-1,-1 1,0 0,-1-1,1 1,-4 7,-26 59,27-65,-118 222,-23 52,141-271,0 0,0 0,1 0,1 1,0-1,1 1,0 19,1-26,0 0,0 0,1 0,0 0,1 0,-1-1,1 1,0 0,0-1,1 0,0 1,0-1,0 0,0-1,1 1,0 0,0-1,5 5,1-2,0-1,0 0,1 0,0-1,0-1,1 0,16 4,-3-2,1-2,35 2,-29-4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3:16.0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1,'0'0,"4"0,8 1,14 1,12 1,9 1,7 2,2 1,-7-1,-1-1,6-1,-7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37.3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0,'0'0,"-2"4,-3 8,-4 11,-4 14,-2 9,-2 7,3-5,2-4,2-9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38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319 68,'-21'-6,"-112"-53,132 58,0 1,0 0,0-1,0 1,0 0,0 0,0 0,0 0,-1 0,1 0,0 0,0 0,0 0,0 1,0-1,0 0,0 1,0-1,-1 1,0 1,0-1,0 1,0-1,1 1,-1 0,0-1,1 1,-2 3,-3 5,2-1,0 1,-4 11,6-15,-28 88,-27 150,43-164,14-79,0-1,0 0,-1 1,1-1,0 1,0-1,0 0,0 1,0-1,0 1,0-1,0 0,1 1,-1-1,0 0,0 1,0-1,0 1,0-1,1 0,-1 1,0-1,0 0,1 1,-1-1,0 0,1 1,-1-1,1 0,-1 0,1 0,0 0,-1 0,1 0,-1-1,1 1,-1 0,1 0,-1 0,1-1,-1 1,1 0,-1 0,1-1,0 0,24-22,-18 16,0 2,0-1,0 1,1 0,-1 1,1 0,0 0,0 1,15-4,-19 6,0 0,0 0,1 1,-1-1,0 1,1 0,-1 0,0 1,1-1,-1 1,0 0,0 0,0 1,0-1,0 1,0 0,0 0,0 0,5 5,-1 0,-1 0,1 1,-2 0,1 1,-1-1,0 1,-1 1,0-1,6 19,-3-5,-1 1,-1 0,4 27,-8-31,-1-1,0 1,-1 0,-1 0,-1-1,-1 1,0-1,-9 27,7-32,-1 0,0 0,0 0,-2-1,1 1,-2-2,0 1,0-1,-1-1,-1 0,-17 15,23-23,0 1,-1-1,1 1,-1-1,0-1,-9 4,-3-1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39.8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29 103,'13'-10,"15"-9,40-22,-57 36,0 0,1 0,-1 1,1 0,0 1,0 0,16 0,-26 2,0 1,1 0,-1 0,0 0,1 1,-1-1,0 0,1 1,-1 0,0-1,0 1,1 0,1 2,-3-3,0 1,0 0,-1 0,1 0,0-1,-1 1,1 0,-1 0,1 0,-1 0,0 0,1 0,-1 0,0 0,1 0,-1 0,0 0,0 1,0-1,0 0,0 0,0 0,-1 0,1 0,0 0,0 0,-1 0,1 0,0 0,-1 0,0 1,-9 17,-1 0,-1 0,-1-1,-1-1,-19 20,10-10,-14 13,-21 27,57-66,1-1,0 1,-1 0,1-1,-1 1,1 0,0-1,0 1,-1 0,1 0,0-1,0 1,0 0,0-1,0 1,0 0,0 0,0-1,0 1,0 0,0 0,1-1,-1 1,0 0,0-1,1 1,-1 0,1-1,-1 1,0 0,1-1,-1 1,1-1,-1 1,1-1,-1 1,1-1,0 1,1 0,3 2,1 0,0 0,11 4,-4-1,-1-1,0 2,-1 0,1 0,-1 1,-1 0,0 1,14 15,-20-20,0 1,-1 0,1 0,-1 1,0-1,0 1,-1 0,0-1,0 1,0 0,-1 0,1 0,-2 1,1-1,-1 0,1 0,-2 0,0 9,-2-4,0 0,0 0,-1 0,-1 0,1-1,-2 0,0 0,0 0,0-1,-16 17,-7 4,-54 43,48-44,1-2,19-17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40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327 61,'-8'-7,"1"0,-1 1,-1 0,1 0,-1 1,0 0,0 0,-14-4,19 8,0 0,1 0,-1 0,0 1,0 0,0 0,0 0,1 0,-1 1,0-1,0 1,0 0,1 0,-6 3,3-2,1 1,0 1,0-1,0 1,0-1,1 2,0-1,-6 7,-1 3,2 1,-1 0,2 1,0 0,-7 22,3-6,2 0,-10 52,18-73,0 0,1 0,1 0,0 0,0 0,1 0,0-1,1 1,0 0,1 0,8 19,-10-28,-1 0,1-1,0 1,0-1,0 1,0-1,0 1,1-1,-1 0,0 0,1 0,-1 1,1-1,-1 0,1-1,2 2,-3-1,1-1,-1 0,0 0,0 0,1 0,-1 0,0 0,0-1,1 1,-1 0,0 0,0-1,1 1,-1-1,0 0,0 1,0-1,0 0,0 1,0-1,0 0,0 0,0 0,1-1,4-6,0-1,0 1,0-1,-1 0,6-15,17-51,-22 56,10-38,-11 36,1 0,18-39,-24 59,0 1,0-1,0 1,0-1,1 1,-1-1,0 1,0 0,1-1,-1 1,0-1,1 1,-1 0,0-1,1 1,-1 0,1-1,-1 1,0 0,1-1,-1 1,1 0,-1 0,1 0,-1-1,1 1,-1 0,1 0,-1 0,1 0,0 0,0 1,0-1,0 1,0 0,-1-1,1 1,0 0,-1-1,1 1,0 0,-1 0,1 0,-1 0,1 0,0 1,2 6,0 1,2 13,6 38,-3 0,-3 1,-3 76,-3-100,-2 0,-2 0,-1-1,-2 0,-2 0,-17 44,18-59,-1 1,-1-2,0 0,-2 0,0-1,-2 0,0-2,0 1,-2-2,0 0,-23 15,24-21,2-2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56.8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873 0,'0'0,"-9"13,-309 448,191-267,-186 383,277-492,-25 49,52-116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57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0,'0'0,"8"8,-4-4,45 49,-1 2,-3 3,-3 1,-2 2,33 71,-5 10,64 193,-66-126,60 319,-125-522,0 0,-1 1,1-1,-2 8,0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57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917 194,'-18'-14,"-1"2,0 0,-1 1,0 1,-1 1,0 1,-35-8,-160-21,192 34,-437-56,439 56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58.4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39,'0'0,"0"0,3-1,6-1,12-2,10-3,9-1,5 1,2 2,-6 1,-3 3,-1 5,-6 1,-9 0,-2 3,-4-1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5:58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12,'0'0,"0"0,3 0,7 0,11-2,11-1,11 1,7-1,7 1,4 2,2 1,2 1,-1 0,-12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2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24,'0'0,"0"0,0 0,0 0,0 0,0 0,0 0,5-1,17-2,113-15,-116 17,0 0,0 2,0 0,0 1,20 6,-35-8,-1 1,0 0,1 1,-1-1,0 1,0-1,0 1,0 0,0 0,0 0,0 0,-1 1,1-1,-1 1,3 4,-2-3,-1 0,0 0,0 0,-1 1,1-1,-1 0,0 1,0-1,-1 1,1 7,-2 4,0 1,-1 0,-1 0,-1-1,-7 21,-8 24,-3-2,-50 96,62-137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20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486 91,'0'0,"-7"-5,-8-7,0 1,0 1,-1 0,0 1,-26-10,32 16,1 0,-1 1,0 0,1 0,-1 1,0 0,0 1,0 0,0 1,0 0,0 0,-10 4,8-2,1 2,-1-1,1 1,0 1,0 0,1 1,0 0,0 0,1 1,-1 1,2-1,-1 1,1 1,1 0,0 0,0 0,1 1,0 0,-7 19,6-11,1 1,0 0,1 0,2 0,0 0,1 1,1 0,1-1,0 1,2-1,4 23,-4-37,-1 0,1 0,0 0,0 0,1 0,-1 0,1-1,1 0,-1 1,1-1,0 0,0-1,0 1,1-1,-1 0,1 0,7 4,-8-6,1 1,0-1,0 0,0 0,0-1,1 1,-1-1,0-1,1 1,-1-1,0 1,1-2,-1 1,1 0,-1-1,0 0,1-1,-1 1,10-5,-4 0,1-1,-1 0,-1 0,1-1,-1-1,-1 1,0-2,0 1,0-1,-2-1,1 0,-1 0,7-14,5-14,-2-1,20-68,-10 12,-27 96,0-1,0 1,0 0,1-1,-1 1,0-1,0 1,0 0,0-1,1 1,-1 0,0-1,0 1,1 0,-1-1,0 1,0 0,1 0,-1-1,0 1,1 0,-1 0,0 0,1-1,-1 1,0 0,1 0,-1 0,1 0,-1 0,1 0,10 9,7 25,-15-28,41 82,3 8,93 143,-101-190,-19-27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3:16.4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0,'0'0,"-1"7,-15 161,6 173,13-271,1-39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2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25,'0'0,"0"0,0 0,3 0,7-1,11-1,9 0,6 0,5-1,2 1,0 1,1 0,-9-1,-1 1,0-3,-5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3.0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0,'0'0,"0"4,-2 8,-1 12,-3 11,0 0,0 3,-2 5,1-6,2-9,-1-3,1-6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3.7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57,'-3'-1,"1"0,-1 0,1-1,0 1,0-1,0 0,-3-3,-4-2,0 0,4 3,0 0,1 1,-1 0,0 0,-1 0,1 0,-8-1,12 3,0 1,0 0,0 0,0 0,0 1,0-1,-1 0,1 0,0 0,0 1,0-1,0 1,0-1,0 1,0-1,0 1,0 0,0-1,0 1,1 0,-1 0,0-1,0 1,1 0,-2 2,-1 2,-1 1,1 0,-2 7,4-10,-8 19,1 1,1 0,1 1,1 0,1-1,-2 40,6-57,1 0,-1 0,1-1,0 1,0 0,1 0,-1-1,5 9,-4-11,0 0,0 0,0 0,0 0,0 0,1-1,0 1,-1-1,1 0,0 0,0 0,0 0,0 0,1-1,3 2,12 3,28 6,-31-9,0 1,0 1,16 6,-27-8,0-1,-1 1,1 0,-1 0,1 0,-1 1,0-1,0 1,-1 0,1 0,-1 0,0 1,4 7,-5-7,0 1,0-1,0 1,-1-1,0 1,0 0,-1 0,0-1,0 1,0 0,-1 0,1 0,-1-1,-1 1,1-1,-1 1,-3 7,-1 1,-1 1,-1-1,0 0,-20 25,22-33,0 1,0-1,0 0,0-1,-1 0,0 0,0 0,-1-1,1 0,-1 0,-14 4,5-3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4.4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1,'0'0,"-5"0,1 0,-1 0,0 1,0 0,0 0,1 0,-1 1,0 0,1-1,-1 2,1-1,0 0,-5 5,3-2,0 0,1 0,0 0,0 1,1 0,-1 0,-6 13,2 1,1 1,1-1,1 1,-8 42,9-26,1-1,1 1,4 42,0-53,2 0,1 1,1-1,1-1,11 28,-15-48,0 0,0 0,1 0,0 0,0-1,0 1,0-1,1 0,-1 0,1 0,8 6,-9-8,1 0,0 0,-1 0,1-1,0 1,-1-1,1 0,0 0,0-1,0 1,0-1,0 1,0-1,0-1,0 1,6-2,-4 1,1-1,-1-1,0 1,1-1,-2 0,1 0,0-1,0 0,-1 0,0 0,0-1,0 1,-1-1,1 0,6-12,-1 3,-2-1,0 0,-1-1,0 0,4-18,-5 14,-1 0,-2 0,0-1,-1 1,-1-1,-1 0,-3-31,1 39,0 1,0 0,-2 0,1 0,-1 0,-1 1,0-1,-1 1,0 0,-1 1,0 0,0 0,-17-16,20 22,0 0,-1 1,0 0,0 0,0 0,0 0,0 1,0 0,-1 0,1 0,-1 1,-11-2,3 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4.9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0,4 0,6 0,10 0,9 1,7 0,5 1,1 1,-5 1,-4-1,-1-1,-6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5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0,'0'0,"0"0,-1 3,-1 7,-3 10,-1 11,-1 10,0 7,0 6,2 2,1-7,1-5,1-8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6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131 0,'-18'6,"12"-3,1 1,0 0,0 0,0 0,0 1,1 0,0 0,0 0,0 0,1 0,-1 1,-2 7,-3 6,2 1,-9 29,10-25,1-1,1 1,1 1,1-1,1 0,2 0,3 35,-3-52,0-1,0 0,1 0,0 0,0 0,0 0,1 0,0-1,0 1,0-1,1 1,0-1,0 0,0-1,0 1,1-1,0 0,0 0,0 0,0-1,1 1,-1-2,1 1,0 0,0-1,10 3,4-1,0 0,0-1,1-1,-1-1,0 0,27-4,-11-2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6.5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0,'0'0,"0"4,-1 6,-1 12,-2 12,-2 11,0 10,-2 10,0 10,-2 6,1 2,2-2,1-5,0-8,3-16,-1-10,0-10,-1-9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7.1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13,'211'-10,"-188"7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7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175 0,'0'0,"0"0,-4 2,-4 5,-6 5,-6 8,-3 7,-2 5,3-2,3 1,4-4,1-1,3-3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3:17.3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1,'0'881,"0"-878,0 2,0 1,0-1,0 0,-1 1,0-1,0 0,-2 6,1-10,1-7,1-8,3-10,1-1,1 1,1 0,2 0,0 0,1 1,15-25,-18 35,2 1,0-1,0 2,1-1,0 1,1 1,0-1,1 2,0 0,1 0,0 1,0 0,24-10,-30 15,0 1,1 0,-1 1,0-1,1 2,0-1,-1 0,1 1,0 1,-1-1,1 1,-1 0,1 0,-1 1,1 0,-1 0,0 0,0 1,8 5,-6-3,-1 0,0 0,-1 1,1 0,-1 0,-1 0,1 1,-1 0,0 0,0 1,-1-1,0 1,0 0,3 12,-2-3,-2 0,1-1,-2 1,0 0,-1 0,-1 0,-4 34,3-40,-1 0,-1 0,0-1,0 1,-1-1,0 1,-1-1,0 0,0-1,-1 1,-1-1,0 0,-8 9,6-10,0-1,-1 0,0 0,0-1,0 0,-1-1,0 0,0 0,-12 2,13-4,1-1,-1 0,0-1,0 0,1 0,-1-1,0-1,0 0,0 0,1 0,-13-5,-1-2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8.9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 81,'0'0,"-1"0,0-1,-1 0,1 0,0 0,0 0,0 0,0 0,0 0,-1-2,-1-1,-10-10,-18-18,29 30,-1 0,0-1,1 2,-1-1,0 0,0 0,0 1,0 0,0-1,-4 0,6 2,-1 0,1 0,-1 1,1-1,0 0,-1 0,1 1,-1-1,1 1,0-1,-1 1,1 0,0-1,0 1,0 0,-1 0,1 0,0 0,0 0,0 0,0 0,1 0,-1 0,0 0,0 1,1-1,-1 0,0 3,-3 5,0 0,1 1,-2 9,4-14,-8 38,1 1,-3 83,10-123,1 1,0-1,1 0,-1 0,1 0,0 0,0 0,0 0,0 0,1 0,2 5,-3-7,1-1,-1 1,1 0,0-1,-1 1,1-1,0 1,0-1,0 0,0 1,0-1,0 0,1-1,-1 1,0 0,0-1,1 1,-1-1,0 1,0-1,4 0,15-1,26-3,-30 2,0 1,30 0,-41 2,0 0,-1 0,1 0,0 1,-1 0,1 0,-1 0,1 1,-1-1,0 1,0 1,4 3,-2-1,-1 0,-1 1,1-1,-1 1,0 1,-1-1,1 1,-2-1,1 1,-1 0,0 0,-1 1,0-1,0 1,1 9,-1 6,-1-1,-1 1,-1-1,-5 33,2-30,-2 1,-17 50,19-64,-1-1,-1 0,-1 0,1-1,-2 1,0-2,0 1,-10 9,12-15,-1 0,1 0,-1 0,0-1,0 0,-1-1,1 0,-1 0,0 0,0-1,-16 2,3-1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09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131 486,'1'-5,"39"-119,-4 18,-33 94,5-17,7-43,-14 64,0 0,-1 0,0 0,0 0,-1 0,1 1,-2-1,1 0,-1 0,-5-13,6 19,-1-1,1 1,0 0,-1 0,1-1,-1 1,1 0,-1 0,0 1,0-1,0 0,0 1,0-1,-1 1,1 0,0-1,-1 1,1 0,0 0,-1 1,0-1,1 1,-1-1,1 1,-1 0,1 0,-1 0,0 0,-3 1,1 0,0 0,-1 0,1 1,0 0,0 0,0 1,1-1,-1 1,1 0,-1 0,1 1,0-1,-5 7,2-2,0 0,1 1,0-1,1 2,0-1,0 0,-4 15,7-19,1 1,-1-1,1 1,1-1,-1 1,1-1,0 1,0 0,0-1,1 1,0-1,0 1,0-1,1 1,3 7,4 2,0-2,0 1,1-1,1 0,15 13,19 25,-33-35,-1 1,0 0,-2 0,0 2,-1-1,0 1,-2 0,0 0,4 33,-8-38,0 0,-1-1,-1 1,0 0,-1-1,0 1,-1 0,-1-1,0 1,-1-1,0 0,-1 0,-1-1,-13 24,14-30,1-1,-1 1,0-1,0-1,-1 1,0-1,0 0,0 0,0-1,0 1,-1-1,1-1,-8 3,9-4,0 0,0 0,0 0,1-1,-1 1,0-1,0 0,-9-2,11 1,0 0,0 1,0-2,0 1,0 0,0-1,0 1,0-1,0 0,1 0,-1 0,1 0,-5-5,4 3,1-1,-1 1,1 0,0-1,0 1,1-1,-1 0,1 1,0-1,0 0,1 0,0 0,-1 0,1 0,1 0,-1 0,1 1,1-7,2-6,1 0,1 1,13-30,-5 19,2 0,1 0,1 2,27-31,-12 20,2 2,40-30,-19 21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11.2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0,0 0,3 0,-1 0,1 1,-1 0,1-1,-1 1,5 2,3 1,435 130,-340-114,140 10,108-14,-207-11,797 1,-122-4,682 0,-1390-6,333 5,-402 3,-31-4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12.1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1 323,'0'-5,"5"-8,-1 0,1 0,1 0,1 1,13-21,-1 7,30-34,-32 42,1 1,34-26,-40 34,0 1,1 1,0 0,0 1,27-9,-37 14,1 0,-1 0,1 0,-1 1,1 0,-1 0,1 0,-1 0,0 0,1 0,-1 1,1 0,-1 0,1 0,3 2,-5-2,0 0,0 1,0-1,0 1,0 0,0 0,0 0,-1-1,1 2,-1-1,1 0,-1 0,0 0,1 1,-1-1,-1 1,1-1,0 1,-1-1,1 6,0 3,-1 1,0-1,-1 1,0-1,-1 1,0-1,-7 20,-33 75,34-90,-69 141,34-74,40-78,1 1,-1-1,1 1,1-1,-1 1,-1 11,3-16,0 1,0-1,0 1,0-1,0 1,0-1,1 1,-1-1,0 1,1-1,0 0,-1 1,1-1,0 1,-1-1,1 0,0 0,0 1,0-1,0 0,0 0,1 0,-1 0,0 0,0 0,1-1,-1 1,0 0,1-1,-1 1,3 0,8 2,0-1,1-1,-1 0,1 0,-1-1,14-2,-4 1,185-2,-158 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6:13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22,'-17'1,"12"-1,-1 1,1 1,-1-1,1 1,0 0,0 0,0 0,-10 6,14-7,-1 0,0 1,1-1,-1 0,1 1,-1-1,1 1,0-1,0 1,-1-1,1 1,0 0,1 0,-1 0,0-1,0 1,1 0,-1 0,1 0,0 0,-1 0,1 0,0 0,0 0,0 0,1 0,-1 0,1 3,-1-5,0 0,0 1,0-1,0 1,0-1,1 0,-1 1,0-1,0 0,0 0,1 1,-1-1,0 0,0 1,1-1,-1 0,0 0,1 1,-1-1,0 0,1 0,-1 0,0 0,1 0,-1 1,0-1,1 0,-1 0,0 0,1 0,-1 0,0 0,1 0,-1 0,1 0,-1 0,0 0,1 0,-1-1,0 1,1 0,-1 0,0 0,1 0,-1-1,0 1,1 0,-1 0,0 0,0-1,1 1,-1-1,15-14,-10 7,-1 1,7-16,-10 19,1 1,-1-1,0 0,0 0,0 0,-1 1,1-1,-1-8,0 12,0 0,0 0,0 0,0 0,0 0,0-1,0 1,0 0,0 0,0 0,0 0,-1 0,1-1,0 1,0 0,0 0,0 0,0 0,0 0,0 0,0 0,0-1,0 1,-1 0,1 0,0 0,0 0,0 0,0 0,0 0,0 0,0 0,-1 0,1 0,0 0,0 0,0 0,0 0,0 0,-1 0,1 0,-6 4,-5 9,5-2,0 1,1 0,-8 24,8-19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7:52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1105 0,'-1'2,"1"-1,-1 0,0 0,1 0,-1 0,0 0,1 0,-1 0,0-1,0 1,0 0,-2 1,-5 5,-111 128,6 6,-136 219,121-144,-116 274,119-180,50-120,58-152,2-8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7:52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0,'1'3,"1"0,-1-1,1 1,-1 0,1-1,0 1,3 2,4 7,30 53,-3 2,-3 1,44 129,41 227,26 307,-142-719,0 0,-2 0,1 1,-1-1,-3 21,-3-12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7:52.9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1,'0'0,"0"0,5 0,11 0,16 0,16 1,11 1,7 2,5 1,3 2,1 0,2 0,1-2,-1 0,-12-2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7:53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1 389,'36'-89,"-3"19,70-105,-100 170,1 0,-1 0,1 1,-1-1,1 1,1 0,-1 0,1 0,-1 1,11-7,-14 10,-1 0,1 0,0-1,-1 1,1 0,-1 0,1 0,0 0,-1 0,1 0,0 0,-1 0,1 0,0 0,-1 0,1 0,-1 1,1-1,0 0,-1 0,1 1,-1-1,1 0,-1 1,1-1,0 1,-1-1,0 1,1-1,-1 0,1 1,-1 0,0-1,1 1,-1-1,0 1,1-1,-1 1,0 0,0-1,0 2,3 29,-6 35,-13 67,-2 13,17-116,0 0,7 57,-5-79,0 0,1 0,0 0,0 0,1 0,0 0,8 14,-9-20,0 1,0-1,0 1,0-1,1 0,-1 1,1-1,-1 0,1-1,0 1,-1 0,1-1,0 0,0 1,0-1,0-1,1 1,-1 0,0-1,0 1,0-1,1 0,3 0,5-2,1 1,-1-2,1 0,-1 0,16-7,59-31,-66 30,114-61,-104 52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7:54.0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0 125,'16'-13,"4"-5,0 1,1 1,1 1,47-23,-66 36,-1 1,1 0,0 0,0 0,0 1,-1-1,1 1,0-1,0 1,0 0,0 0,0 0,0 1,0-1,0 1,0-1,0 1,-1 0,1 0,0 1,-1-1,1 0,0 1,-1-1,0 1,1 0,-1 0,0 0,0 0,0 0,0 1,0-1,-1 1,1-1,-1 1,0-1,1 1,0 3,6 15,-1 0,8 40,-9-34,10 28,-14-50,0 0,1 0,-1-1,1 1,0-1,0 0,1 0,-1 0,1 0,0 0,0-1,0 0,1 0,-1 0,1 0,-1-1,1 0,0 1,0-2,0 1,0-1,6 2,12 0,0 0,0-2,42-2,-37 0,118-4,-80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3:17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0 156,'0'0,"0"0,3-4,23-35,-16 22,1 1,1 0,0 0,20-19,-31 34,0 0,0 0,0 0,0 0,0 0,0 1,0-1,0 0,0 1,0-1,0 0,0 1,0 0,1-1,-1 1,0 0,0-1,1 1,-1 0,0 0,0 0,3 0,-4 1,1-1,0 1,-1 0,1 0,-1 0,1-1,-1 1,1 0,-1 0,1 0,-1 0,0 0,0 0,1 0,-1 0,0 0,0 0,0 0,0 0,0 0,0 1,-1 10,-1 0,0 1,-3 12,-21 60,16-58,1 1,2 0,1 1,1 0,-2 35,7-62,1 1,-1 0,0 0,1 0,0-1,-1 1,1 0,0 0,0-1,1 1,-1-1,1 1,-1-1,1 0,0 1,-1-1,1 0,0 0,1 0,-1 0,0-1,0 1,1-1,-1 1,1-1,0 0,-1 0,1 0,4 1,7 1,1 0,-1-1,1-1,22 0,-31-1,116-3,-61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7:54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0,'-2'34,"-7"46,1-18,-84 1140,79-984,11-189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7:55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430 176,'-1'-9,"0"0,0 0,-5-13,0-2,4 16,0-1,-1 1,0-1,0 1,-1 0,0 0,-9-12,12 19,0-1,0 0,-1 1,1-1,0 0,-1 1,1 0,-1-1,1 1,-1 0,0 0,0 0,0 0,1 0,-1 0,0 0,0 1,0-1,0 0,0 1,0 0,0 0,0 0,-1 0,1 0,0 0,0 0,0 0,0 1,0-1,0 1,0 0,0-1,0 1,1 0,-1 0,0 0,-2 2,-4 4,1-1,0 1,0 0,1 1,0 0,-10 16,-24 57,32-64,-160 404,163-396,9-17,-3-8,-1 0,1 0,0 0,-1 0,1 0,0 0,-1 0,1 0,0 0,-1 0,1 0,0-1,-1 1,1 0,-1 0,1-1,0 1,0-1,67-41,-46 26,41-20,-54 32,0 1,0 0,1 0,-1 0,0 1,1 1,0-1,14 1,-14 2,-1 0,0 1,0-1,0 2,0-1,0 1,-1 1,1 0,-1 0,0 0,0 1,0 0,-1 1,0 0,0 0,0 0,-1 1,0 0,10 15,-1 2,-1 0,-1 0,-1 1,-1 1,10 39,-8-20,-2 0,-2 1,-2 0,-2 1,-3 0,-1-1,-9 77,4-94,-2 0,-1 0,-1 0,-1-1,-21 41,20-49,-2 0,0-1,-1 0,-1-1,-1-1,-1 0,-31 27,25-28,0 0,-1-1,0-1,-1-1,-1-1,0-2,-1 0,1-2,-2 0,1-2,-50 5,29-9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7:55.9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260 1,'0'0,"0"0,-5 4,-7 7,-10 12,-10 13,-8 14,-7 13,-7 11,6-6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8:02.4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0 233,'0'0,"0"0,0 0,12-14,9-7,0 0,1 2,1 0,1 1,0 2,1 0,1 2,1 1,0 1,0 1,1 1,0 2,1 1,40-5,-62 11,-1 1,1-1,-1 2,1-1,-1 1,0 0,1 0,-1 1,0 0,0 0,0 1,8 3,-11-4,-1 0,1 0,-1 0,1 0,-1 0,1 1,-1-1,0 1,0 0,-1-1,1 1,0 0,-1 0,0 0,0 0,0 0,0 0,0 1,0-1,-1 0,0 0,1 1,-1-1,0 0,-1 5,-1 3,-1 0,0-1,0 1,-1-1,0 0,-1 0,0 0,-1-1,0 1,-1-1,-11 13,-11 9,-53 43,81-73,-53 40,35-27,0 1,-26 25,44-39,1-1,-1 1,1-1,-1 1,1-1,0 1,-1-1,1 1,0 0,-1-1,1 1,0 0,0-1,-1 1,1 0,0-1,0 1,0 0,0-1,0 1,0 0,0 0,0-1,0 1,0 0,1-1,-1 1,0 0,0-1,1 1,-1 0,0-1,1 1,-1-1,0 1,1-1,-1 1,1 0,-1-1,1 0,0 1,-1-1,1 1,-1-1,2 1,3 2,0-1,1 1,-1-1,8 3,-7-4,52 20,0 1,-2 3,55 34,-84-43,-1 2,-1 1,0 1,-2 1,0 1,-2 1,35 47,-38-41,0 0,-3 0,0 2,-2 0,-1 0,12 54,-19-62,-1-1,-1 1,-1 0,-1 0,-1 0,-1 0,-1 0,-1-1,-1 1,-11 34,11-47,-1 0,0 0,0-1,-1 0,-1 0,1 0,-1-1,-1 0,1-1,-2 1,1-1,-1-1,0 0,0 0,-13 6,-14 5,-2-2,-64 18,-217 46,289-73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8:15.6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123 1,'0'5,"-1"0,0 0,0 0,0 0,-4 7,-1 7,-27 123,6 2,6 1,-3 209,24-349,-3 335,7-239,22 136,-24-225,1 0,6 18,-8-27,-1-1,1 0,0 1,0-1,0 0,1 0,-1 0,0 0,1 0,-1 0,1-1,0 1,0 0,-1-1,1 1,0-1,0 0,1 1,2 0,-3-2,-1 0,0 0,0 0,1 0,-1 0,0 0,0 0,1-1,-1 1,0-1,0 1,0-1,0 1,1-1,-1 1,0-1,0 0,0 0,0 0,0 0,-1 1,1-1,0 0,0 0,-1-1,2 0,16-34,-17 32,25-70,-4-1,14-84,-24 104,73-374,29-127,-74 414,-30 115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8:16.0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0,0 0,0 2,0 6,0 4,0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8:16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 0,'0'0,"0"0,-2 5,0 11,-1 15,-1 11,1 4,0-5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8:16.8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 0,'-30'1214,"22"-1065,-2 93,10-241,-1 5,1-1,0 1,0 0,0 0,1 0,0 0,0-1,1 1,4 10,0-6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8:17.6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502 152,'0'0,"0"0,0 1,0-1,0 0,0 1,0-1,0 0,0 1,0-1,0 0,0 1,0-1,0 0,0 1,0-1,0 0,0 0,-1 1,1-1,0 0,0 1,0-1,0 0,-1 0,1 1,0-1,0 0,-1 0,1 0,0 1,0-1,-1 0,1 0,0 0,-1 0,1 0,0 1,0-1,-1 0,1 0,0 0,-1 0,1 0,0 0,-1 0,1 0,0 0,-1 0,1 0,0 0,-1 0,1-1,0 1,0 0,-1 0,1 0,0 0,-1-1,1 1,0 0,0 0,-1 0,1-1,0 1,0 0,-1-1,-21-19,16 14,-11-11,-1 1,-1 0,-1 2,0 0,-34-17,46 27,-1 0,1 1,0 0,-1 1,1 0,-1 0,0 0,0 1,0 1,0 0,1 0,-1 0,0 1,0 1,0-1,1 1,-1 1,-13 5,13-3,1 0,1 1,-1 0,1 0,0 0,0 1,1 0,0 0,0 1,1 0,-8 14,5-8,1 1,1 0,0 0,1 0,1 1,-3 18,6-30,1 0,0 0,-1 0,1 0,1 0,-1 0,1 0,-1 0,1 0,0 0,1 0,-1-1,0 1,3 3,-2-4,0 0,0-1,0 0,1 1,-1-1,0 0,1 0,0 0,-1-1,1 1,0-1,0 1,0-1,0 0,0 0,0 0,0-1,4 1,21 2,54-1,-65-3,1 0,-1 2,0 0,1 1,-1 1,0 0,0 1,19 7,-19-2,0 1,0 1,-1 0,0 1,0 0,-2 1,0 1,0 1,-1 0,-1 0,16 28,-12-16,-1 1,-1 1,-1 0,-2 1,-1 1,9 44,-16-57,0 0,-2 0,0 0,0 0,-2 0,0 0,-2 0,1 0,-9 24,8-31,-2 0,1 0,-2-1,1 0,-1 0,-1 0,0 0,0-1,-1 0,0-1,-1 0,0 0,0-1,0 0,-15 8,-7 0,0-1,-1-2,-1-1,0-1,0-2,-68 7,71-12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8:18.0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180 0,'0'0,"0"0,-3 4,-6 6,-5 11,-7 10,-4 11,-5 10,4-2,6-11,2 1,4-6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3:18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16,'0'0,"0"0,0 0,0 0,4 0,11 0,15-1,14-1,10-1,4 0,-7 0,-12 0,-4 3,2 2,-6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8:18.9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1 187,'1'-2,"1"0,0 0,0 0,-1 0,0 0,1 0,-1 0,2-4,3-5,6-4,0 0,0 1,1 1,1 1,0-1,25-14,-29 20,-1 2,1-1,1 2,-1-1,1 1,-1 1,1 0,0 0,0 1,1 1,-1 0,13 0,-20 1,0 1,-1-1,1 0,0 1,-1 0,1 0,0 0,-1 0,0 1,1-1,-1 1,0 0,0 0,0 0,0 0,0 1,0-1,-1 1,1 0,-1 0,1 0,-1 0,2 5,-2-3,0 0,0 0,-1 1,0-1,0 1,0-1,-1 1,0-1,0 1,0-1,-1 1,0-1,0 1,0-1,-3 6,-1 4,0-1,-2-1,0 1,0-1,-1 0,-1-1,-12 15,-11 7,-36 30,25-25,42-38,0 0,0 0,0 0,0 0,0 0,0 0,0 1,0-1,1 0,-1 0,0 1,1-1,-1 2,1-2,0-1,0 1,0-1,0 0,0 1,0-1,0 0,0 1,1-1,-1 0,0 1,0-1,0 0,1 1,-1-1,0 0,0 1,1-1,-1 0,0 0,1 1,-1-1,0 0,1 0,-1 0,0 0,1 1,-1-1,0 0,1 0,5 1,0 0,-1-1,1 1,11-2,-12 1,48-2,1 2,82 11,-117-8,0 0,-1 2,1 0,-1 1,0 1,0 0,-1 2,0 0,-1 0,26 21,-35-24,-1 0,0 1,0-1,0 1,-1 0,0 0,-1 1,1 0,-1-1,-1 1,0 1,0-1,0 0,-1 1,0-1,0 14,-1-10,-2 0,1-1,-2 1,0-1,0 1,-1-1,0 0,-1 0,0 0,0 0,-2-1,-6 11,-8 9,-2 0,-1-2,-1 0,-48 41,-121 83,173-138,-82 58,60-45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8:20.0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0,'0'0,"0"8,-10 202,-6 208,16-387,-1-9,4 42,-3-63,0 0,0 0,0 0,1 0,-1 0,0 0,0 0,1-1,-1 1,0 0,1 0,-1 0,1-1,-1 1,1 0,1 1,-2-2,0 0,1 0,-1 0,0 0,1 0,-1 0,1 0,-1 0,0 0,1 0,-1 0,0 0,1 0,-1 0,0 0,1-1,-1 1,0 0,1 0,-1 0,0-1,1 1,-1 0,0 0,0-1,1 1,-1 0,20-30,67-157,-53 110,84-141,-117 216,32-42,-31 42,0 0,0 0,1-1,-1 2,0-1,1 0,0 0,-1 1,1-1,0 1,0 0,0 0,0 0,4-1,-5 2,-1 0,1 1,-1-1,1 0,-1 1,1-1,-1 1,0-1,1 1,-1-1,0 1,1 0,-1 0,0 0,0 0,0 0,0 0,0 0,0 0,0 0,0 0,0 1,0 1,16 35,-15-34,8 34,0 1,-3 0,-1 1,1 73,-4-56,-3-53,1 0,-1 0,1 0,0 1,2 6,-3-10,0-1,1 0,-1 0,0 1,0-1,0 0,0 0,0 0,0 1,1-1,-1 0,0 0,0 0,0 0,0 0,1 1,-1-1,0 0,0 0,0 0,1 0,-1 0,0 0,0 0,0 0,1 0,-1 0,0 1,0-1,1 0,-1 0,0-1,0 1,0 0,1 0,-1 0,0 0,1 0,10-16,29-84,7-16,-39 99,1 1,1 0,0 1,21-24,-27 34,0 1,0 0,1 1,0-1,-1 1,1 0,1 0,-1 0,0 0,1 1,-1 0,1 1,0-1,6 0,-9 1,1 1,-1 0,1 0,-1 1,1-1,-1 0,0 1,1 0,-1 0,0 0,0 0,1 1,-1-1,0 1,0 0,-1 0,1 0,0 0,-1 0,1 0,-1 1,1 0,-1-1,0 1,3 6,-1 0,0 0,0 0,-1 1,0 0,0-1,-1 1,1 17,-1 74,-2-83,-1 61,-3 1,-24 126,20-174,0-7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38:20.8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66,'0'0,"0"0,0 0,2-1,1 1,-1-1,0 0,1 0,-1 0,0-1,0 1,0 0,2-3,5-2,9-4,1 0,22-7,-36 15,-1 0,1 1,0-1,0 1,-1 0,1 1,0-1,0 1,0 0,0 0,0 1,0-1,0 1,-1 0,8 3,-10-4,-1 1,1 0,-1 0,0 0,1 0,-1 0,0 1,0-1,1 0,-1 1,0-1,0 0,0 1,-1-1,1 1,0 0,0 2,0 0,0 0,-1 0,1-1,-1 1,0 0,0 0,-2 7,-1 3,-1 1,0-1,-8 16,10-26,-88 172,16-36,71-135,1 0,0 1,0-1,0 1,1-1,-1 1,1 0,1-1,-1 1,1 11,1-14,-1 0,1 0,0 0,0 0,1 0,-1 0,0-1,1 1,0 0,0-1,-1 0,1 1,1-1,-1 0,0 0,0 0,1 0,0 0,-1-1,1 1,0-1,3 2,5 1,-1 0,1-1,0 0,0-1,21 2,60-2,-60-2,130 4,-85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28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1648,'-6'-19,"1"-1,1 0,1 0,0-1,1-25,1 23,0-49,3 0,3 1,3-1,3 1,32-108,139-337,-124 368,-32 75,-13 33,25-52,-35 87,-1 0,1 1,0-1,1 0,-1 1,1 0,0 0,0 0,0 0,0 1,1 0,-1 0,1 0,0 0,8-3,-6 4,-1 0,1 1,0 0,0 0,0 0,0 1,-1 0,1 0,0 1,0 0,0 0,9 3,-1 2,0 0,0 0,-1 1,1 1,-2 1,1 0,-1 0,-1 1,22 23,-4 0,-1 1,32 52,-13-7,-3 2,61 155,38 184,-135-391,13 38,10 29,19 106,-48-181,-1-6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29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59,'0'0,"0"0,0 0,6 0,11 0,20 0,21-1,20-1,17-2,12 0,6 0,2 0,0-2,-6-2,-8-5,-21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29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0 105,'0'0,"5"0,9-3,17-4,16-3,12-3,8-1,-9 2,-3 1,0 2,-9 2,-2 1,-9 3,-2-2,-7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29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31,'0'0,"5"0,12 0,17-1,19-2,13 0,8-1,5-1,2-3,-13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30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354 0,'0'0,"-5"0,-10 3,0-1,0 2,0 0,1 1,0 0,0 1,0 1,1 0,0 1,0 0,0 1,2 0,-1 1,1 1,0 0,1 0,-16 24,13-16,1 1,0 0,2 1,0 1,1-1,2 2,0-1,1 1,1 0,-3 45,8-53,0 0,1 0,0 0,1 0,1 0,0 0,1 0,8 18,-10-28,1 1,0-1,0 1,0-1,0 0,1 0,0-1,0 1,0-1,1 0,0 0,-1 0,1 0,1-1,-1 0,0 0,1-1,-1 1,1-1,0 0,0-1,0 1,7 0,0-2,-1 0,0-1,0 0,0 0,0-2,0 1,0-2,0 1,-1-2,0 1,1-2,13-8,-5 1,0-1,-2 0,1-1,-2-1,24-28,-22 20,-1-1,-1-1,-1 0,-2-1,0-1,13-41,-18 43,-2-1,0 0,-2 0,-1-1,-1 0,-1 0,-3-35,-6 33,7 30,0 0,0 0,0 0,0 0,0-1,-1 1,1 0,0 0,0 0,0 0,0 0,0-1,0 1,0 0,0 0,0 0,-1 0,1 0,0 0,0 0,0 0,0-1,0 1,-1 0,1 0,0 0,0 0,0 0,0 0,0 0,-1 0,1 0,0 0,0 0,0 0,0 0,-1 0,1 0,0 0,0 0,0 0,0 0,-1 1,-4 14,2 8,0 0,2-1,1 1,3 30,19 91,20 35,-34-155,1 0,0-1,2 0,1-1,17 26,-7-19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31.1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0 143,'434'-62,"-399"58,-1-1,0-2,0-1,0-2,35-16,-27 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31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1,'0'0,"0"0,0 0,0 4,1 11,1 16,3 16,2 14,0 11,2 6,2 2,1-2,1-4,-3-14,-2-18,-2-7,-2-10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3:18.7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0,5 0,11 0,16 1,16 1,10 3,-4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32.2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1,'0'0,"0"6,44 278,-2-25,-32-126,-11 207,3-328,4-19,11-32,-11 25,10-19,32-54,-40 75,1 0,0 1,0 0,1 1,0 0,1 0,18-12,-25 19,1 1,0-1,0 1,1-1,-1 1,0 1,1-1,0 1,-1 0,1 0,-1 1,1-1,0 1,-1 1,1-1,6 2,-5 0,0 0,0 0,0 1,0 0,-1 1,1-1,-1 1,0 0,0 1,0-1,7 9,-7-6,0-1,0 1,-1 1,1-1,-2 1,1 0,-1 0,0 0,-1 1,0-1,0 1,-1 0,0 0,-1 0,0 0,0 0,-1 0,0 0,0 0,-3 15,-2-9,-1-1,0 0,0 0,-2 0,1-1,-2 0,0 0,0-1,-1-1,-1 1,0-2,0 1,-1-2,-15 10,6-5,0-1,-1-1,0-1,-1-1,0-1,-1-1,0-2,-26 5,37-9,0-1,-1 0,1-1,-1-1,1 0,-14-3,3-1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32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0 114,'243'-8,"-63"1,129 1,833-36,-972 28,507-23,-586 38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33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1 149,'13'-10,"21"-12,0 2,1 2,1 0,1 3,0 1,54-12,-86 24,0 1,1 0,-1 1,0-1,1 1,-1 0,1 0,-1 1,0-1,10 4,-13-4,-1 1,0 0,1-1,-1 1,1 0,-1 0,0 0,0 0,1 0,-1 0,0 1,0-1,0 0,0 1,1 1,-1 0,0-1,-1 1,1 0,-1-1,1 1,-1 0,0 0,0-1,0 1,0 0,0-1,-1 4,-6 17,0 1,-1-2,-2 1,-22 40,7-14,23-46,-77 174,71-154,0 1,2 0,0 0,2 1,-3 44,7-61,0 0,0 0,1-1,0 1,0 0,1 0,0-1,0 1,1 0,0-1,0 0,1 0,0 0,0 0,0-1,1 0,0 1,0-2,1 1,0-1,0 1,0-2,1 1,-1-1,1 0,0 0,0-1,8 3,7 1,0-2,0 0,0-2,0 0,1-2,38-1,137-23,-189 22,95-17,175-54,-177 36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34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197 1,'-26'5,"23"-4,-52 17,51-16,0-1,1 1,-1 0,0 0,1 1,-1-1,1 1,0-1,0 1,0 0,-4 5,7-8,0 1,-1-1,1 1,0-1,0 0,0 1,-1-1,1 1,0-1,0 0,0 1,0-1,0 1,0-1,0 1,0-1,0 1,0-1,0 1,0-1,0 1,0-1,0 0,1 1,-1-1,0 1,0-1,0 0,1 1,-1-1,0 1,1-1,-1 0,0 1,1-1,-1 0,0 0,1 1,-1-1,0 0,1 0,-1 1,1-1,-1 0,1 0,-1 0,0 0,1 0,-1 0,1 0,-1 0,1 0,-1 0,1 0,0 0,0 0,0 0,1 1,-1-1,1 0,-1-1,1 1,-1 0,0 0,1-1,-1 1,0-1,1 1,-1-1,0 1,1-1,-1 0,2-1,-6 1,0 0,0 1,0-1,0 1,0 0,0 0,0 0,-5 1,0 0,1 1,0 0,0 0,0 1,0-1,0 2,-12 7,19-11,0 0,0 0,0 0,-1 0,1 0,0 0,0 0,0 0,0 0,0 0,-1 0,1 0,0 0,0 1,0-1,0 0,0 0,0 0,0 0,-1 0,1 1,0-1,0 0,0 0,0 0,0 0,0 0,0 1,0-1,0 0,0 0,0 0,0 0,0 1,0-1,0 0,0 0,0 0,0 0,0 1,0-1,0 0,0 0,0 0,0 0,0 1,1-1,-1 0,0 0,0 0,0 0,0 0,0 1,5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35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1,'5'19,"16"53,84 319,7 239,-70-378,-38-231,-1-9,0 1,-1 0,-1 0,0 0,-1 0,-1 0,-1 15,2-28,0 0,-1 0,1 0,0 0,0-1,0 1,0 0,0 0,0 0,-1 0,1 0,0 0,0 0,0-1,0 1,-1 0,1 0,0 0,0 0,0 0,-1 0,1 0,0 0,0 0,0 0,-1 0,1 0,0 0,0 0,0 0,0 0,-1 0,1 0,0 0,0 0,0 0,-1 1,1-1,0 0,0 0,0 0,0 0,0 0,-1 0,1 1,0-1,0 0,0 0,0 0,0 0,0 1,0-1,0 0,0 0,-1 0,1 0,0 1,0-1,0 0,0 0,0 0,0 1,0-1,0 0,-6-16,1-3,2 0,0 0,1-1,1 1,1-1,1 1,6-39,-3 34,2 0,1 0,1 0,1 1,21-41,-19 46,0 1,0 0,2 1,0 0,1 1,0 0,1 2,17-13,-22 19,1 0,0 1,0 0,0 1,1 0,0 1,0 0,0 1,0 0,0 1,1 0,-1 1,1 1,14 0,-14 2,-2-1,1 1,0 1,0 0,-1 1,1 0,-1 1,0 0,-1 1,1 0,-1 0,0 1,-1 1,11 10,-7-5,-1 1,-1 0,0 1,-1 1,-1-1,0 2,-1-1,9 29,8 39,-16-49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40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715 98,'-2'-3,"0"1,0-1,0 1,-1 0,1 0,-1 0,-3-2,0 0,-5-6,-1 1,0 0,-1 1,0 1,0 0,-16-6,22 11,-1 0,0 0,0 0,0 1,0 0,0 1,0-1,0 2,0-1,0 1,0 0,0 1,-9 3,-3 2,0 2,0 0,1 1,0 1,1 1,0 0,-28 28,16-11,1 1,2 1,-27 41,32-39,1 2,1 0,-24 64,36-77,1 1,1 0,0 0,2 1,1 0,1-1,1 38,1-57,1 1,-1-1,1 1,0-1,0 1,0-1,1 0,-1 1,1-1,0 0,0 0,1 0,-1 0,1-1,0 1,5 5,-4-7,-1 0,0 0,1 0,0 0,-1 0,1-1,0 1,0-1,0 0,0-1,0 1,0-1,0 1,0-1,0 0,0-1,1 1,5-2,1-1,1 0,-1-1,0-1,0 0,0 0,-1-1,1 0,-1-1,-1 0,0-1,0 0,11-12,0-2,-1-2,-2 0,27-46,-26 35,-2-1,-2 0,-1-1,-2-1,-1 0,-2 0,-2-1,3-64,-9 101,2-19,2 16,3 12,14 32,26 69,-15-31,258 500,-271-544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40.5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71,'0'0,"0"0,6 0,224-38,-84 11,-128 23,-9 3,-21 4,-2 2,-1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40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1 155,'0'0,"5"0,10-1,15-4,15-3,11-5,5-3,2-1,-10 2,-3 0,0 0,2-1,0-1,-9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43.6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588 483,'0'-7,"0"-28,1-38,-4 0,-13-88,15 154,-1 0,0 0,0 0,0 0,-1 0,0 1,0-1,-1 1,0 0,0 0,0 0,-1 0,0 1,-5-6,4 7,1 1,-1-1,1 1,-1 0,0 0,0 1,-1-1,1 1,0 1,-1-1,1 1,-1 0,1 1,-1 0,-11 0,-1 2,0 2,0-1,0 2,0 1,0 0,1 1,-32 18,26-11,0 1,2 1,-1 1,-38 39,54-48,0 0,0 1,1-1,0 2,0-1,1 0,1 1,-1 0,2 0,-1 1,-3 18,6-21,0 0,1 1,0-1,0 1,1-1,0 0,0 1,1-1,0 0,1 0,-1 0,2 0,-1-1,1 1,8 12,-1-6,1 0,0-1,1 0,0-1,1 0,27 17,103 50,-56-33,-59-30,-1 2,0 1,-2 1,0 1,-1 1,-2 2,24 28,-37-39,-1 0,0 0,-1 1,0 0,-1 1,-1 0,0 0,-1 0,0 1,-2 0,0-1,0 1,-2 0,0 1,-1-1,-2 26,-1-25,-1 0,0 0,-1 0,-1-1,-1 1,0-1,-1-1,-1 0,0 0,-1 0,0-2,-1 1,-1-1,-20 18,21-23,1 1,-1-2,0 0,-1 0,0-1,0 0,0-1,-1 0,0-1,0-1,0 0,0 0,0-2,0 1,-1-2,1 0,-1 0,1-2,-20-3,23 3,1 0,-1-1,1 0,0-1,0 0,0 0,0-1,1 0,0 0,0-1,0-1,1 1,0-1,0 0,1 0,-1-1,2 0,-1 0,1-1,0 1,1-1,0 0,1 0,-1-1,2 1,-1-1,2 1,-1-1,0-10,2-1,0 0,1 0,1 0,1 0,0 0,2 1,1-1,0 1,1 0,2 1,0 0,20-31,-4 12,2 2,1 1,2 1,64-56,-58 59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44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0,'0'0,"0"0,0 0,-4 4,-4 7,-6 9,-4 10,-3 6,0 3,1-2,3-3,3-9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3:19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0,'-17'15,"-1"0,0 2,2 0,0 1,0 1,2 0,-23 40,32-47,-1-1,1 1,1 0,0 1,1-1,0 0,1 1,1 0,-1 0,2-1,0 1,1 0,0 0,5 23,-3-27,1 0,0 0,0 0,1-1,0 1,0-1,1 0,0-1,0 1,1-1,0 0,0-1,1 0,12 8,-5-4,1-1,0 0,1-1,0-1,0-1,33 7,7-4,-4-6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45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1,'-6'13,"1"-4,-11 28,3 0,1 1,2 1,1 0,2 0,2 1,2 0,2 51,5-9,3 0,4-1,23 82,-33-158,48 180,-37-148,1 0,36 66,-47-99,1 1,0 0,0-1,1 0,-1 0,1 0,0 0,0 0,1-1,-1 0,0 0,1 0,0 0,0-1,6 3,-7-4,0 0,1 0,-1-1,0 1,1-1,-1 0,1 0,-1-1,1 1,-1-1,0 0,1 0,-1 0,0-1,0 1,0-1,0 0,7-5,-1-1,-1 0,1 0,-1-1,-1 0,0-1,0 0,-1 0,0 0,-1-1,0 0,7-22,1-5,-3 0,11-55,-10 24,5-122,-17 143,-1-1,-3 1,-13-66,13 96,0 1,-1 0,-1 1,-1-1,-1 1,0 0,-1 1,0 0,-1 0,-22-23,20 26,1 2,-2 0,1 0,-1 1,-1 1,0 0,0 1,0 0,-1 1,0 1,0 0,-20-3,18 6,-1 0,0 1,1 0,-1 2,0 0,1 1,-1 1,1 0,0 2,0 0,0 0,-19 11,-12 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47.6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11,'0'0,"0"0,0 0,-14-3,10 1,1 1,-1 0,1 0,0 0,0 1,0-1,0 1,-5 0,7 0,0 0,1 0,-1 0,0 1,0-1,0 1,0-1,0 1,0-1,0 1,1-1,-1 1,0 0,0-1,1 1,-1 0,0 0,1-1,-1 1,1 0,-1 0,1 0,-1 0,1 0,0 0,0 0,-1 0,1 1,-5 30,2 0,1 1,1-1,7 58,-4-56,69 555,-16-172,-53-401,0-2,-1-1,0 1,0 0,-2-1,1 1,-5 17,5-29,0-1,0 0,0 0,-1 1,1-1,0 0,-1 0,1 1,-1-1,0 0,1 0,-1 0,0 0,0 0,1 0,-1 0,0 0,0 0,0 0,0 0,0-1,0 1,-1 0,1-1,0 1,0-1,0 1,-1-1,1 0,0 1,0-1,-1 0,1 0,0 0,-1 0,1 0,0 0,0 0,-1-1,1 1,0 0,0-1,-1 1,1-1,-2 0,-1-2,0 1,0 0,0-1,1 0,-1 0,1 0,-1-1,1 1,1-1,-1 1,-4-9,1-1,1-1,1 0,0 0,1 0,0 0,1 0,1-1,1 1,0-1,2-21,2 8,1 0,1 0,2 0,14-37,-11 40,1 1,1 0,2 0,0 2,1 0,1 0,23-21,-25 28,1 0,1 1,1 1,0 1,0 1,1 0,1 1,-1 1,31-9,-37 15,0 0,0 1,1 0,-1 1,0 1,1 0,-1 1,1 0,-1 1,0 1,0 0,0 1,0 0,-1 1,1 0,-1 1,17 11,-16-8,-1-1,-1 2,1-1,-2 2,1-1,-1 2,-1-1,0 1,-1 1,0-1,-1 1,0 1,-1-1,-1 1,6 22,-7-17,-1 0,-1 0,-1 0,-1 0,0 0,-2 0,0 0,-1 0,0 0,-2-1,0 0,-1 1,-1-2,-1 1,-1-1,0 0,-1-1,0 0,-2-1,0 0,0-1,-1 0,-1-1,-1 0,0-1,-30 18,18-14,0-1,-2-1,0-2,0-1,-1-1,0-1,-1-2,0-1,0-2,-41 2,37-10,20 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48.1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98,'0'0,"0"0,5 0,10-3,17-4,16-3,10-2,6 0,-9 2,-3 2,-11 2,-1 2,-1-2,-5 1,-6-3,-7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48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0 101,'0'0,"0"0,0 0,5 0,12-2,19-2,19-4,15-2,12-1,6 1,5 1,-1 2,-4 0,-6-2,-11-3,-15 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52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7,34 798,-7-607,18 242,-42-411,-3-29,0 0,0 0,0 0,0 0,0 1,0-1,0 0,0 0,0 0,0 0,0 0,0 0,0 0,0 0,0 0,0 0,0 1,0-1,0 0,0 0,0 0,0 0,0 0,0 0,0 0,0 0,0 0,0 0,0 1,0-1,0 0,0 0,0 0,0 0,0 0,0 0,1 0,-1 0,0 0,0 0,0 0,0 0,0 0,0 0,0 0,0 0,0 0,0 0,1 0,-1 0,0 0,0 0,0 0,0 0,0 0,0 0,0 0,0 0,0 0,0 0,1 0,-1 0,0 0,0 0,4-16,10-82,32-152,-39 222,2 0,1 1,1 0,1 1,1 1,30-42,-39 60,2 1,-1 0,1 0,0 1,0-1,0 1,1 1,0-1,0 1,0 0,0 1,15-5,-11 5,0 1,-1 0,1 1,0 0,0 0,-1 2,1-1,21 5,-16-2,0 1,0 2,0-1,0 2,-1 0,0 1,0 0,-1 1,0 1,-1 0,0 1,16 17,-7-2,-1 2,-2 1,0 0,25 56,-23-36,-3 0,19 77,-29-73,-7-27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52.4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64,'0'0,"19"-1,179-32,-46 7,-99 23,-42 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52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80,'0'0,"4"0,10-1,14-2,13-2,12-3,7-2,4-2,0 0,-2 2,-3-1,-11 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53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452 573,'-8'-99,"2"34,3 6,1 8,-2 1,-15-71,17 113,-1 0,1 0,-1 0,-1 0,1 0,-1 1,-1-1,0 1,-10-12,11 15,0 0,0 1,0-1,-1 1,1 0,-1 1,0-1,0 1,0 0,0 0,0 0,0 1,-1 0,1 0,0 0,-9 0,2 1,0 1,0 1,0-1,1 2,-1 0,1 0,-1 1,1 0,0 1,0 0,1 1,0 0,0 1,0 0,1 0,0 1,0 1,1-1,0 1,1 1,-1-1,2 1,0 0,0 1,1 0,0 0,0 0,2 0,-1 0,1 1,1 0,-1 13,2-8,2 1,0-1,1 1,0-1,2 0,0 0,1 0,0 0,1-1,1 0,1 0,1 0,16 23,13 11,2-2,71 65,-45-48,-22-20,68 90,-100-118,-1 0,-1 1,-1 0,0 1,-1 0,-1 1,-1-1,-1 1,4 31,-7-30,-1 0,-1 0,-1 1,-1-1,-1-1,-1 1,0 0,-2-1,0 0,-1 0,-2 0,0-1,-20 32,21-39,-1 0,0 0,-1-1,0 0,-1-1,0 0,-1 0,0-2,0 1,-1-2,0 1,0-2,0 0,-1 0,0-1,0-1,-1-1,1 0,-1 0,-20 0,28-3,0 0,1 0,-1-1,1 0,-1 0,1-1,-1 1,1-1,0-1,0 1,0-1,-9-5,11 5,0-1,1 1,-1 0,1-1,-1 0,1 0,1 0,-1 0,0 0,1-1,0 1,0-1,0 1,1-1,-1 0,1 0,0-7,-1-8,1 0,1 0,1 0,1 0,1 0,1 0,6-22,6-8,34-75,-5 36,3 2,97-131,-100 157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54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224 1,'0'0,"0"0,0 0,-3 5,-6 9,-7 14,-7 12,-5 9,-2 6,-1 3,3 0,6-10,7-13,3-5,5-7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2:55.0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0,'0'0,"0"0,-2 7,-67 273,55-197,-7 122,18-90,15 142,-4-188,3 1,3-1,29 87,-36-134,2-1,0 0,1 0,1-1,25 36,-30-49,1 1,-1-1,2 0,-1-1,1 0,-1 0,2-1,-1 0,1 0,-1-1,1 0,1 0,-1-1,0 0,1-1,12 2,-13-3,1-1,-1 1,1-2,-1 1,1-1,-1-1,1 0,-1 0,0-1,0 0,14-6,-12 3,0-1,0 0,-1-1,0 0,0 0,-1-1,15-18,-8 5,-1-1,-1 0,-1-1,-1 0,-1-1,-1 0,10-43,-10 23,-2-1,-2 1,-1-1,-3-1,-2 1,-2 0,-2 0,-1 0,-25-89,21 103,-2 0,-1 0,-2 1,-1 1,-1 0,-2 1,0 1,-2 1,-1 0,-2 2,0 1,-1 0,-2 2,-37-26,48 39,-1-1,0 2,0 0,-1 1,0 1,-31-7,10 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3:19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0 381,'0'-20,"1"-1,1 1,1-1,0 1,1 0,2 0,0 0,1 1,1 0,0 0,2 1,0 0,1 0,1 1,0 1,23-23,-30 35,0 0,0 0,0 0,0 1,1 0,-1 0,1 0,10-3,-15 6,0-1,1 1,-1 0,0-1,1 1,-1 0,1 0,-1 0,0 0,1 0,-1 1,0-1,1 0,-1 1,0-1,0 0,1 1,-1 0,0-1,0 1,0 0,1-1,-1 1,0 0,0 0,0 0,0 0,-1 0,1 0,0 0,0 0,-1 1,1-1,-1 0,1 0,-1 1,1-1,-1 0,0 1,1-1,-1 0,0 1,0-1,0 0,0 3,0 9,0 0,-1 1,0-1,-7 25,-19 55,17-62,-27 82,-24 86,59-193,0 2,0 0,0 0,1 0,0 0,0 8,1-14,0-1,0 1,0-1,0 0,1 1,-1-1,0 0,1 1,-1-1,1 0,-1 1,1-1,0 0,0 0,-1 0,1 1,0-1,0 0,0 0,0-1,0 1,0 0,1 0,-1 0,0-1,0 1,1 0,-1-1,0 1,1-1,-1 0,0 1,1-1,-1 0,3 0,13-1,-1 0,1-1,-1-1,1-1,-1 0,20-9,-1 2,269-66,-232 65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3:41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3930 1,'0'0,"0"0,0 0,0 0,0 0,0 0,0 0,-6 9,-12 20,2 1,1 0,-16 45,30-73,-57 141,49-124,-2 0,0-1,-2 0,0-1,-18 19,10-15,0-2,-2 0,0-2,-2 0,1-2,-2 0,0-2,-1-1,0-1,-1-2,-36 9,27-11,-1-1,1-2,-1-1,1-3,-1 0,0-3,1-1,-52-12,62 8,-1 0,1-2,1-1,-31-17,-94-67,145 91,-16-9,0 1,-38-15,-1 1,53 23,1 1,-1 0,1 1,-1 0,0 0,1 1,-1-1,0 2,1-1,-1 1,-11 3,-25 1,-48-5,91 0,1 1,-1-1,1 0,-1 1,1-1,-1 0,1 1,0-1,-1 1,1-1,0 1,-1-1,1 1,0-1,-1 1,1-1,0 1,0-1,0 1,-1 0,1-1,0 1,0-1,0 1,0-1,0 1,0 0,0 0,1 24,-1-20,0 8,1 19,-1 0,-2 0,-1 0,-2 0,-12 45,14-63,1-9,1 0,-1 0,1 0,-1 0,-5 7,2-45,3 13,-8-58,9 71,-1 0,0 0,0 0,-1 1,0-1,0 1,-1 0,-6-10,8 14,0 0,0 0,0 0,0 0,-1 1,1-1,-1 1,1 0,-1-1,1 1,-1 0,0 1,0-1,1 0,-1 1,0-1,0 1,0 0,0 0,1 0,-1 0,0 1,0-1,0 1,1 0,-6 1,-6 4,0 0,1 0,-24 16,26-15,-29 15,-1-1,-1-3,-66 21,-138 21,171-46,-1-3,0-4,0-2,-125-10,159 1,1-3,-1-1,2-1,0-3,0-1,1-2,0-2,2-1,0-2,-37-27,41 22,1-2,-34-36,-49-67,39 42,66 78,0 0,0 1,-1 0,0 1,0 0,-1 1,0 0,0 1,-1 0,0 1,-16-4,-28-6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3:48.1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356 98,'0'0,"0"0,0 0,0 0,-14 0,-2-1,0-1,0-1,0 0,1-1,-30-11,-71-42,110 53,4 3,0 0,0 0,0 0,0 0,0 0,0 1,0-1,0 1,0-1,0 1,0 0,0 0,0 0,0 0,0 0,0 0,0 0,-4 2,4-1,0 0,1 0,-1 0,0 1,1-1,-1 1,0-1,1 1,0 0,-1 0,1-1,0 1,0 0,0 0,0 0,1 0,-1 0,0 3,-8 30,2 1,2 1,1-1,2 63,1-37,1-59,0 1,0-1,0 1,0-1,1 1,-1-1,1 1,0-1,0 1,0-1,0 0,1 1,-1-1,1 0,0 0,3 3,-3-4,1 1,0-1,1 0,-1 0,0 0,0 0,1-1,-1 1,1-1,0 0,-1 0,1 0,0-1,7 1,8 1,1 0,-1 2,0 0,0 1,0 1,-1 1,0 0,0 1,-1 1,0 1,21 16,-25-16,0 1,-1 0,0 1,0 0,-1 1,-1 0,0 0,-1 2,9 18,-14-23,1 0,-2 0,0 1,0-1,0 1,-2 0,1 0,-1 0,-1 0,0 0,-1 0,0 0,0-1,-7 23,4-19,-2-1,0 1,0-1,-1 0,-1 0,0 0,-1-1,-1-1,1 0,-2 0,1-1,-2 0,1-1,-1 0,-25 14,6-8,-1 0,-1-2,0-2,-1-1,-58 10,75-17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3:48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0,'0'0,"0"0,-3 4,-5 5,-5 9,-5 7,-1 3,0 3,1 0,4-2,7-1,5-6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3:49.2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0,'-11'15,"-3"8,1 1,1 1,1-1,1 2,2-1,0 1,-6 44,6-12,2 1,4 86,4-97,2 0,2 0,14 47,-11-61,1-1,2 0,1-1,32 57,-42-84,1 0,-1 0,1 0,0-1,0 1,0-1,1 0,0 0,-1-1,1 1,1-1,-1 0,0 0,1-1,10 4,-11-5,0 0,-1-1,1 1,0-1,0 0,-1 0,1-1,0 1,0-1,-1 0,1-1,0 1,-1-1,1 0,-1 0,0 0,0-1,0 1,0-1,5-4,-1-1,-1 0,1 0,-2-1,1 0,-1 0,0-1,-1 0,0 0,-1 0,0 0,5-20,-3 2,-1 1,-1-1,0-43,-4 29,-2-1,-2 1,-2 0,-1 0,-2 1,-2 0,-2 0,-2 2,-1-1,-2 2,-2 0,-26-37,36 61,-1 1,0 0,0 1,-1 0,-1 1,0 0,-21-12,13 11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3:50.3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1,'0'6,"10"203,-1 35,-10-223,-1-34,-2-36,7-128,0 153,0 1,1-1,1 1,1 0,14-32,-18 50,0 1,0-1,1 1,0 0,0-1,0 1,0 1,1-1,-1 0,6-3,-7 6,-1 0,1 0,0 0,0 0,-1 0,1 1,0-1,0 1,0-1,0 1,0 0,0 0,0 0,0 0,0 0,0 0,0 0,0 1,-1-1,1 1,0-1,0 1,0 0,0 0,-1-1,1 2,0-1,-1 0,3 2,4 4,0 0,-1 1,1 1,-1-1,-1 1,0 0,0 1,7 16,29 85,-40-105,36 144,-38-150,0 1,0-1,0 0,0 1,0-1,0 1,0-1,1 1,-1-1,0 0,0 1,0-1,1 1,-1-1,0 0,0 1,1-1,-1 0,0 1,1-1,-1 0,1 1,-1-1,0 0,1 0,-1 0,1 1,-1-1,0 0,1 0,-1 0,1 0,0 0,0-1,0 1,0-1,0 1,0-1,-1 0,1 1,0-1,0 0,-1 0,1 1,-1-1,1 0,0-1,18-40,-16 36,15-39,27-61,-37 92,-1 0,2 1,0 0,0 0,14-13,-21 23,0 1,1 0,-1 0,1 0,-1 0,1 1,-1-1,1 0,0 1,0 0,0 0,0 0,0 0,0 0,0 1,0-1,0 1,0 0,0 0,1 0,-1 0,0 1,0-1,0 1,0 0,0-1,0 1,0 1,0-1,-1 0,1 1,2 1,3 3,-1-1,-1 1,1 0,-1 0,0 1,-1 0,1 0,-1 0,-1 1,5 10,8 23,20 75,-26-78,3 10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4:00.6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0,'-2'2,"0"-1,1 1,-1 0,0-1,1 1,0 0,-1 0,1 0,0 0,-1 3,0-2,0 0,0 1,0 0,1 0,-1 1,1-1,0 0,0 0,0 1,0-1,1 0,0 1,0-1,0 1,0-1,1 0,1 8,0-6,1 1,0-1,0 0,0 0,1-1,0 1,0-1,0 1,10 8,6 2,0 0,2-1,0-1,35 17,4-1,0-4,118 35,-88-37,2-4,1-4,0-4,179 0,-247-13,0-1,0-2,0 0,0-2,-1 0,1-2,40-19,-59 24,-1 1,1-1,0 1,-1 0,1 0,0 1,0 0,10 0,-14 1,0 0,0 0,-1 0,1 1,0 0,0-1,0 1,0 0,-1 0,1 0,-1 1,1-1,-1 1,1-1,-1 1,0 0,1 0,-1 0,0 0,-1 0,1 1,3 3,1 7,-1 0,0 0,-1 0,0 0,-1 1,0 0,-1-1,0 23,6 33,-7-65,-1-1,1 1,0-1,0 1,0-1,1 0,-1 0,1 0,4 6,-5-8,0 0,0 0,0 0,0-1,0 1,0 0,0-1,0 1,0-1,1 1,-1-1,0 1,0-1,1 0,-1 0,0 0,1 0,-1 0,0 0,0 0,1 0,-1 0,0-1,1 1,-1 0,0-1,0 1,0-1,1 1,1-2,14-9,0 0,-1-1,0 0,17-19,-11 12,30-23,-14 16,1 2,1 2,1 1,1 3,0 1,67-17,-59 24,0 1,1 3,0 3,0 1,56 6,-15 6,176 42,-258-49,191 42,-153-36,0-3,69 0,-94-6,0-1,1-2,-1 0,-1-1,1-2,39-14,-47 14,0-2,-1 0,1 0,-2-1,1-1,-1 0,-1-1,0-1,-1 0,18-22,-10 4,-1-1,-2-1,20-53,5-9,-22 54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4:02.3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377 94,'0'0,"-11"-3,-23-9,-37-19,-31-10,99 39,-1 1,1 0,-1 0,1 0,-1 1,1-1,-1 1,0 0,1 0,-1 0,0 1,1-1,-1 1,1 0,-1 0,1 0,-4 2,3 0,0-1,0 1,1 1,0-1,-1 0,1 1,1 0,-1-1,0 1,1 0,0 0,0 1,-2 4,-5 14,0 0,2 1,0-1,2 2,1-1,0 1,2 0,1-1,1 1,3 26,-2-46,0 1,0-1,1 0,0 1,0-1,0 0,1 0,-1-1,1 1,0 0,0-1,1 0,0 0,-1 0,1 0,1 0,-1-1,7 4,5 2,2 0,-1-1,1-2,19 6,-17-6,0 1,34 17,-40-15,-1 0,0 1,-1 0,0 1,-1 1,0 0,-1 0,0 1,-1 0,0 1,-1 0,-1 0,0 1,-1 0,-1 0,0 0,-1 1,0 0,-1 0,0 20,-1-17,-2 1,0 0,-1-1,-1 1,-1-1,-1 1,0-1,-2 0,0-1,-1 1,-1-1,0-1,-2 1,0-1,0-1,-19 22,18-27,-1 0,0-1,0 0,0-1,-16 8,22-13,-1 0,0-1,0 0,0 0,-1 0,1-1,-1 0,1-1,-1 0,0 0,1 0,-11-1,6-4,2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4:02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0,'0'0,"-1"6,-3 10,-1 16,-3 14,-2 9,-2 2,2-8,0-7,3-8,3-7,1-8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4:03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26,'0'0,"-4"5,-19 26,2 0,1 2,1 1,2 0,1 1,-21 72,25-61,1 1,3 0,2 1,2-1,2 57,4-64,13 72,-11-92,1-1,1 0,0 0,2-1,15 30,-21-44,1 0,-1-1,1 1,0-1,0 1,0-1,1 0,-1 0,1 0,-1-1,1 1,0-1,0 0,0 0,0 0,1-1,-1 1,0-1,1 0,-1 0,1-1,-1 1,8-1,-5-1,0 0,-1 0,1 0,-1-1,1 0,-1-1,0 1,0-1,0 0,0-1,-1 1,1-1,-1-1,0 1,7-8,-1-1,-1-1,-1 1,0-2,-1 1,-1-1,0-1,-1 1,0-1,-1 0,-1 0,3-27,-2 2,-2-1,-2 1,-7-64,-2 38,-3 1,-3 0,-3 1,-3 0,-53-117,60 155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4:04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1,'1'20,"0"-2,15 395,-16-413,0 0,0 0,0-1,0 1,0 0,0 0,0 0,0 0,0 0,0 0,0 0,0 0,0 0,0 0,0 0,0 0,0 0,0 0,0 0,0 0,1 0,-1 0,0 0,0 0,0 0,0 0,0 0,0 0,0 0,0 0,0 0,0 0,0 0,0 0,0 0,0 0,0 0,1 0,-1 0,0 0,5-12,6-19,106-285,-114 308,1 1,0-1,0 1,0 0,11-11,-14 17,0 0,0 0,-1 0,1 0,0 1,0-1,1 0,-1 1,0-1,0 1,0-1,0 1,0 0,0-1,1 1,-1 0,0 0,0 0,2 0,-1 0,-1 1,1 0,-1-1,1 1,-1 0,1 0,-1 0,0 0,1 0,-1 0,0 0,0 1,0-1,0 0,0 1,0-1,0 1,1 1,4 9,0 1,-1-1,0 1,-1 1,0-1,-1 0,1 16,-1-2,-2-1,-3 47,4-47,-2-26,0 0,0 1,1-1,-1 0,0 0,0 1,0-1,0 0,0 0,1 0,-1 1,0-1,0 0,0 0,1 0,-1 0,0 1,0-1,0 0,1 0,-1 0,0 0,0 0,1 0,-1 0,0 0,0 0,1 0,-1 0,13-8,-1-8,0-1,0 0,14-31,-16 30,0 0,1 0,23-27,-33 43,0 1,0-1,1 1,-1 0,1-1,-1 1,1 0,-1 0,1 0,0 0,-1 0,1 1,0-1,0 0,0 1,0 0,0-1,-1 1,1 0,0 0,3 0,-2 1,-1-1,1 1,-1 0,1 0,-1 1,0-1,1 0,-1 1,0-1,0 1,0 0,0 0,3 3,2 5,0 0,0 0,-1 1,0 0,6 17,26 98,-24-70,0-8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5:53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4:13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1,'3'67,"12"71,-2-32,-5 9,-9 161,4-304,1 0,2 0,0 1,2 0,1 1,1 0,1 0,17-28,-21 43,0 0,1 0,0 0,0 1,1 1,1 0,0 0,0 0,17-9,-20 14,1 0,0 1,-1 0,1 0,0 1,1 0,-1 0,0 1,0 0,1 0,-1 1,1 0,-1 1,0 0,1 0,11 4,-11-2,0 1,0 0,0 0,0 1,-1 0,0 0,0 1,0 0,0 1,-1 0,0 0,-1 0,0 1,0 0,0 0,-1 0,0 1,-1 0,0 0,3 10,-1-4,-2 1,0 0,0 0,-1 1,-1-1,-1 1,0-1,-2 1,0-1,0 1,-6 20,6-30,-1 0,0 0,-1-1,0 1,0-1,0 0,-1 0,0 0,0 0,0-1,-1 0,0 0,0 0,0 0,-1-1,1 1,-9 3,3-2,0-1,0-1,-1 0,0-1,0 0,0 0,0-1,0-1,-15 0,-16 0,20-1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4:16.3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68 100,'0'0,"0"0,-11 0,-46 0,78-10,30-13,80-25,-114 43,-1 1,1 1,1 0,-1 1,0 1,1 1,-1 0,0 1,22 5,-34-5,0 0,-1 0,1 1,0 0,0 0,-1 0,0 0,1 1,-1-1,0 1,0 1,0-1,-1 0,4 5,-4-5,-1 1,0-1,0 1,-1 0,1-1,-1 1,0 0,0 0,0 0,0 0,-1 0,1 0,-1 1,0-1,0 0,-1 0,-1 6,-2 7,-1 0,0-1,-1 0,-1 0,-1 0,-17 26,-67 79,75-102,-23 18,25-23,0 1,-15 17,30-31,0-1,-1 1,1-1,0 1,-1-1,1 1,0-1,-1 1,1-1,0 1,0-1,-1 1,1 0,0-1,0 1,0-1,0 1,0 0,0 0,8 4,20-8,-24 3,33-6,0 1,0 2,1 2,37 3,-61-1,1 1,-1 1,0 0,0 1,-1 1,1 0,-1 0,0 2,0-1,-1 2,1 0,-2 0,18 17,-15-11,-2 0,0 2,-1-1,0 2,-1-1,-1 2,-1-1,0 1,-1 0,-1 1,-1-1,0 1,-2 0,0 0,-1 1,-1-1,-1 1,-2 19,0-16,-1-1,-1 0,0 0,-2 0,-1 0,-1-1,0 0,-2 0,0-1,-1 0,-1-1,-1-1,-1 0,0 0,-20 17,8-13,-2-1,0-1,-1-1,-57 27,42-27,-2-2,-87 22,100-32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4:16.6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0,'0'0,"0"0,0 0,-3 5,-6 7,-5 10,-5 9,-3 7,0 4,3-1,3-1,6-4,4-8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4:17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169 1,'0'0,"-3"1,1 1,-1-1,1 1,0 0,0 0,0 0,0 0,0 0,-2 4,0-1,-11 13,1 1,1 1,1 0,1 1,1 0,0 0,2 1,1 0,0 1,-4 31,1 15,2 1,3 82,6-25,20 139,-10-192,2 0,4-1,33 88,-42-139,1-1,1 0,1 0,1-1,26 35,-33-49,1 0,-1-1,1 0,0 0,0 0,1-1,-1 0,1 0,9 3,-10-5,-1 0,1-1,-1 0,1 0,0 0,-1-1,1 0,0 0,-1-1,1 1,0-1,-1 0,1-1,5-1,3-3,-1-1,1 0,-1 0,-1-1,1-1,-2 0,1-1,-1 0,-1-1,17-21,-7 5,-1-1,-1-1,24-54,-27 47,-2-1,-2-1,-1 0,-2 0,-2-1,-1 0,-2 0,-2 0,-2 0,-6-52,0 44,-2 0,-2 1,-2 1,-2 0,-1 0,-3 2,-2 0,-31-48,40 72,-1 1,-1 1,0 0,-1 1,-1 1,-1 0,0 1,-1 1,0 1,-34-18,-4 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5:58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2204,'2'-40,"1"1,2-1,14-54,42-113,-59 200,170-463,22 10,-191 452,176-387,31 18,-206 371,0 0,0 0,1 1,0-1,0 1,0 0,0 1,1-1,-1 1,11-5,-14 8,1 0,-1 0,1 0,0 1,-1-1,1 1,0 0,-1-1,1 1,0 0,-1 1,1-1,0 0,-1 1,1 0,0-1,-1 1,1 0,-1 0,1 1,-1-1,0 0,1 1,-1 0,0-1,0 1,0 0,0 0,2 3,5 6,-1 1,0-1,0 1,-2 1,1-1,8 27,20 87,-27-90,107 573,-76-374,161 800,-161-842,-35-175,-3-7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5:58.7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0,'0'0,"4"2,9 0,16 3,17 1,14 2,13-1,11-1,12-3,9-2,4-2,4-2,2-1,-18-1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00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1,'63'3,"78"14,-89-10,78 16,52 5,-156-26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00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21,'0'0,"4"0,13-1,17-1,17-1,16-1,10 0,7 1,3 1,-13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2.7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4.9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1,'0'0,"0"0,0 0,0 0,0 0,-1 6,-27 273,21-188,-7 204,15-253,2 0,2 0,2 0,23 80,-25-107,0-1,1 0,1 0,0-1,1 0,0 0,1-1,0 0,1 0,0-1,1-1,0 0,1 0,0-1,1 0,0-1,0-1,1 0,-1-1,25 8,-9-7,-1-1,1-1,1-2,-1 0,1-2,57-6,-50 0,-1-1,0-2,0-1,-1-2,40-19,-50 18,-1-1,-1-1,0-1,29-25,4-12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35.4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5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1,'0'7,"0"50,6 431,33-1,110 304,-128-712,-3-17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5.7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0,'0'0,"0"0,-2 8,-33 142,-48 254,74-341,2 0,4 1,2 0,11 87,-8-131,2 0,0 0,1-1,1 0,1 0,0-1,11 18,-14-29,0 0,1 0,0-1,0 1,0-1,1-1,0 1,0-1,0 0,1 0,0-1,0 0,0 0,0-1,1 0,-1 0,1 0,0-1,15 2,0-2,0-2,0 0,-1-2,1 0,37-9,110-40,-31-4,-116 44,0-2,-1 0,35-27,-20 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6.1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1,'-1'8,"-19"490,19-396,43 1085,-28-1045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7.2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1,'9'19,"129"304,-19 9,-60-163,262 783,-321-951,4 11,0 0,0-1,2 0,9 17,-14-27,-1 1,1-1,0 0,0 1,1-1,-1 0,0 0,0 0,0 0,1 0,-1-1,1 1,-1 0,0-1,1 1,-1 0,1-1,2 1,-3-1,1-1,0 1,0-1,-1 1,1-1,0 0,-1 1,1-1,0 0,-1 0,1 0,-1 0,0 0,1 0,-1-1,0 1,0 0,1-1,-1 1,1-3,4-6,0 1,0-1,-1-1,-1 1,6-18,11-59,-17 65,68-451,-31-7,-28 310,-7 77,-1 15,19-107,-22 176,1-1,0 1,0 0,1 0,0 0,6-10,8-6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7.6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1,'0'0,"2"4,8 9,1 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7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1,'0'0,"3"3,7 9,2 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8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0,'-3'6,"-21"45,3 0,1 2,3 0,-12 65,11-20,-7 144,23-43,4-175,0 0,2 0,1-1,0 1,2-1,11 27,-14-42,0 1,1-1,0 0,1 0,0-1,0 0,0 0,1 0,0-1,0 1,12 6,-8-6,0-1,1-1,0 0,0-1,0 0,1 0,20 2,-1-3,1-2,-1-1,1-1,0-2,56-12,-42 4,-1-2,0-2,76-36,-54 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8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1,'-2'7,"-16"142,0 183,16-254,0-29,-5 400,11-336,36 219,-34-304,1 0,2 0,16 38,2-15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9.1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1,'-1'1,"0"-1,0 1,0 0,1 0,-1 0,0 0,1 0,-1 0,1-1,-1 1,1 1,-1-1,0 1,-2 5,-18 42,1 0,2 1,3 1,-14 80,19-63,3 1,4 138,4-173,3-1,0 1,2-1,2 0,17 48,-19-65,0-2,1 1,1-1,1 0,0-1,1 0,0 0,1-1,0 0,1-1,0 0,1-1,21 13,-15-13,0-1,1-1,0 0,0-2,0 0,1-1,0-1,0-1,0-1,1-1,-1-1,30-3,-33 1,0-1,0 0,0-2,0 0,-1-1,0-1,0 0,0-1,-1-1,-1-1,0 0,0-1,0 0,21-23,-23 17,19-27,3-16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29.4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295 1,'-1'1,"0"0,0 0,0 0,0 0,1 0,-1 0,0 1,1-1,-1 0,1 0,-1 1,1 1,-3 5,-40 93,5 1,-25 112,-24 220,39-8,44-336,5 0,20 156,-5-168,1-18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45.1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2041,'-5'-17,"-7"-39,3-1,1 0,2-101,10 74,27-163,51-78,19 10,-98 307,108-306,26 12,-133 293,1 1,0 0,0 0,1 1,0 0,0 0,1 0,0 0,12-8,-14 13,-1-1,1 1,0 0,-1 0,1 0,0 1,0 0,0 0,0 0,0 1,0-1,0 1,1 0,-1 1,0-1,0 1,0 0,9 3,-3 1,-1 0,1 0,-1 1,-1 0,1 0,-1 1,0 1,-1 0,0 0,0 0,0 1,11 19,3 7,-1 2,18 46,94 281,-31 10,-95-347,114 483,-70-283,-47-210,1-1,0 1,13 28,-10-32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30.4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0,'-1'15,"0"0,-4 17,-1 4,4-15,-15 121,1 181,20-305,-4-18,0 0,1 0,-1 0,0 1,0-1,0 0,0 0,1 0,-1 0,0 0,0 0,0 1,1-1,-1 0,0 0,0 0,1 0,-1 0,0 0,0 0,1 0,-1 0,0 0,0 0,1 0,-1 0,0 0,0 0,0 0,1-1,-1 1,0 0,0 0,0 0,1 0,-1 0,0-1,3-1,0-1,0 0,-1 0,1-1,-1 1,3-6,63-116,14-24,-61 115,1 1,33-36,-52 64,1 1,0 1,0-1,0 0,0 1,1 0,8-5,-12 8,0-1,0 1,0 0,0 0,0-1,0 1,0 0,1 0,-1 0,0 0,0 0,0 0,0 0,0 1,0-1,0 0,2 1,-2 0,1 0,-1 0,0 0,1 0,-1 1,0-1,0 0,0 1,0-1,0 0,0 1,-1-1,1 1,0-1,0 3,3 11,0-1,-1 1,-1 0,0 0,-1 23,-6 78,2-78,-5 39,4-37,1-1,2 48,2-82,-1-1,1 0,-1 0,1 1,1-1,-1 0,0 0,4 5,-5-8,1 0,0 0,-1-1,1 1,0 0,0 0,-1-1,1 1,0-1,0 1,0-1,0 1,0-1,0 1,0-1,-1 0,1 0,0 1,0-1,0 0,0 0,1 0,-1 0,0 0,0 0,0 0,0-1,0 1,-1 0,1-1,0 1,0 0,0-1,0 1,0-1,0 1,0-1,-1 0,1 1,0-1,0 0,10-8,-2 1,1-1,-1 0,15-20,29-50,-29 43,17-28,-15 23,1 0,3 2,41-44,-65 77,0 0,0 1,1 0,0 0,0 1,0-1,1 2,-1-1,11-3,-15 6,0 1,1-1,-1 1,0 0,0-1,0 1,0 1,0-1,0 0,0 1,0-1,0 1,0 0,0 0,0 0,0 1,0-1,-1 1,1-1,0 1,-1 0,0 0,1 0,-1 0,0 0,0 1,0-1,2 4,3 7,1-1,-2 2,0-1,0 1,-2 0,1 0,2 22,11 110,-17-123,11 132,-15 256,0-384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6:31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0 370,'0'0,"4"-4,79-70,3 3,162-101,-239 165,0 1,1 1,-1 0,1 0,0 1,0 0,1 0,-1 1,15-2,-23 5,-1 0,1 0,-1 0,1 0,-1 0,1 1,-1-1,1 0,-1 1,1-1,-1 1,1-1,-1 1,0 0,1 0,-1-1,0 1,0 0,1 0,1 2,-2 0,0-1,0 0,0 0,0 0,0 1,0-1,0 0,-1 1,1-1,-1 1,0 4,0 6,-1 0,-1 0,0 0,-5 13,7-24,-65 216,-14 55,75-252,0 0,1 1,2-1,0 34,2-48,-1-1,1 1,0-1,1 1,-1-1,1 0,1 1,-1-1,1 0,0-1,1 1,-1 0,1-1,0 0,0 0,1 0,-1 0,1-1,6 4,-3-2,1-2,0 1,1-1,-1 0,1-1,-1 0,1-1,0 0,0-1,0 0,11 0,14-1,66-11,1-8,176-55,94-59,-281 99,80-31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8:51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8:55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1,'0'0,"0"0,0 0,0 0,0 0,0 0,0 0,-9 3,-3 2,1-1,0 1,0-2,0 1,-1-2,0 0,1 0,-17 0,-14-8,35 4,28 2,29 0,-33 0,1 0,24 3,10 6,1-3,0-3,104-5,-139 0,-11 0,0 1,1 1,-1-1,1 2,-1-1,10 2,-16-2,0 1,0 0,-1-1,1 1,0 0,0 0,-1 0,1-1,0 1,-1 0,1 0,-1 0,1 0,-1 0,0 0,1 0,-1 0,0 0,0 0,0 0,0 0,0 1,0-1,0 2,-2 31,1-29,-17 114,-1-6,12-76,5-32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9:07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148 173,'-1'2,"0"-1,-1 1,0 0,1-1,-1 1,0-1,0 0,0 0,-3 2,2-1,-26 13,23-13,0 1,1 0,-1 0,1 0,0 1,-7 5,11-8,0 1,0-1,0 1,0 0,0-1,0 1,0 0,1-1,-1 1,0 0,1 0,0 0,-1-1,1 1,0 0,0 0,0 0,0 0,0 0,0-1,1 1,-1 0,1 0,-1 0,2 3,0 0,0 1,0 0,-1 0,0-1,0 1,0 0,-1 0,0 0,-1 10,-8-40,-4-43,-7-104,9 102,12 70,-1-1,1 1,-1 0,1-1,0 1,-1 0,1-1,0 1,0-1,-1 1,1-1,0 1,0-1,-1 1,1-1,0 0,0 0,0 1,0-1,0 0,0 0,0 0,-1 0,1 0,2 0,29 1,-27-2,56 1,201-13,-225 8,43-5,-72 9,0 1,0 0,0 1,0 0,-1 0,1 1,13 4,-17-3,-1-4,0-1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49:40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27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1,'0'0,"0"0,0 0,8 189,-2-101,-7 101,-38 186,38-368,0 1,-1-1,0 0,0 0,-1 0,-4 10,7-17,0 0,0 1,0-1,0 0,0 0,0 0,0 0,0 0,0 0,0 0,0 0,0 0,-1 0,1 0,0 0,0 1,0-1,0 0,0 0,0 0,0 0,0 0,0 0,0 0,0 0,0 0,0 0,0 0,0 0,-1 0,1 0,0 0,0 0,0 0,0 0,0 0,0 0,0 0,0 0,0 0,0 0,0 0,-1 0,1 0,0 0,0 0,0 0,0 0,0 0,0 0,0 0,0 0,0 0,0 0,0 0,0 0,-1 0,1 0,0 0,0-1,0 1,0 0,0 0,0 0,0 0,0 0,0 0,-2-10,2-11,3 7,0 1,1 0,0 0,1 0,0 1,11-19,-13 26,1 0,-1 0,1 1,0 0,1-1,-1 1,1 0,0 1,-1-1,2 1,-1 0,0 1,1-1,-1 1,1 0,0 0,8-1,-7 1,1 1,0 1,-1 0,1 0,0 0,0 1,-1 0,1 0,-1 1,1 0,-1 0,0 1,0 0,0 0,0 1,0 0,-1 0,12 10,2 4,-2 2,0 0,-1 1,15 25,-13-19,-15-22,1 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37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1000,'-23'0,"21"0,1-1,-1 1,0 0,1-1,-1 1,1 0,-1-1,1 0,-1 1,1-1,-1 0,1 0,0 0,-1 0,1 0,0 0,0 0,0-1,-2 0,2-1,-1 0,1 0,-1 0,1-1,0 1,0 0,0 0,1-1,-1-2,0-9,1 1,0-1,4-20,-4 29,22-120,45-151,-21 103,-32 111,-5 20,25-72,-33 110,1 1,1 0,-1-1,0 1,1 0,0 0,0 0,0 1,1-1,-1 1,1 0,0 0,4-3,-5 4,-1 1,1 0,-1 0,1 0,0 0,-1 1,1-1,0 0,0 1,-1 0,1 0,0 0,0 0,0 0,-1 1,1-1,0 1,0 0,-1 0,1 0,-1 0,1 0,-1 0,3 2,4 3,-1 1,-1-1,1 1,-1 1,0-1,-1 1,1 1,5 10,37 75,-48-91,56 133,-6 3,40 177,-88-306,-1-4,-1 0,1 0,-1 0,0 0,0 0,-1 0,0 0,0 0,0 0,-2 7,-1-4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38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64,'0'0,"0"0,6 0,167-8,238-42,-377 45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39.1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0,'0'0,"0"0,0 0,0 0,0 7,-33 409,32-410,1-2,-1 0,1 0,-1 1,1-1,0 0,1 0,-1 0,1 1,-1-1,3 5,0-4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22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0,'-4'296,"11"331,27-403,-16-126,-19-100,-13-115,14 99,0 0,1 0,1 1,1-1,1 1,0-1,1 1,1 0,14-29,-15 37,0 1,1-1,0 1,0 0,0 1,1-1,1 1,-1 1,1-1,0 1,0 1,1 0,0 0,0 0,0 1,0 0,1 1,18-4,-12 5,1 0,0 2,0 0,0 1,0 0,0 1,0 1,-1 1,1 0,-1 2,0-1,27 16,-31-15,1 1,-2 0,1 1,-1 0,0 1,-1 0,0 1,0 0,-1 0,0 1,-1 1,0-1,-1 1,-1 1,0-1,5 14,-9-20,0 0,-1 0,0 0,0 0,-1 1,1-1,-1 0,0 0,-1 0,0 0,0 1,0-1,-1 0,1-1,-6 12,3-10,-1 0,1 0,-1-1,0 0,-1 0,1 0,-1-1,0 1,-1-1,-13 8,3-5,-1 1,1-2,-1-1,-1 0,1-1,-1-1,0 0,0-2,-29 1,32-3,0-1,0 0,0-1,0-1,1-1,-28-9,27 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45.6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1,'0'0,"5"0,374 21,-108-3,263-30,-202-2,-260 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39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153 0,'0'0,"0"0,0 0,0 0,0 0,-3 4,-33 30,12-12,1 2,-34 42,56-65,0 1,0-1,0 1,0-1,0 1,1-1,-1 1,0-1,1 1,0 0,-1-1,1 1,0-1,0 1,0 0,0 0,0-1,0 1,0 0,1-1,-1 1,0-1,1 1,-1 0,1-1,0 1,0-1,0 1,-1-1,1 0,1 1,0 0,4 4,1 0,0 0,0-1,0-1,10 6,3 1,103 63,-103-64,0-1,1 0,0-2,31 7,-37-11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45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1211,'-7'-11,"-4"-10,1-1,1 0,1 0,2-1,1 0,-2-29,4-9,10-72,10 4,7 1,8 1,95-226,-120 336,-5 11,1-1,0 0,0 0,1 1,0-1,9-9,-12 15,0 0,0 0,0 0,0 1,1-1,-1 0,0 0,1 1,-1-1,1 1,-1-1,1 1,-1-1,1 1,-1 0,1-1,-1 1,1 0,0 0,-1 0,1 0,0 0,-1 0,1 1,-1-1,1 0,0 0,-1 1,1-1,-1 1,0-1,1 1,-1 0,2 0,3 3,0-1,0 1,-1 0,0 0,0 0,6 7,7 10,-1 0,-2 1,18 35,26 75,53 189,-20 5,-35-108,-56-214,1 0,-1 0,1 0,3 4,-2-4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45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1 132,'2'0,"0"0,0 0,0-1,0 1,0 0,0-1,1 1,-1-1,3-1,4 0,114-25,1 5,205-16,107 3,-404 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46.2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0,'0'429,"0"-427,0 2,0 0,1 0,-1 0,1 1,2 6,1-4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46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0,'-10'7,"-8"6,2 1,-28 29,38-37,1 0,1 0,-1 0,2 1,-1-1,1 1,0 0,1 0,0 0,-1 13,3-16,0 0,1-1,-1 1,1-1,0 1,1-1,-1 1,1-1,0 1,0-1,0 0,1 0,-1 0,1 0,0 0,0 0,1-1,-1 1,1-1,-1 1,1-1,8 3,3 1,0 0,1-1,0 0,0-1,18 3,192 23,-191-27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47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79,'0'0,"5"-1,151-27,-15 2,91 3,-216 22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47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95,'0'0,"4"0,6-2,13-1,12-1,10-4,8-1,5-2,3 0,2-1,0 0,-2 0,-10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50.2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0,'1'10,"1"0,0 0,7 18,-3-10,23 74,93 345,-119-421,-2-8,0 0,1 0,1 0,-1 0,1 0,1 0,9 14,-4-13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50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1 159,'7'0,"0"0,1 0,-1 0,0-1,12-2,5 0,674-98,-497 62,-155 28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52.5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0 294,'0'0,"3"-2,153-135,-110 103,88-52,-124 80,1 1,0 0,0 0,22-7,-32 12,-1 0,1-1,0 1,0 0,0 0,0 0,0 0,-1 0,1 0,0 0,0 0,0 0,0 0,0 0,0 0,-1 0,1 0,1 1,-1-1,-1 0,0 1,1-1,-1 0,0 1,1-1,-1 0,0 1,1-1,-1 1,0-1,0 0,0 1,0-1,0 1,1-1,-1 0,0 1,0-1,0 1,-1 0,1 3,-2 0,1 1,-1-1,-3 7,-67 114,6-10,-122 292,185-400,-2 8,-6 28,10-39,1-1,0 1,-1-1,2 0,-1 1,0-1,1 1,0-1,0 0,0 1,1-1,-1 0,1 0,3 4,-4-6,0 0,1 0,-1 1,1-1,0 0,-1 0,1 0,0 0,0-1,0 1,0 0,0 0,0-1,0 1,0-1,0 0,0 1,0-1,3 0,3 0,1 0,-1-1,15-2,48-10,106-32,-97 22,13-1,199-56,-228 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46.1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33,'0'0,"0"0,0 0,7 0,146-16,-82 6,1 4,131 5,-172 4,-3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53.9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0,'0'0,"0"0,0 0,0 0,0 0,-1 3,-17 51,16-46,0 1,1-1,1 0,0 15,0-22,0 0,1-1,-1 1,0 0,0 0,1 0,-1 0,0 0,1-1,-1 1,1 0,0 0,0 0,-1-1,1 1,-1-1,0 0,0 0,1 0,-1 0,0 0,1 0,-1 0,0 1,1-1,-1 0,0 0,1 0,-1 0,0 0,1 0,-1 0,0 0,1 0,-1 0,0 0,1-1,-1 1,0 0,1 0,-1 0,0 0,2-1,0 0,0 0,-1-1,1 1,-1 0,1 0,-1-1,0 1,0 0,0-1,2-2,-1 0,0 0,-1 0,0 0,0-1,0 1,0-1,-1 1,0 0,0-1,-2-6,2 9,-1 1,1-1,-1 1,1-1,-1 1,0-1,0 1,0-1,0 1,-1-1,1 1,0 0,-3-2,3 2,-1 0,1 1,0-1,-1 1,1-1,-1 1,0-1,1 1,-1 0,1-1,-1 1,0 0,1 0,-1 0,0 0,1 0,-1 0,1 0,-4 1,3 0,0-1,1 0,-1 1,1-1,-1 1,0 0,1-1,-1 1,1 0,0 0,-1 0,1 0,0-1,0 1,0 1,-1-1,2 0,-1 0,0 0,0 0,0 1,1-1,-2 3,1 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57.8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282 52,'0'0,"0"0,-10-1,1 0,0 1,0-1,0 1,-1 1,1-1,0 1,0 1,-14 2,16-2,0 0,0 1,0 0,1 0,-1 0,1 0,0 1,0 0,0 0,-8 9,3-2,1 0,0 1,1 0,1 0,0 1,2 0,-9 22,9-15,1 0,1 0,1 1,1 32,3-38,1 0,0 0,11 27,-11-34,2-1,-1 0,1-1,0 1,1 0,0-1,1 0,-1 0,13 10,-15-14,-1 0,1-1,0 1,0 0,0-1,0 1,1-1,-1 0,0 0,1 0,-1 0,1-1,-1 1,1 0,0-1,-1 0,5 0,-4 0,1-1,-1 1,1-1,-1 0,0 0,0 0,0-1,0 1,0-1,0 0,0 0,0 0,5-4,1-1,-1-1,0-1,0 1,-1-1,-1 0,0-1,9-15,-4 0,17-49,-14 23,-2-1,-4-1,-3 1,-3-69,-3 121,0 0,0 0,0 0,0 0,0 0,0 0,0 0,0 0,0 0,0 0,0 0,0 0,0 0,0 0,0 0,0 0,0 0,0 0,0 0,0 0,0 0,0 0,1 0,-1 0,0 0,0 0,0 0,0 0,0 0,0 0,0 0,0 0,0 0,0 0,0 0,0 0,0 0,0-1,0 1,0 0,4 7,3 10,35 80,4-2,84 120,-126-209,0 1,1-1,0 0,0 0,0-1,1 1,0-1,1 0,9 6,0-4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58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0,0 0,0 0,0 0,0 0,0 0,0 0,0 0,0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0:59.0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0,'0'0,"0"4,28 89,-5-21,22 182,-24 2,-1-6,-19-248,1 17,1-15,0-12,5-26,1-7,2 0,25-58,-29 86,1 0,0 0,1 1,15-17,-16 22,0 0,0 0,1 0,0 0,1 1,0 1,16-8,-19 10,0 0,-1 1,2 0,-1 0,0 0,0 1,1-1,-1 2,1-1,-1 0,1 1,-1 0,1 1,-1-1,1 1,10 2,-8 0,0 0,-1 0,0 0,0 1,0 0,0 0,-1 1,0 0,0 0,-1 0,12 11,-6-2,0 0,-1 1,-1 0,0 1,-2 0,0 0,-2 0,6 19,-1 8,10 88,-20-117,-1-2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11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0,1 3,18 52,-6-19,11 60,-23-91,6 26,-5-24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12.0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20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11,'0'0,"0"0,-10-2,-1-1,8 2,0 0,1 0,-1 1,0-1,0 0,0 1,0 0,-4-1,7 1,0 1,0-1,-1 0,1 1,0-1,0 0,0 0,0 1,0-1,0 0,0 1,-1-1,1 0,0 1,0-1,1 0,-1 1,0-1,0 0,0 0,0 1,0-1,0 0,0 1,1-1,-1 1,6 10,-5-9,11 28,-1 1,-2 0,6 56,-4-20,-6-55,-1-6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28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563 158,'0'0,"-1"-3,-4-6,-1 1,1 0,-2 0,0 0,0 0,0 1,-1 0,-16-11,18 14,0 1,0 0,0 0,-1 0,1 0,-1 1,0 0,0 0,0 0,0 1,-1 0,1 0,-1 0,1 1,-13 0,5 1,-1 1,0 0,1 1,0 0,0 1,0 0,0 1,-25 12,21-8,1 0,1 1,0 1,0 1,-25 22,33-25,1 0,0 1,1-1,1 1,0 0,0 0,2 0,-1 1,2-1,0 1,-2 14,4-16,0 0,1 0,0 1,1-1,1 0,0 0,0 0,1 0,0-1,1 1,1-1,-1 1,13 14,-14-20,1 1,-1-1,1 0,-1 0,1 0,0-1,1 1,-1-1,0 0,1 0,0 0,0 0,0 0,0-1,0 0,0 0,0 0,0 0,1 0,-1-1,0 0,1 0,-1 0,8-1,-3-1,-1 1,1-1,-1 0,0-1,0 0,0 0,0-1,-1 1,0-1,0-1,0 1,11-10,-4 1,-1 0,-1-1,0 0,-2-1,0 0,-1 0,-1-1,-1 0,11-33,-5 0,-4 0,4-58,-14 92,0 11,0 1,0-1,0 0,1 1,0-1,0 0,1-3,1 19,94 363,-79-317,43 116,-60-172,0 1,0-1,1 0,-1 1,1-1,0 0,3 3,3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28.7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4,3 64,19 95,-14-136,-4-16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29.2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46,'0'0,"5"-1,99-19,-67 12,72-8,-86 15,-16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46.5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39,'0'0,"0"0,0 0,5 0,10-1,16-1,16-1,10-1,9 1,3-1,4 2,0 0,2 0,2-2,2-2,-13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29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60,'0'0,"0"0,3 0,7-3,11-2,9-3,8-1,5-2,-5 2,-1 1,-6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32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 12,'0'-1,"-1"1,1-1,0 0,-1 1,1-1,-1 0,1 1,-1-1,1 0,-1 1,0-1,0 0,1 1,-1 0,1-1,0 1,0 0,0 0,0 0,0 0,-1 0,1-1,0 1,0 0,0 0,-1 0,1 0,0 0,0 0,-1 0,1 0,0-1,0 1,-1 0,1 0,0 0,0 0,-1 0,1 0,0 0,0 0,-1 0,1 0,0 0,0 0,-1 0,1 1,0-1,0 0,0 0,-1 0,1 0,0 0,0 0,-1 0,1 0,0 1,0-1,0 0,0 0,-1 0,1 1,-15 31,3 0,-13 52,25-82,-5 17,1 0,1-1,1 1,3 28,0-39,0 0,0-1,1 1,1-1,0 0,0 1,1-1,0 0,0 0,1-1,0 1,1-1,0 0,7 6,-6-7,1 0,0 0,0-1,0 0,1 0,0-1,0 0,12 4,1-2,0 0,34 3,-48-7,0 0,0-1,0 1,0-1,1 0,-1-1,0 1,0-1,0-1,0 1,0-1,8-2,2-5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32.8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1,'0'3,"0"108,1 137,27-2,-24-224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33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1,'0'0,"0"0,0 0,-1 1,0 4,-1 2,-3 0,1-1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33.6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0,'0'4,"-1"102,4 137,-3-235,1 1,1 0,0-1,0 1,1-1,8 14,-9-18,0-1,1 1,0-1,0 1,0-1,1 0,0 0,-1 0,1 0,1-1,-1 1,0-1,1 0,0 0,-1 0,8 2,-2-1,1-1,0 1,0-2,0 1,1-1,-1 0,0-1,1 0,-1 0,1-1,-1 0,0-1,0 0,18-5,-9-1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34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0,'1'128,"-14"326,9-419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35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60,'0'0,"4"0,97-26,-20 4,-72 20,1 0,-1 0,1 0,1 1,13-2,-21 3,-1 0,1 1,0-1,-1 0,1 0,-1 1,1-1,-1 1,1 0,-1 0,1-1,-1 1,0 0,0 1,1-1,-1 0,0 0,0 1,-1-1,1 1,0-1,1 3,0 0,0 0,0 1,-1-1,1 1,-1 0,-1-1,1 1,0 5,2 42,-4-46,-4 275,-1-123,4-71,0-70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36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0 103,'0'0,"3"0,8-2,10-2,13-3,9-3,8 0,6-2,4 0,2 0,-1 2,-10 1,-7 1,-10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37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0,'0'0,"0"0,1 4,40 147,16 71,-20 39,-37-258,1 1,-1-1,1 0,2 6,-3-9,0 1,1-1,-1 0,0 1,0-1,0 0,1 1,-1-1,0 0,1 1,-1-1,0 0,1 0,-1 1,0-1,1 0,-1 0,1 0,-1 1,0-1,2 0,-2 0,1 0,0 0,-1 0,1-1,-1 1,1 0,0 0,-1 0,1-1,-1 1,1 0,-1-1,1 1,-1 0,1-1,-1 1,1 0,-1-1,0 1,1-1,-1 0,10-11,0-1,-2 0,10-21,14-21,-28 49,1 0,0 1,0-1,1 1,0 0,12-8,-15 10,1 1,0 0,0 0,1 0,-1 1,0-1,1 1,-1-1,1 1,0 1,-1-1,1 0,0 1,0 0,0-1,0 2,-1-1,1 0,0 1,0-1,-1 1,7 2,-4-1,0 0,0 1,0 0,-1 0,0 0,1 1,-1 0,-1-1,1 2,-1-1,0 0,0 1,5 7,0 1,-1 1,-1 0,0 0,6 19,11 62,-18-69,-2-13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38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0,'0'4,"0"47,3 89,-3-137,0 0,1 0,-1 0,1 0,-1 0,1-1,2 5,1-3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47.8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462 117,'0'0,"-2"-3,-4-7,0 1,-1 0,0 1,0 0,-1 0,0 0,0 1,-1 0,0 1,0 0,-13-6,15 9,0 0,0 1,0 0,-1 0,1 1,-1 0,1 0,-1 0,1 1,-1 1,1-1,-1 1,1 0,0 1,-1 0,1 0,-11 5,6-1,0 0,0 1,0 0,1 1,0 0,0 1,1 0,0 1,1 0,-10 14,8-9,2 1,0-1,1 1,0 1,1 0,1 0,-5 24,7-22,0 1,2-1,0 0,1 0,1 1,1-1,1 1,0-1,2 0,0 0,1 0,1-1,1 0,0 0,15 25,-18-36,1 0,0-1,0 1,0-1,1 0,0 0,0-1,0 0,1 0,0-1,0 1,0-1,0-1,1 1,11 2,-11-4,-1-1,1 0,-1 0,1-1,0 0,-1 0,1-1,0 0,-1-1,1 1,-1-1,0-1,1 1,-1-1,0-1,11-6,0-3,0 0,-1-2,0 0,-2-1,1 0,-2-1,0-1,-1-1,-1 1,17-38,-8 10,-3 0,-1-1,17-88,-28 113,-2-1,-1-1,-1 1,0-33,11 122,3-1,4 0,1-1,35 67,-40-96,1 0,2-2,25 34,-33-53,0 0,1-1,0 0,1-1,0 0,1-1,1-1,27 16,-5-10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38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63,'0'0,"4"0,8-2,11-1,10-3,7-1,2-2,-7 1,-4 0,-8 2,-8 2,-1-1,-4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38.9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30,'0'0,"0"0,0 0,3 0,8 0,10-2,10-1,6 0,3-1,0 0,-2 0,-4-1,-8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40.3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96,'0'0,"0"0,3-2,16-10,0 1,1 0,1 1,0 0,0 1,1 1,1 1,30-7,-49 14,-1-1,1 1,0-1,0 1,0 0,0 0,0 0,0 1,0-1,0 1,0-1,0 1,5 2,-7-2,0 0,0 0,0 0,0 0,0 0,0 0,-1 0,1 1,0-1,-1 0,0 1,1-1,-1 1,0 0,0-1,0 1,0 0,0-1,-1 1,1 0,-1 0,1 0,-1 3,0 4,-1 1,-1 0,0 0,-1-1,0 1,-1-1,-8 14,6-11,-39 80,-22 45,49-93,-14 51,29-84,0 1,2 1,-1-1,2 15,0-24,1 0,-1-1,1 1,-1 0,1 0,0 0,0-1,1 1,-1 0,1-1,0 1,0-1,0 1,0-1,0 0,1 1,-1-1,1 0,0 0,0-1,0 1,0 0,5 1,2 0,-1 0,1-1,0-1,1 1,-1-1,0 0,18-1,72-6,-61 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40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0,'0'0,"-2"3,-5 3,-6 7,-3 5,-4 6,3-3,0 2,4-4,4-5,1 1,2-3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41.1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42,'7'0,"-1"-1,1 0,0 0,-1 0,11-3,5-2,-4 3,12-4,0 1,1 1,43-2,-70 7,-1 0,0 0,1 1,-1-1,0 0,0 1,1 0,-1-1,0 1,0 0,0 0,0 0,0 1,4 1,-5-2,-1 1,1-1,-1 1,1-1,-1 1,1-1,-1 1,0 0,0-1,0 1,0 0,0 0,-1 0,1 0,-1-1,0 1,1 0,-1 0,0 0,-1 2,0 4,0 0,-1 0,-1 0,-5 12,-21 31,15-27,10-16,-65 122,60-109,1 1,2-1,0 1,-2 29,8-43,0 1,0-1,1 0,1 0,-1-1,2 1,-1 0,6 9,-6-13,1 0,-1 0,1 0,1 0,-1-1,1 1,-1-1,1 0,1 0,-1 0,1 0,-1 0,1 0,0-1,0 0,6 2,-3-2,-1 0,1 0,0-1,-1 0,1 0,0 0,0-1,0 0,8 0,-4-1,0-1,0 0,0 0,0-1,12-4,14-6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41.5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0,'-11'30,"-43"113,43-106,-9 71,19-101,1 0,0 0,0 0,1-1,0 1,1 0,3 8,-4-11,2 0,-1-1,0 1,1 0,0 0,0-1,1 0,-1 1,1-1,0 0,0 0,7 3,-2-1,0-1,0-1,0 1,0-1,1 0,-1-1,1 0,0 0,16 1,-17-2,0-1,0 0,0 0,0 0,0-1,0 0,0 0,0-1,-1 0,17-5,3-6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41.8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3,0 8,0 13,0 14,0 15,1 14,0 11,1-8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1:48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163 25,'-13'0,"1"-1,-1-1,1 0,0 0,0-1,-18-6,12 3,18 6,-1 1,1-1,-1 0,1 0,0 0,-1 0,1 0,0 0,-1 0,1 1,0-1,-1 0,1 0,0 0,-1 0,1 1,0-1,0 0,-1 0,1 1,0-1,0 0,0 0,-1 1,1-1,0 0,0 1,0-1,0 0,0 1,0-1,0 0,0 1,-4 14,3-12,-21 75,16-59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55.4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10,'-4'0,"1"0,-1-1,1 1,0-1,-1 0,-4-1,-12-3,19 5,0 0,1 1,-1-1,0 0,0 0,1 1,-1-1,0 0,1 1,-1-1,1 0,-1 1,1-1,-1 1,1-1,-1 1,1-1,-1 1,1-1,0 1,-1-1,1 1,0-1,-1 2,-7 16,8-17,-4 10,2 0,-1 0,2 1,0 15,7 46,0 2,-6-58,2-8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40.4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507 72,'-11'-5,"-1"-1,-11-6,-1 2,1 0,-31-9,47 17,-1 0,0 1,0-1,0 1,0 0,0 1,0-1,0 1,0 1,-1-1,1 1,0 0,0 0,0 1,-8 2,5 0,0 1,0 0,1 0,0 0,1 1,0 0,0 0,0 1,1 0,1 0,-1 1,-10 15,4-3,1 0,2 0,0 1,-8 28,11-24,2 1,1 1,-2 45,8-52,0 0,1-1,2 1,1-1,13 33,-14-43,1-1,0 1,0-1,1 0,1-1,0 1,15 12,-19-18,0 1,0-1,1 0,-1 0,1-1,0 1,-1 0,1-1,0 0,0 0,5 1,-6-1,0-1,0 0,0 0,0 0,0 0,1 0,-1-1,0 1,0-1,0 0,0 1,-1-1,1 0,0 0,0 0,4-3,0 0,-1 0,0-1,0 1,0-1,-1 0,0 0,-1-1,1 1,3-8,3-5,13-32,-10 10,16-83,-10-43,-9 65,-11 99,3-12,1 11,3 8,4 9,-2 1,1 0,11 31,-11-23,82 211,-8-18,-81-207,2 0,0-1,0 1,10 10,0-4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48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85,'15'-4,"1"2,20-1,0 0,324-27,-336 28,-1-1,0 0,-1-2,30-9,-12-1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41.8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0 194,'0'0,"0"0,0 0,0 0,1-2,4-7,0 1,0 0,1 1,9-11,32-27,-40 39,5-5,2-3,1 2,0-1,34-20,-48 32,2 0,-1 0,0 0,0 1,0-1,1 0,-1 1,0-1,1 1,2-1,-4 1,-1 0,1 0,0 0,0 0,-1 0,1 1,0-1,-1 0,1 0,-1 0,1 0,0 1,-1-1,1 0,-1 1,1-1,0 0,-1 1,1-1,-1 0,0 1,1-1,-1 1,1-1,-1 1,0-1,1 1,-1-1,0 1,0-1,0 1,0-1,1 1,-1-1,0 1,0-1,0 1,0-1,0 1,-1 0,0 10,-1-1,0 0,-1 0,-1 1,-9 16,2-4,1 1,-2 1,1 1,2 0,-6 36,15-59,0 0,-1 1,2-1,-1 0,0 1,1-1,0 0,1 4,-1-6,0 1,0-1,-1 0,1 1,1-1,-1 0,0 0,0 0,0 0,1 0,-1 0,1 0,-1 0,1 0,0 0,-1 0,1-1,0 1,0-1,2 1,3 1,1-1,-1 0,1-1,0 1,12-2,41-4,-33 1,-26 4,184-12,-152 12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42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41,'0'0,"4"-1,7 0,11-2,10-1,7-2,6 0,-6 1,-1 1,-7 1,0 1,-6 1,-7 0,2-1,-2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42.6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0,'0'5,"6"200,0-149,24 92,-25-131,1-1,10 16,-2-9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43.9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1 130,'12'-10,"13"-8,2 2,0 0,2 0,0 2,34-12,-55 23,0 0,14-2,-20 4,0 1,0-1,-1 1,1 0,0 0,0 0,0 0,0 0,0 0,0 0,0 0,-1 0,1 1,0-1,0 0,0 1,0 0,2 0,-4 0,1-1,0 1,-1 0,1-1,-1 1,1 0,-1-1,1 1,-1 0,0-1,1 1,-1 0,0 0,0-1,0 1,0 0,0 0,0 0,0-1,0 1,0 0,0 0,-1-1,1 1,-1 1,-11 20,10-20,-44 60,29-41,1 0,1 1,2 0,-11 26,22-44,1 0,0 0,0 0,1 0,-1 0,1 0,0 0,1 0,0 5,0-7,0 0,0 0,0 0,0 0,0 0,1 0,-1 0,1-1,-1 1,1 0,0-1,0 1,0 0,0-1,0 0,1 1,-1-1,4 1,4 2,0-1,0 0,0-1,0 0,1 0,11 0,67 2,-72-4,113 0,-71-1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44.4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55,'0'0,"0"0,16-1,-1 0,27-5,-6 1,-3 1,187-28,-191 26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44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73,'0'0,"4"-1,7-1,13-2,11-2,7-2,4 0,3 0,1 0,0 2,-2 0,0 1,-1-1,-8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45.6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485 22,'0'0,"-4"-1,-2-2,-1 0,-1 0,1 1,0 0,-1 0,0 0,1 1,-1 0,0 0,0 1,0-1,0 1,0 0,0 1,1 0,-1 0,0 0,0 0,1 1,-10 3,1 1,0 0,1 1,0 1,0 0,1 0,0 1,1 0,0 1,-19 20,12-10,2 2,1 0,1 1,-16 31,22-37,2 1,1 1,0-1,2 1,-3 31,7-42,1 0,1 0,0 0,0 0,1 0,7 15,-7-18,1 0,0 0,1 0,-1-1,1 1,0-1,1 0,-1 0,1 0,0 0,8 4,-3-3,0 0,1-1,0 0,0 0,0-1,0 0,1 0,-1-1,22 2,-3-2,-1-2,54-2,-45-2,-1-1,72-16,-28-1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46.3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0 176,'9'-9,"14"-13,2 2,1 0,1 1,1 0,56-27,-75 42,-1 0,1 1,11-3,-18 5,-1 0,1 1,0 0,-1-1,1 1,0 0,0-1,-1 1,1 0,0 0,0 0,-1 0,1 1,0-1,0 0,-1 0,1 1,0-1,-1 1,1-1,-1 1,1 0,-1-1,1 1,1 1,-2-1,0 0,0 0,-1 0,1 0,0 1,-1-1,1 0,-1 0,0 0,1 1,-1-1,0 0,0 0,0 0,0 1,0-1,-1 2,-9 23,8-23,-31 57,20-39,1 1,-13 36,23-54,2-1,-1 0,0 0,1 0,0 1,0-1,0 0,0 0,1 1,0-1,-1 0,4 5,-3-6,1 0,-1 0,1 0,0 0,0-1,0 1,0 0,0-1,0 1,0-1,1 0,-1 0,1 0,-1 1,1-2,0 1,-1 0,1 0,5 0,9 2,-1-1,1-1,27 0,52-5,-58 2,201-15,-126 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58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0,'3'11,"61"152,-17-52,74 321,-83-271,-37-160,0 4,0-1,1 1,3 6,-5-10,0-1,1 1,-1-1,0 0,1 1,-1-1,0 0,1 1,-1-1,0 0,1 1,-1-1,1 0,-1 1,1-1,-1 0,1 0,-1 0,2 1,-2-1,1 0,0 0,-1-1,1 1,0 0,-1 0,1 0,-1-1,1 1,0 0,-1 0,1-1,-1 1,1 0,-1-1,0 1,1-1,-1 1,1 0,-1-1,0 1,1-1,5-8,-1 0,0 0,0-1,-2 1,1-1,2-14,-1 4,8-28,-3 9,28-65,-35 97,1 1,0-1,0 0,1 1,1 0,-1 0,1 0,0 0,1 1,0 0,13-9,-12 11,-1-1,1 1,0 0,0 0,0 1,1 0,-1 0,1 1,0-1,-1 1,1 1,15-1,-11 2,-1 0,0 0,-1 1,1 0,0 0,-1 1,14 5,-8-2,-1 0,-1 2,0-1,17 12,-4 1,-1 0,-2 2,44 46,-51-48,-1 1,-2 1,0 0,-2 0,-1 1,11 36,-19-50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2:59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0,'-4'9,"-5"24,2-1,1 1,1 62,6-70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48.6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1,'17'229,"-9"-150,45 316,-40-356,-5-24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05.7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605 42,'-11'-5,"-2"-3,-28-10,36 16,-1 0,0 1,1-1,-1 1,0 0,0 0,0 1,-11-1,5 2,-1 0,1 1,-1 0,1 0,0 1,0 0,0 1,0 0,1 0,0 1,-11 6,-1 2,1 0,0 2,-35 30,33-24,2 1,1 1,1 0,2 1,1 1,1 0,-19 47,28-56,2 1,0 0,2 0,0 0,1 1,1-1,2 0,0 1,1-1,1 0,2 0,0 0,13 26,-14-35,1 0,0 0,0-1,1 1,0-1,1 0,0-1,0 1,1-1,0 0,1 0,0-1,0 0,0 0,1-1,0 1,0-2,0 1,1-1,-1 0,18 2,1-2,-1 0,0-2,49-2,85-13,-129 11,31-4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07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0,'14'4,"0"-1,-1 0,1 0,20 0,-7 0,71 6,112 0,-203-9,14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07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32,'0'0,"4"0,7 0,10-2,10 0,7-1,5-1,1-1,0-1,1 2,1 1,3 1,-7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08.9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53,'0'0,"3"0,5-2,11-2,7-2,6-1,1 0,0 0,-6 2,-3 0,-6 2,-1 1,3 0,-2-1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09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1,'0'0,"0"2,0 6,2 8,2 8,1 6,2 5,0 2,1 2,0-1,1 0,-1-8,1-2,2-1,-1-4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09.7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24,'0'0,"3"0,7-1,11-1,9-1,10-1,4 0,4 1,1 0,1 1,-8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17.7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0,'-5'12,"-3"13,2 0,1 0,-2 49,7-72,0 0,0 1,0-1,0 1,1-1,0 0,0 1,-1-1,2 0,-1 0,0 1,0-1,1 0,0 0,0 0,-1 0,1 0,1-1,-1 1,0 0,0-1,1 1,0-1,-1 0,1 1,0-1,-1 0,1 0,0-1,0 1,0 0,0-1,4 1,8 1,-1-1,1 0,-1 0,1-2,16 0,-3-2,47-10,-58 9,0-1,1 0,-2 0,1-2,25-12,-15 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18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0,'-8'206,"1"33,9-181,3-1,18 65,-16-93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18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0,'0'0,"-1"3,-3 4,-2 6,-4 7,-1 4,0 0,-1-2,2-5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19.1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0,'0'0,"0"4,-22 360,20-352,0-3,1-1,0 1,1 0,2 14,-1-21,-1 0,1 0,0 0,0 0,0 1,0-1,0 0,0 0,1-1,0 1,-1 0,1 0,0 0,0-1,0 1,0-1,0 1,1-1,-1 0,1 0,-1 0,1 0,3 1,4 1,0-1,0 0,0-1,0 0,1 0,-1-1,0 0,1 0,18-3,-16 1,0 0,-1-1,1 0,-1 0,0-1,0-1,14-6,-2-2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49.5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0,'0'8,"18"187,-3-48,68 646,-82-778,-1-11,0 0,1 1,-1-1,1 0,0 0,0 0,2 4,4-40,2-26,19-64,-22 99,2 1,0 0,2 1,0 0,26-38,-28 49,0 1,1 1,0-1,0 1,1 1,0 0,0 0,1 1,0 0,0 1,0 1,1-1,-1 2,1-1,14-1,-13 3,0 0,0 1,0 1,0 0,0 0,0 1,0 1,0 0,-1 1,1 1,-1 0,0 0,0 1,14 7,-16-5,0 1,0 0,0 0,-1 1,0 0,0 0,-1 1,-1 0,0 0,0 1,-1 0,0 1,-1-1,0 1,-1 0,4 19,-6-21,0 1,-1 0,0 0,-1 0,0 0,0-1,-1 1,-1 0,0 0,0-1,-1 1,-1-1,0 0,0 0,-1 0,0 0,0-1,-1 0,-10 12,2-7,0 0,-1-1,0-1,-1-1,0 0,-1-1,0 0,-35 12,22-11,0-1,-1-2,0-2,-57 6,54-10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19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0,'0'0,"-1"114,5 177,-4-285,7 81,-4-71,0 1,2-1,8 20,-3-16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20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48,'0'0,"4"-2,18-5,54-18,-64 22,1 0,-1 1,1 0,17-1,-27 3,0 0,-1 0,1 0,0 0,0 0,-1 0,1 1,0 0,0-1,-1 1,1 0,-1 0,1 0,-1 0,0 0,1 0,2 2,-3-1,1 1,-1-1,0 0,0 1,0-1,0 1,-1-1,0 1,1-1,-1 1,0 0,1 5,0 6,-1 1,0 0,-3 22,-11 46,7-54,-41 217,46-236,0-1,0 1,3 13,0-8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20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33,'0'0,"0"0,0 0,0 0,3 0,8 0,12 0,10 0,10 0,4-3,2-1,0-4,-2-1,-9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21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0 109,'13'-5,"64"-31,68-26,-143 61,1 0,-1 0,1 1,-1-1,1 1,-1-1,6 0,-8 1,1 0,-1 1,1-1,-1 0,1 0,0 0,-1 0,1 0,-1 0,1 1,-1-1,1 0,-1 0,1 1,-1-1,1 0,-1 0,0 1,1-1,-1 0,1 1,-1-1,0 1,0-1,1 0,-1 1,0-1,0 1,1-1,-1 1,0-1,0 0,0 1,0-1,0 1,0-1,0 1,0-1,0 1,0-1,-1 1,-1 10,-1-1,0 1,-1-1,0 1,-8 10,-2 7,9-16,-2 2,0 0,2 1,0-1,-3 28,8-39,0 1,0-1,0 0,0 0,1 1,-1-1,1 0,0 0,0 0,1 0,0 0,-1 0,1 0,0 0,1 0,-1-1,1 1,-1-1,1 1,0-1,0 0,0 0,1 0,-1 0,1 0,-1 0,1-1,6 2,1 0,0-1,0 0,0 0,0-1,0 0,0-1,1 0,-1 0,16-2,12-3,47-11,-29 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22.9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22,'0'0,"0"0,5 0,102-9,43-3,-27 11,-57 1,-37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23.5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0,'0'12,"-9"356,7-331,1-6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25.3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86,'1'-1,"83"-48,-73 43,0 1,1 0,-1 1,2 0,22-5,-32 8,0 0,-1 1,1 0,0-1,0 1,0 0,0 0,0 1,0-1,0 0,-1 1,1-1,0 1,0-1,0 1,4 2,-5-2,0 1,0-1,0 0,0 1,-1-1,1 1,0 0,-1-1,1 1,-1 0,0 0,0 0,0-1,0 1,0 0,-1 0,1 0,0 4,0 4,-1 0,0 0,-1 0,0 0,-4 12,-20 51,22-65,-64 147,4-10,17 3,43-136,1 0,0 0,2 0,0 1,0-1,4 16,-2-24,-1 1,1-1,-1 1,2-1,-1 0,1 0,-1 1,1-1,1-1,-1 1,1 0,0-1,0 1,0-1,1 0,0 0,-1 0,1 0,7 2,-3-2,-1-1,1 0,0 0,0 0,1-1,-1 0,0 0,0-1,1 1,18-3,13-2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25.7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194 0,'0'0,"0"0,-1 3,-5 4,-4 7,-7 8,-4 7,-3 7,-2 4,0 4,4-6,6-9,4-3,4-1,3-5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26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66,'7'-3,"1"1,-1 0,12-2,5-1,13-4,0-1,1 1,0 1,54-5,-84 13,0 0,-1 0,1 0,-1 0,1 1,-1 0,1 0,8 3,-13-3,0 0,0 0,0 0,-1 0,1 1,-1-1,1 0,-1 1,1 0,-1-1,0 1,0 0,0 0,-1 0,1 0,0 0,-1 0,0 0,1 0,-1 0,0 1,-1-1,2 3,-2 1,1-1,-1 1,0 0,-1-1,1 1,-1 0,-3 7,-20 39,19-42,-86 154,-47 104,136-261,-21 57,21-56,1 0,0 0,0 0,1 0,0 0,2 8,-1-14,-1 1,1-1,0 0,0 0,0 0,0 0,0 0,0 0,1 0,-1 0,1 0,0 0,0 0,0-1,0 1,4 2,-2-2,-1-1,1 1,0-1,0 0,0 0,0 0,0 0,0 0,0-1,7 1,5-1,-1-1,1 0,0-1,-1 0,17-4,8-4,0-1,61-24,-40 10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26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0,'-53'209,"51"-197,0 0,1 0,0 0,2 1,0-1,3 15,-2-21,0 0,0-1,1 1,0-1,0 0,0 0,1 0,0 0,0 0,1 0,0-1,0 1,0-1,1 0,7 3,-2-1,1 0,-1-1,2-1,-1 0,1 0,0-1,0 0,0 0,18 1,-10-3,0 0,0 0,0-2,0 0,26-4,-1-3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50.1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0,'0'0,"1551"25,-285-26,-1158-6,114-4,-167 15,-28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26.9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0,'0'0,"0"3,0 6,0 10,1 10,1 9,0 10,1 8,0 6,-1 2,-1 1,0 0,-2-1,-2-4,0-5,0-12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28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0 106,'0'0,"0"0,9-7,71-47,-67 47,1 0,0 0,1 1,21-7,-32 12,-1 0,1 0,0 1,0-1,-1 1,6-1,-8 1,-1 0,1 0,0 0,-1 0,1 0,-1 0,1 1,-1-1,1 0,0 0,-1 0,1 0,-1 1,1-1,-1 0,1 0,-1 1,1-1,-1 0,0 0,1 1,-1-1,1 0,-1 1,0-1,0 1,1-1,-1 0,0 1,0-1,1 1,-1-1,0 1,0-1,0 0,0 1,0-1,0 1,0-1,0 1,0-1,0 1,0-1,0 0,0 1,-1-1,1 1,0-1,-1 1,-3 7,-1-1,0 0,0 0,-1 0,0-1,-8 7,-1 3,6-7,-11 11,1 0,1 2,-21 34,37-54,1 1,0-1,0 1,0 0,0 0,0-1,1 1,0 0,0 0,0 0,0-1,0 1,1 0,0 4,1-5,-1 0,0 0,1 0,0 0,-1 0,1 0,0 0,0 0,0-1,1 1,-1 0,1-1,-1 0,1 1,-1-1,1 0,4 1,5 2,0-1,1 0,-1-1,24 3,50-1,-40-4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3:30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1 997,'0'6,"1"-1,0 0,0 1,5 10,0-2,15 52,51 161,-66-203,-4-14,0 0,1-1,0 1,1-1,0 0,9 14,-12-22,-1-1,1 1,-1-1,1 1,-1 0,1-1,0 1,-1-1,1 1,0-1,-1 1,1-1,0 0,0 1,0-1,-1 0,1 1,0-1,0 0,1 0,-1 0,0 0,0 0,0 0,-1 0,1 0,0-1,0 1,-1 0,1-1,0 1,0 0,-1-1,1 1,0 0,-1-1,1 1,-1-1,1 0,2-3,0 1,0-1,0 0,-1 0,3-7,3-13,0-1,4-40,-3-51,-8 98,4-350,-5 200,-4-31,4 196,0 0,1 0,-1 0,0 1,1-1,0 0,0 0,0 1,0-1,1 0,-1 1,1-1,4-3,-3 3,0 1,0 0,0-1,1 1,0 1,-1-1,1 0,0 1,0-1,0 1,6-2,23-3,0 1,1 1,39-1,-29 2,1022-102,-592 54,406-34,6 25,-97 41,2 16,12 1,-279-8,-5 0,-475 9,12 0,61 5,-114-4,1 1,0-1,0 1,-1 0,1 0,0 0,-1 0,1 0,-1 1,0-1,0 1,0 0,5 3,-4-2,-1 0,0 0,0 0,0 1,0-1,-1 1,0-1,0 1,2 4,0 6,0 1,-1 0,-1 0,0 19,-2-27,-1 99,-31 172,27-250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0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624 44,'-26'-10,"14"4,1 2,-1-1,0 1,-1 1,1 0,-1 0,1 1,-17-2,15 4,0 1,1 0,-1 0,0 1,1 0,0 1,-1 0,2 1,-1 0,0 0,1 1,-20 10,10-3,1 1,0 1,1 0,1 1,-26 26,28-23,1 0,1 1,1 1,1 0,2 1,0-1,2 2,1-1,-6 27,12-35,0 0,1 1,1-1,1 1,0-1,2 1,4 13,-4-17,1 0,1 0,0-1,1 0,0 0,1 0,0 0,1-1,0 0,12 9,-11-10,1 0,1-1,0 0,0 0,1-1,22 8,-16-7,2-1,-1 0,36 4,1-4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0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74,'0'0,"13"-1,0 0,0 0,19-5,0 0,389-44,-365 45,-27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1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8,'0'0,"3"0,9 0,12 0,11-2,0 1,3-1,-5 1,4 0,-6 0,5 1,12 2,-3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1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53,'0'0,"3"0,9 0,14-2,12 0,9-2,7-1,1-1,-2-1,-9 1,-6 0,-2-2,-7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2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1,'0'0,"0"3,0 7,0 9,0 11,0 8,0 5,0 4,0 0,0-8,0-4,3-4,1-5,0-6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2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56,'0'0,"4"0,8-2,12-2,14-3,8-1,6-1,4 1,0 2,1 1,-2 1,-11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3.3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0,'-3'4,"-15"21,1 0,2 1,-21 50,29-54,0 0,2 0,1 0,1 0,2 32,2-46,-1 1,2-1,0 0,0 0,1 0,0-1,0 1,6 8,-6-13,0 1,0 0,0-1,1 1,0-1,0 0,0 0,0 0,1 0,-1 0,1-1,0 0,0 1,0-1,0-1,9 3,2-1,1 0,-1-1,0-1,1 0,-1-1,1 0,18-2,-3-2,0 0,52-14,-61 12,-1-1,26-11,-10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50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1 217,'15'-12,"54"-32,1 4,147-63,-207 99,-1 1,1 0,0 1,0 0,0 0,0 1,21 0,-28 1,-1 0,1 0,0 1,0-1,0 1,0-1,-1 1,1 0,0 0,0 0,-1 1,1-1,-1 1,1-1,-1 1,0 0,0 0,0 0,0 0,0 0,0 0,0 0,-1 1,1-1,-1 1,0-1,1 1,-1 0,0-1,-1 1,2 5,-1 1,-1 0,0 0,-1 0,0 0,0 0,-1 0,0 0,-1 0,-5 12,-39 79,35-78,-45 81,32-63,2 2,2 0,-24 72,42-103,0-1,1 1,0 0,1 0,0 0,2 14,-1-20,0-1,1 0,0 0,0 1,0-1,1 0,-1 0,1 0,0 0,0-1,0 1,1 0,-1-1,1 1,0-1,0 0,0 0,0 0,5 2,-1 0,1-1,0 0,0 0,1-1,-1 0,1-1,-1 0,18 2,5-2,39-2,-62 0,160-12,308-61,-361 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3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 0,'-1'4,"-11"36,-10 70,16-70,-31 234,32 1,7-243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4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0,'0'0,"-2"3,-4 4,-6 8,-5 7,-2 5,2-1,4-6,2-1,2 0,3-5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4.7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249 0,'0'0,"-5"1,-9 3,1 0,0 1,1-1,-1 2,1 0,1 0,-1 0,2 1,-1 1,-13 10,14-7,0-1,1 1,0 0,1 0,0 1,2-1,0 1,-7 20,7-14,1 1,1-1,2 1,0-1,1 1,2 0,4 27,-4-42,0 0,1 0,-1-1,1 1,0 0,0-1,0 1,1-1,-1 0,1 0,5 5,-6-7,-1 0,1 0,0 0,0 0,-1 0,1 0,0 0,0-1,0 1,0-1,0 1,0-1,0 1,0-1,0 0,0 0,0 0,1 0,-1 0,0 0,0 0,0-1,0 1,0 0,0-1,0 1,0-1,0 0,3-1,2-2,1 0,-2 0,1 0,0-1,-1 0,0 0,-1 0,1 0,7-12,3-5,15-28,38-103,-42 89,-27 64,1-3,0 0,1 0,-1 0,5-5,-6 8,0 0,0 0,0-1,1 1,-1 0,0 0,0 0,0 0,1 0,-1-1,0 1,0 0,1 0,-1 0,0 0,0 0,1 0,-1 0,0 0,0 0,1 0,-1 0,0 0,0 0,1 0,-1 0,0 0,0 0,1 0,-1 0,1 0,0 1,0-1,-1 1,1-1,0 1,-1 0,1-1,-1 1,1 0,-1-1,1 1,-1 0,1 1,15 36,17 67,-25-79,4 23,-2 1,-3 0,-2 69,-7-80,-2 0,-2 0,-3 0,-27 69,26-86,-1-1,-1 0,-21 27,25-39,-1 1,1-1,-2-1,1 1,-2-1,1 0,-2-1,-21 12,29-17,-1 0,1-1,-1 1,1 0,-1-1,0 0,1 0,-1 0,0 0,-9 0,2-2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5.5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299 2,'-3'-1,"0"1,1 0,-1 0,1-1,-1 1,0 0,1 1,-6 0,0-1,-3 1,1 0,0 1,0-1,0 2,0-1,0 1,0 0,1 0,0 1,0 0,0 1,0-1,1 1,0 0,-9 8,7-4,0 1,1 0,0 0,1 0,0 1,1 0,0 0,2 1,-7 17,7-12,0 0,2 1,0 0,2 0,0 0,2-1,0 1,2 0,7 23,-9-37,1 0,-1 0,1-1,0 1,1 0,-1-1,1 1,0-1,0 0,6 5,-7-6,-1-1,1 0,0 0,0 0,0 0,0-1,0 1,0 0,1-1,-1 1,0-1,0 1,1-1,-1 0,0 1,0-1,1 0,-1 0,0-1,1 1,-1 0,0-1,0 1,1-1,-1 1,3-2,2-1,0 0,0 0,-1-1,1 0,-1 0,0 0,0-1,-1 1,0-1,0 0,5-6,4-8,21-36,-16 19,19-55,-1-39,-32 117,-1 11,2 7,14 37,23 70,-35-88,4 11,-3 1,-1 0,-3 0,-2 0,-1 0,-3 0,-2 0,-2 0,-18 59,9-53,-3-1,-36 59,38-75,-3-1,0-1,-2 0,-1 0,-27 21,41-39,0 0,0 0,-10 5,0-2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6.3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298 0,'-12'1,"-1"-1,1 1,-1 1,1 0,0 0,0 1,0 0,0 0,1 1,0 0,0 1,0 0,1 0,-1 1,2 0,-1 0,1 1,1 0,-1 0,1 1,1-1,0 1,1 1,0-1,0 1,1-1,-4 12,3-4,1 0,0 1,2-1,1 1,0 0,2 0,0 0,2 0,0 0,7 19,-8-32,0 0,1 0,0 0,0-1,0 1,1-1,-1 1,1-1,0 0,0 0,6 4,-7-6,-1 0,1 0,0 0,0 0,-1 0,1-1,0 1,0 0,0-1,0 1,0-1,1 0,-1 1,0-1,0 0,0 0,0 0,0 0,1 0,-1-1,0 1,0 0,0-1,0 1,0-1,0 0,0 1,0-1,2-1,3-2,-1 0,-1 1,1-2,0 1,-1 0,0-1,-1 0,1 0,-1 0,4-6,4-9,12-28,17-70,-24 63,-17 55,7-17,-6 17,-1 0,0 0,0 0,0-1,0 1,0 0,0 0,1-1,-1 1,0 0,0 0,0 0,1 0,-1-1,0 1,0 0,1 0,-1 0,0 0,0 0,1 0,-1-1,0 1,1 0,-1 0,0 0,1 0,-1 0,0 0,1 0,-1 0,0 0,1 0,-1 0,0 0,0 0,1 0,-1 0,0 1,1-1,-1 0,0 0,0 0,1 0,-1 0,0 0,0 1,1-1,-1 0,0 0,0 0,1 1,-1-1,0 0,0 0,0 0,0 1,0-1,1 0,-1 0,0 1,4 6,0 0,-1 0,0 1,-1-1,0 1,0 0,0 8,0-2,8 46,-4 1,-3 0,-10 88,1-111,-2-1,-2 0,-2 0,-2-1,-2 0,-39 59,23-50,-3-2,-80 74,100-103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6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06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58,'0'0,"0"0,0 0,0 0,0 0,3 0,7-1,9-2,6-2,0-2</inkml:trace>
  <inkml:trace contextRef="#ctx0" brushRef="#br0" timeOffset="1">606 0,'0'0,"0"0,0 0,0 0,0 0,0 0,0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2.7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1260 0,'-21'24,"-29"43,20-26,-390 553,43 25,110-107,179-339,81-160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3.2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1,'7'10,"-2"-5,23 32,-2 1,-1 1,-3 1,-2 1,-2 1,16 56,42 268,-34 36,-22 0,-13-237,16 82,-17-216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3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0,'239'7,"-67"0,758-16,-837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51.5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216 0,'0'0,"-14"0,1 1,1 0,0 1,-1 0,1 1,0 0,0 1,1 0,-1 1,1 0,-13 9,19-11,1 0,0 0,0 0,0 0,0 1,1 0,0 0,0 0,0 0,0 0,0 1,1-1,0 1,0 0,0-1,0 1,1 0,0 0,0 0,0 0,1 0,-1 0,1 1,1-1,-1 0,1 0,1 8,-1-9,0 0,0 0,1 0,-1 0,1 0,0-1,0 1,0 0,0-1,1 0,-1 0,1 1,0-1,0-1,0 1,1 0,-1-1,0 0,1 1,0-2,-1 1,1 0,0-1,7 3,-6-4,0 1,0-1,0 1,0-1,1-1,-1 1,0-1,0 0,0 0,0 0,0-1,-1 1,1-1,0-1,-1 1,1-1,-1 1,0-1,7-6,-5 3,-1 0,0 0,0 0,0-1,-1 0,0 0,4-10,-6 14,-1 1,0-1,0 1,0-1,0 0,-1 1,1-1,-1 0,1 1,-1-1,0 0,0 0,-1 0,1 1,0-1,-1 0,0 0,1 1,-1-1,0 1,-1-1,1 1,0-1,-3-2,4 4,-1 0,1 1,-1-1,0 1,1-1,-1 1,1-1,-1 1,0 0,1-1,-1 1,0 0,0-1,1 1,-1 0,0 0,0 0,1 0,-1 0,0 0,0 0,1 0,-1 0,0 0,0 0,1 0,-1 1,0-1,0 0,1 0,-1 1,-1 0,-3 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3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59,'0'0,"4"0,10-2,14-2,16-1,13-1,11-1,8 1,2 0,2 0,-2 2,-1 0,-2 0,-14-1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4.3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82,'0'0,"5"0,8-3,16-2,14-4,11-2,10-1,5 1,5 2,5 2,3 1,6 1,-11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08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164 42,'-14'5,"-1"-2,0 0,0 0,0-1,-18 0,32-2,1 0,0 0,-1 0,1-1,0 1,-1 0,1 0,0-1,-1 1,1 0,0 0,0-1,-1 1,1 0,0-1,0 1,0 0,0-1,0 1,0 0,-1-1,1 1,0-1,0 1,0 0,0-1,1 1,-1-1,0 0,1 1,-1-1,1 1,-1-1,1 1,-1-1,1 1,-1-1,1 1,-1-1,1 1,0 0,0-1,-1 1,1 0,0-1,1 1,-1-1,22-11,-17 8,0 1,0-1,0 1,0 1,1-1,-1 1,1 0,8-1,-15 3,9-2,-1 1,0 1,1-1,11 2,-19-1,0 0,0 0,0 0,0 0,0 0,0 0,0 1,0-1,0 0,0 0,0 1,0-1,0 1,0-1,0 1,0-1,0 1,-1-1,1 1,0 0,0-1,-1 1,1 0,-1 0,1-1,-1 1,1 0,-1 0,1 0,-1 0,0 0,0-1,1 1,-1 0,0 0,0 0,0 0,0 0,0 0,0 0,-1-1,1 1,0 0,0 0,-1 0,0 1,-2 5,-1 0,1 0,-2-1,1 1,-1-1,-7 7,-39 34,25-23,-84 90,109-113,0-1,1 1,-1 0,1-1,-1 1,1 0,-1-1,1 1,0 0,-1 0,1 0,0-1,0 1,0 0,-1 0,1 0,0 0,1 0,-1 0,0-1,0 1,1-1,-1 1,0-1,1 0,-1 1,1-1,-1 0,0 1,1-1,-1 0,1 1,-1-1,1 0,-1 0,1 1,-1-1,1 0,0 0,0 0,6 1,-1 0,0-1,0 0,11-1,-5 0,14 1,0 1,-1 1,1 1,44 10,-21-2,-28-6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8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9.4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0,'0'0,"1"5,52 413,-39 4,-10-192,-2-160,19 281,-20-346,0 0,0 0,0 0,1-1,0 1,0 0,4 7,-5-11,-1-1,1 1,-1-1,1 1,-1 0,1-1,0 1,-1-1,1 1,0-1,-1 0,1 1,0-1,0 0,0 1,-1-1,1 0,0 1,0-1,0 0,0 0,0 0,1 0,0-1,-1 1,1 0,-1-1,1 0,-1 1,1-1,-1 0,0 1,1-1,-1 0,0 0,0 0,0 0,0 0,2-2,5-7,0 1,0-1,-2-1,9-16,18-49,-20 43,7-17,40-89,-45 108,2 1,29-39,-41 63,1 0,0 0,0 0,0 1,0-1,1 2,0-1,1 0,-1 1,1 0,0 1,0 0,0 0,1 0,-1 1,1 0,-1 0,1 1,0 0,0 0,0 1,0 0,0 0,0 1,-1 0,1 0,0 1,0 0,-1 0,1 1,-1 0,0 0,0 0,0 1,-1 0,0 1,0-1,0 1,10 10,-3-1,0 1,-2 0,0 0,-1 1,-1 1,0 0,11 31,-5-2,16 86,-5 69,-17-109,-8-76,1-1,10 27,-1-11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00.1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0,'-2'1,"-1"0,1 0,0 0,0 1,0-1,0 0,-3 4,3-4,-12 9,1 1,0 1,-15 17,24-24,-1 1,1-1,0 1,1 0,-1 0,2 0,-1 1,1-1,0 1,-2 10,4-16,0 0,-1 0,1 0,0 0,0 0,0 0,0 0,0 0,1 0,-1 0,0 0,1 0,-1 0,0 0,1-1,-1 1,1 0,-1 0,1 0,0-1,-1 1,1 0,0 0,0-1,0 1,0-1,-1 1,1-1,0 1,0-1,0 1,0-1,0 0,0 1,1-1,-1 0,0 0,0 1,0-1,0 0,0 0,0 0,0 0,0-1,1 1,-1 0,2-1,1 0,0 1,0-2,1 1,-1 0,0-1,0 0,0 0,-1 0,1 0,6-5,-8 6,-1 0,0 0,1 0,-1-1,0 1,1-1,-1 1,0-1,0 1,-1-1,1 1,0-1,-1 0,1 1,-1-1,1 0,-1 1,0-1,0 0,0 0,0 1,0-1,0 0,-1 1,1-1,-1 0,1 1,-1-1,-1-2,0 1,-1 0,1 1,-1 0,0-1,1 1,-1 0,0 0,0 0,-1 1,1-1,0 1,-1-1,1 1,-1 0,-4-1,-11-1,2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5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650 45,'-2'0,"0"-1,0 0,1 0,-1 1,0-1,0 0,1 0,-3-3,-4-1,-1 1,1 0,-1 0,0 1,-1 0,1 0,-1 1,1 0,-1 0,0 1,0 0,0 1,0-1,0 2,0-1,0 1,1 1,-1-1,0 2,1-1,-1 1,1 0,-17 8,1 2,1 0,1 1,1 1,0 1,2 0,0 2,1 0,-25 30,20-17,1 0,3 2,0 0,-27 68,38-77,1 1,2 0,-3 25,8-41,0 0,1 0,0 0,0-1,1 1,1 0,0 0,0-1,1 1,0-1,1 1,5 8,-7-14,0 0,0 0,0-1,1 0,-1 1,1-1,0 0,-1 0,1 0,0 0,0 0,1-1,-1 1,0-1,7 3,-5-3,0-1,0 1,0-1,0 0,0 0,-1 0,1 0,0-1,0 0,8-2,1-1,0-1,0-1,0 0,-1-1,0 0,19-14,-5 1,-2-1,-2-1,0-1,-1 0,-2-1,34-53,-29 32,-2 0,-2-2,20-68,-40 112,4-11,-1 12,0 9,54 160,-24-63,-25-77,71 192,16-8,-71-166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5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39,'0'0,"3"0,10 0,14 0,16 0,12 0,11 0,7 0,2 0,1-1,-3-1,-3-2,-4-3,-5-5,-12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5.8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0,'-8'49,"-1"91,7-93,-2 280,4-317,1 0,0 0,0 0,1-1,1 1,0 0,8 15,3-2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6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0,'0'0,"0"6,1 12,6 512,-22-334,-63 281,76-469,2-4,-1 1,0-1,0 0,0 0,-1-1,0 1,0 0,-4 6,7-34,11-10,0-1,3 2,31-53,-18 43,2 1,40-42,-49 61,2 1,0 0,1 2,2 1,0 0,35-18,-48 31,0 0,1 0,0 1,0 0,0 1,1 1,16-3,-21 5,0 1,0-1,0 2,0-1,0 1,0 0,0 1,0 0,-1 0,1 1,15 5,-17-4,1 0,-1 1,0-1,0 1,-1 0,0 1,0 0,0 0,-1 0,0 0,0 1,6 11,-6-8,0 1,-2-1,1 1,-2 0,1 0,-2 0,0 0,1 17,-3-10,-1 0,-1 0,0-1,-2 1,0-1,-1 0,-1 0,-1 0,-1-1,-1 0,-18 26,17-29,-2-1,0 1,0-2,-2 1,1-2,-2 1,1-2,-24 12,15-10,-1-1,-1-1,1 0,-1-2,-36 6,13-6,0-2,-1-1,0-3,0-1,-96-12,107 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35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808 357,'-14'-16,"-3"-4,-15-18,-1 1,-2 1,-66-52,88 79,-1 1,0 0,0 1,0 0,-1 1,-25-7,29 11,0 0,-1 0,0 1,1 1,-1 0,1 1,-1 0,1 0,-1 1,-13 5,10-2,0 0,0 2,0 0,0 0,1 2,1-1,-1 2,2 0,-1 0,1 2,-19 21,17-13,0-1,1 2,2 0,0 0,1 1,1 0,-9 34,10-24,1 1,2 0,1 0,1 0,2 0,2 0,1 0,1 1,2-2,1 1,2-1,22 58,-26-79,1-1,0 0,1 0,0 0,1-1,0 1,0-2,1 1,0-1,12 9,-17-14,1-1,0 1,0-1,0 0,0 0,1 0,-1 0,0-1,1 0,-1 0,1 0,-1 0,1-1,0 1,-1-1,1-1,-1 1,1-1,-1 1,1-1,-1 0,1-1,-1 1,0-1,1 0,-1 0,7-5,-1-1,-1 0,0 0,0-1,-1 0,0 0,-1-1,0 0,-1 0,0-1,7-15,3-13,17-66,23-187,-42 199,35-129,-49 221,24-65,-22 62,0-1,0 0,1 1,0 0,0-1,0 1,0 1,1-1,0 0,-1 1,6-4,-8 6,1 1,-1-1,0 0,1 1,-1-1,0 1,1-1,-1 1,1 0,-1 0,0 0,1 0,-1 0,1 0,-1 0,1 0,-1 0,1 1,-1-1,2 1,0 0,0 1,0 0,-1-1,1 1,-1 0,0 0,1 0,-1 1,2 2,4 6,0 1,-2-1,9 19,-14-27,35 85,43 167,-47-140,72 214,-73-246,78 148,-107-227,0 0,1 1,-1-2,1 1,0 0,0 0,1-1,-1 0,1 1,-1-1,1-1,0 1,0-1,0 1,0-1,1 0,-1 0,7 1,29 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1:52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0,'1'7,"36"220,8 57,27 901,-69-1077,-3-108,0 0,0 0,0 0,0 0,0 0,0 0,0 0,0 1,0-1,0 0,0 0,0 0,0 0,0 0,0 0,-1 1,1-1,0 0,1 0,-1 0,0 0,0 0,0 0,0 1,0-1,0 0,0 0,0 0,0 0,0 0,0 0,0 0,0 1,0-1,0 0,0 0,1 0,-1 0,0 0,0 0,0 0,0 0,0 0,0 0,0 0,1 0,-1 1,0-1,0 0,0 0,0 0,0 0,0 0,1 0,-1 0,0 0,0 0,0 0,0-1,0 1,0 0,1 0,-1 0,0 0,0 0,0 0,7-12,6-20,14-53,39-110,-52 159,3 1,0 1,29-42,-38 64,1 1,0 0,1 0,0 1,1 0,0 1,0 0,1 1,22-12,-23 15,0 1,0 0,1 0,-1 2,1-1,-1 1,1 1,0 0,0 0,0 2,-1-1,16 4,-13-2,0 1,0 1,-1 1,0-1,0 2,0 0,0 1,-1 0,20 16,-17-11,-1 2,0 0,-1 0,-1 1,0 1,13 23,-5-1,-2 1,-2 0,-1 1,-2 0,13 80,-13-66,-6-31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7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0,'1396'65,"-662"-4,3-52,-632-14,-19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4:57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1 245,'15'-7,"114"-60,206-77,-327 141,9-3,34-8,-48 13,1 0,0 0,0 1,0 0,-1-1,1 1,0 0,0 1,0-1,0 0,-1 1,1 0,0 0,0 0,4 2,-6-2,-1 0,1 0,-1 0,0 1,1-1,-1 0,0 1,0-1,0 1,0-1,0 1,0-1,0 1,-1-1,1 1,-1 0,1-1,-1 1,0 0,0-1,0 1,0 0,0 0,0-1,-1 3,-1 6,-1-1,0 1,-5 10,7-17,-36 72,-61 89,30-53,59-95,-82 150,79-140,1 0,2 1,1 0,-6 40,13-60,0 0,1 1,0-1,1 0,0 0,0 0,4 11,-4-14,1-1,0 1,0 0,0-1,1 1,0-1,-1 0,1 0,0 0,1 0,-1 0,1-1,-1 1,7 3,1-1,0 0,0-1,0 0,1-1,-1 0,23 3,75 2,-91-7,127 1,0-5,285-40,-305 23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24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 65,'0'0,"0"0,-11 4,-3 1,2 0,-1 0,0-1,1-1,-24 4,49-18,-4 4,61-39,-62 41,2 0,-1 1,0 0,1 0,0 1,14-4,-24 7,1 0,-1 0,1-1,-1 1,1 0,0 0,-1 0,1 0,0 0,-1 0,1 0,-1 0,1 0,0 0,-1 0,1 0,0 0,-1 0,1 0,-1 0,1 1,0-1,-1 0,1 0,-1 1,1-1,-1 0,1 1,-1-1,1 0,-1 1,1-1,-1 1,0-1,1 1,-1-1,0 1,1-1,-1 1,0-1,0 1,1-1,-1 1,0-1,0 1,0-1,0 1,0-1,0 1,0 0,0-1,0 1,0-1,-1 1,1-1,0 1,0-1,0 1,-1-1,1 1,-3 7,-1-1,1 0,-7 9,6-11,-56 85,33-52,-38 71,64-107,0 0,0 1,0-1,0 0,0 1,1-1,-1 1,1-1,0 1,0-1,0 0,1 5,-1-6,1 1,0-1,-1 0,1 0,0 0,0 0,0-1,0 1,0 0,0 0,0 0,0-1,0 1,1 0,-1-1,0 1,0-1,1 1,-1-1,0 0,1 1,-1-1,0 0,1 0,-1 0,1 0,2 0,132-3,-90 0,63 4,-81 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33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76,'-3'0,"1"0,0-1,0 1,-1-1,1 0,0 0,0 1,0-1,0 0,0-1,-2 0,1 0,-1 0,-15-10,19 12,0-1,-1 1,1 0,0-1,0 1,0-1,-1 1,1 0,0-1,0 1,0-1,0 1,0-1,0 1,0-1,0 1,0 0,0-1,0 1,0-1,1 1,-1-1,0 1,0 0,0-1,1 1,-1-1,0 1,1 0,-1-1,0 1,1 0,-1-1,0 1,1 0,-1 0,1-1,-1 1,1 0,-1 0,1-1,8-3,-1-1,1 1,1 0,-1 1,0 0,16-3,-19 5,1 0,-1 0,1 0,0 1,-1 0,1 0,0 0,-1 1,1 0,12 3,-18-4,0 1,0-1,1 0,-1 1,0-1,0 1,0-1,0 1,0 0,-1-1,1 1,0 0,0 0,0-1,-1 1,1 0,0 0,-1 0,1 0,-1 0,1 1,-1 0,1 0,-1-1,0 1,0 0,0 0,0 0,-1-1,1 1,-1 0,1 0,-2 2,-2 5,-2 0,1 0,-12 13,9-12,-34 45,11-16,2 2,-36 67,63-104,1-1,-1 0,1 0,0 0,0 1,1-1,-1 1,1-1,0 0,0 1,1 4,-1-6,1-1,0 1,-1 0,1-1,0 0,0 1,0-1,0 0,0 1,1-1,-1 0,0 0,1 0,-1 0,1 0,-1 0,1 0,0 0,-1 0,1-1,0 1,0-1,-1 1,1-1,3 1,23 3,0-2,0 0,38-2,15 0,-41 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38.4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574 162,'-13'-9,"-12"-8,-1 1,0 1,-2 1,-39-16,58 27,0 0,0 1,0-1,0 2,-1-1,1 1,0 0,-1 1,1 0,-1 0,1 1,-1 0,1 0,0 1,0 0,0 0,0 1,0 0,-12 6,7-2,1 2,0-1,1 1,0 1,1 0,0 0,1 1,0 0,1 0,0 1,1 0,1 1,-8 16,7-8,0 0,1 0,2 1,0-1,2 1,1 0,1 38,3-39,1 1,0-1,2 0,1 0,1-1,1 0,1 0,18 29,-25-45,2 1,-1-1,1 0,-1 0,1 0,1-1,-1 1,1-1,-1 0,1 0,0 0,0 0,1-1,5 3,-7-4,0-1,-1 1,1 0,0-1,0 0,0 0,0 0,0 0,0 0,0-1,0 1,0-1,0 0,0 0,-1 0,1-1,0 1,-1-1,1 0,-1 0,6-4,2-3,0 1,-2-2,1 1,-1-1,-1-1,0 1,0-1,7-18,3-8,16-51,-17 31,11-74,-3-58,-18 123,-7 65,0 0,0 0,0 0,1 0,-1 0,0 0,0 0,1 0,-1 0,1 0,-1 0,1 0,0 0,-1 0,2-1,-2 2,1 0,-1 0,0 0,1 0,-1 0,0 0,1 0,-1 0,1 0,-1 0,0 0,1 0,-1 0,0 0,1 0,-1 1,0-1,1 0,-1 0,0 0,1 1,-1-1,0 0,0 0,1 0,-1 1,0-1,0 0,1 1,-1-1,0 0,5 7,0 0,6 13,-9-15,134 330,-58-127,-67-179,45 94,-47-107,0-1,1-1,0 1,2-1,20 20,13 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39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1 118,'0'0,"0"0,12-7,33-19,-19 10,1 1,1 1,1 0,31-9,-59 23,1-1,-1 1,0-1,1 1,-1 0,1 0,-1 0,1 0,-1 0,0 0,1 0,-1 0,1 0,-1 0,1 1,1 0,-2-1,0 0,-1 1,1 0,0-1,0 1,-1-1,1 1,0 0,-1-1,1 1,-1 0,1 0,-1-1,0 1,1 0,-1 0,0 0,1 1,-1 3,1 0,-1 1,0-1,-1 0,1 1,-3 5,-33 116,-4 18,39-143,0 1,1-1,-1 0,1 1,0-1,0 0,0 1,0-1,1 0,-1 0,1 1,0-1,-1 0,1 0,0 0,0 1,1-1,-1 0,0 0,1-1,0 1,-1 0,1 0,0-1,0 1,0 0,0-1,1 0,-1 0,0 1,1-1,-1 0,0 0,1-1,0 1,-1 0,1-1,-1 1,1-1,4 0,25 1,-1 0,1-3,54-7,-80 9,47-7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40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0,'3'64,"19"92,-9-81,81 793,-96-686,4-195,1 1,6-16,0 1,7-28,2 0,4 0,2 2,49-76,-68 121,1 0,0 0,0 1,1 0,1 0,-1 1,1 0,0 0,14-7,-17 10,-1 1,1 0,0 0,0 1,0-1,0 1,0 0,0 0,0 1,1-1,-1 1,0 0,0 0,1 1,-1-1,0 1,0 0,0 0,0 0,8 4,-5-2,0 1,0 1,-1-1,0 1,0 0,0 0,-1 1,0 0,0 0,0 0,-1 1,-1-1,1 1,6 14,-1 1,-2-1,0 1,7 43,-11-40,-2 0,0 1,-2-1,-1 1,-2-1,0 1,-2-1,-2 0,-10 26,11-36,0-1,-1 0,-1-1,-1 0,0 0,-1 0,0-1,-1 0,-1 0,0-1,-1-1,0 0,-1 0,0-2,-1 1,-25 10,31-15,1-1,-1-1,1 1,-1-1,0-1,-15 2,20-3,0 0,0 0,0 0,0-1,0 1,0-1,0 0,0 0,0 0,0 0,0-1,0 1,1-1,-1 0,1 0,-6-3,-2-6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40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25,'2'0,"0"0,0 0,0 0,1-1,-1 1,0-1,0 0,0 1,3-3,1 1,5-1,-3 0,0 0,1 1,-1 0,1 1,10-1,-17 1,-1 1,1 0,-1 0,1 0,0 1,-1-1,1 0,-1 1,1-1,-1 0,1 1,-1-1,1 1,-1 0,1 0,-1-1,0 1,1 0,-1 0,0 0,0 0,0 0,0 0,0 0,0 0,0 1,-1-1,1 0,0 0,-1 1,1-1,-1 0,1 1,-1 2,2 4,-2 1,1-1,-1 1,-1-1,-2 17,-17 44,6-22,14-45,-3 9,1 0,0 0,0 0,1 12,2-20,-1 0,0 0,1 1,0-1,0 0,0 0,1 1,-1-1,1 0,0 0,0-1,0 1,0 0,0 0,1-1,-1 1,7 3,1 0,0 0,0 0,1-1,0-1,0 0,0 0,1-1,12 3,96 10,-115-15,42 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42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1,'-9'167,"2"-55,1 516,6-489,2-119,2-15,5-13,13-30,24-53,-7 12,-38 77,69-117,-57 99,2 0,0 1,32-29,-43 44,-1 1,1 0,0 0,0 1,1-1,-1 1,1-1,-1 1,1 0,0 1,0-1,0 1,8-1,-9 1,-1 1,1 0,-1 0,1 0,-1 1,1-1,0 1,-1 0,0 0,1 0,-1 0,0 0,1 1,-1-1,0 1,0 0,0-1,-1 1,1 1,3 2,3 4,-1 0,-1 1,0-1,-1 1,0 1,-1-1,0 1,3 11,22 92,-27-102,40 333,-37-301,-1-23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43.0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66,'1'0,"1"-1,0 1,0-1,0 0,-1 1,1-1,0 0,-1 0,3-1,-1 0,30-17,-24 13,0 0,0 1,1 0,0 0,13-4,-22 9,-1 0,1 0,-1 0,1-1,-1 1,1 0,-1 0,1 0,-1 0,1 0,-1 0,1 0,-1 0,1 0,-1 0,1 0,-1 1,1-1,-1 0,1 0,-1 0,0 0,1 1,-1-1,1 0,-1 0,0 1,1-1,-1 0,1 1,-1-1,0 0,0 1,1-1,-1 1,0-1,0 0,1 1,-1-1,0 1,0-1,0 0,0 1,0-1,0 1,0-1,0 1,0 0,-3 24,3-23,-52 156,33-108,-21 89,39-133,0 0,0 1,1-1,0 0,0 1,1-1,1 7,-1-10,0 0,0 0,1 0,-1 0,1-1,0 1,0 0,0-1,0 1,1-1,-1 0,1 1,-1-1,1 0,0 0,5 2,5 2,2 0,-1 0,1-1,0-1,29 5,82 6,-64-10,-5-1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03.2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706 216,'-8'-17,"1"-1,-1 0,-1 1,-1 1,0 0,-1 0,-1 1,-15-15,22 24,-1 1,1 0,-1 1,0 0,-1 0,1 0,-1 1,0-1,0 2,0-1,0 1,0 0,0 0,-1 1,1 0,-1 1,1-1,-1 1,1 1,0-1,-11 3,1 2,1 0,0 1,0 1,0 0,1 1,0 1,1 0,0 1,-16 14,5-1,0 2,2 0,-34 47,38-42,1 0,1 0,1 2,2 0,1 1,2 0,1 1,1 0,3 0,0 1,2 0,2 0,3 55,0-83,-1 0,2 0,-1 0,1 0,0 0,0 0,1-1,0 1,0-1,1 0,8 11,-10-14,0-1,1 1,-1-1,1 0,0 0,-1 0,1 0,0-1,0 1,0-1,1 1,-1-1,0 0,0-1,1 1,-1 0,0-1,1 0,-1 0,1 0,-1 0,0 0,1-1,-1 1,0-1,4-1,3-2,0 0,-1-1,0 0,0 0,0-1,-1-1,0 1,0-1,-1 0,1-1,10-15,3-5,-2-2,17-35,-8 7,-3 0,-2-2,-3 0,-2-2,-3 0,-3-1,-3 0,1-66,-10 119,0 8,0 0,0-1,0 1,0-1,0 1,0-1,1 1,-1-1,1 1,0 0,0-1,1-3,-1 6,-1 0,1 0,-1 0,1 0,-1 0,1 0,-1 0,1 0,-1 0,1 0,-1 0,1 0,-1 0,0 0,1 1,-1-1,1 0,-1 0,0 1,1-1,-1 0,1 0,-1 1,0-1,1 0,-1 1,0-1,0 1,1-1,-1 1,12 15,-11-14,28 51,-2 1,31 90,-39-93,55 142,140 340,-182-472,-18-40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52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11,'0'0,"0"0,0 0,5 0,91 0,240-8,-312 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53.1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50,'55'-7,"191"-19,-217 24,44-7,-46 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53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3,'0'0,"2"0,7-3,5 3,1 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00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1,'2'1,"1"-1,-1 1,1-1,0 0,-1 0,1 0,0 0,3-1,6 0,89 1,114 1,-197 1,-9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00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0,119 0,161 1,-240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51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16,'0'0,"0"0,0 0,0 0,4 0,413-15,-404 14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5:51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19,'3'0,"0"1,-1-1,1 0,-1 0,1 0,0 0,-1 0,1 0,2-1,6 0,285-15,-269 15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03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0 269,'3'-1,"-1"-1,0 0,0 0,0 1,0-1,0 0,0-1,1-1,6-7,43-40,2 2,76-52,-122 95,0 1,1 0,0 0,16-5,-22 8,0 1,0 0,0 1,0-1,0 0,0 1,1-1,-1 1,0 0,0 0,0 0,1 0,-1 1,0-1,0 1,0-1,0 1,0 0,3 1,-4 0,0-1,0 0,-1 1,1-1,0 1,-1 0,0-1,1 1,-1 0,0 0,0 0,0 0,-1-1,1 1,0 0,-1 0,1 0,-1 0,0 1,0-1,0 0,0 0,0 0,0 0,-1 0,-1 4,-1 4,0 0,-1 1,-10 15,-9 11,-3 0,-50 54,42-52,34-38,-1-1,1 1,-1-1,1 1,-1-1,1 1,0 0,-1-1,1 1,0-1,-1 1,1 0,0-1,0 1,0 0,0 1,0-2,0 0,0 0,1 1,-1-1,0 0,0 0,0 0,1 1,-1-1,0 0,0 0,1 0,-1 0,0 1,0-1,1 0,-1 0,0 0,1 0,-1 0,0 0,1 0,-1 0,0 0,1 0,0 0,29-4,-20 2,12 0,0 0,0 2,1 0,-1 1,0 1,0 0,0 2,-1 0,1 1,-1 1,0 1,-1 0,0 1,22 13,-28-14,0 2,-1 0,0 0,-1 1,0 0,-1 1,0 0,12 18,-16-19,-1 1,0-1,0 1,-1 1,-1-1,-1 0,1 1,-2 0,0-1,-1 1,0 12,-1-14,-1 0,-1 0,0 0,0 0,-1 0,-1-1,1 1,-2-1,-5 10,1-6,-1 0,0-1,0 0,-1-1,-19 15,-9 2,-1-2,-1-1,-54 23,-18 7,85-41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04.3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0,'0'0,"-1"3,-4 7,-4 9,-5 8,-3 7,-1 3,2 1,5-6,4-7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05.0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0,'-9'15,"-8"21,1 0,2 1,3 0,1 1,2 0,2 1,-1 57,8-26,3 0,3-1,23 87,24 18,-47-155,1-1,2 0,0 0,1 0,1-1,1-1,16 16,-25-28,0 0,1 0,0-1,0 1,0-1,0 0,0 0,1-1,-1 0,10 3,-12-4,0 0,0-1,0 1,0-1,0 0,1 0,-1 0,0 0,0-1,0 1,0-1,0 1,0-1,0 0,0 0,0 0,0 0,0-1,-1 1,1-1,-1 1,4-3,1-3,0 1,-1-1,0 0,-1 0,1-1,-1 1,-1-1,0 0,0 0,3-13,2-10,6-49,-7 12,-4 1,-4-1,-2 0,-5 1,-2 0,-22-69,21 101,-1 1,-3 0,-28-50,34 71,-1-1,0 1,-1 0,-1 1,0 0,-1 0,-1 1,0 1,-1 0,-24-14,14 13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03.7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1,'18'0,"191"4,-164 0,-1 1,73 20,-104-22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05.5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0,'0'5,"-1"0,0 0,0-1,-3 8,-1 7,-16 87,6 1,5 0,11 174,3-235,16 68,-15-93,2 0,1 0,0 0,2 0,16 23,-22-38,0-1,1 1,0-1,0 0,0 0,0 0,1-1,0 0,0 0,0 0,10 4,-13-7,1 1,0-1,0 0,1 0,-1 0,0 0,0-1,0 0,1 1,-1-1,0 0,0-1,1 1,-1-1,0 0,0 1,0-2,0 1,0 0,0-1,6-2,-2-1,-1 0,0 0,0-1,0 0,0 0,-1 0,-1 0,1-1,-1 0,0 0,-1 0,7-15,-3 2,-1 0,-1-1,6-37,-8 20,-2 0,-2 1,-2-1,-14-70,1 45,-4 1,-28-62,-17-4,49 105,0 0,-1 1,-25-24,8 14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06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 0,'-22'62,"3"1,3 1,-7 74,21-123,-14 120,14-100,5 65,-2-94,0 0,0 0,1-1,-1 1,2 0,-1-1,1 1,-1-1,2 0,-1 0,1 0,0 0,0-1,7 6,-5-5,1 0,-1-1,1 0,1 0,-1 0,1-1,0 0,-1-1,1 1,1-1,8 1,3 0,1-1,-1-1,34-2,-20-1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07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1,'-2'5,"-11"60,2 1,0 100,9-126,0 350,3-373,0 0,1 0,2 0,0-1,0 1,2-1,1 0,16 29,-3-19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07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0,'0'0,"0"0,0 0,0 0,-1 4,-3 7,-4 10,-1 9,-1 5,3 1,6-3,4-7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07.8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52,'0'0,"-25"-10,23 10,0-1,0 1,0 0,0-1,0 1,-1 0,1 0,0 0,0 0,0 1,0-1,0 0,0 1,0-1,0 1,0 0,0-1,0 1,0 0,-2 1,1 1,0-1,0 1,0 0,0-1,1 1,-1 0,1 0,0 1,-3 5,0 3,0 1,1 0,0 0,-1 22,1 12,3 0,2 0,10 61,1-45,39 116,-46-164,4 10,14 26,-20-45,1 0,-1 0,1-1,1 1,-1-1,1 0,0 0,0 0,11 7,-14-11,0 1,0-1,0 0,1 0,-1 0,0 0,1 0,-1 0,0 0,1-1,-1 1,1-1,0 0,-1 1,1-1,-1 0,1 0,0-1,-1 1,1 0,-1-1,1 1,-1-1,1 0,-1 1,0-1,1 0,-1 0,0-1,0 1,0 0,0-1,0 1,2-3,2-1,-1-1,-1 1,1-1,-1 0,0-1,-1 1,0 0,0-1,3-12,0-7,-2 0,-1 0,-2 0,0-1,-3 1,0 0,-12-45,0 18,-3 1,-44-88,31 84,-74-101,87 136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08.3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1,'-4'16,"-9"54,4 0,3 1,10 140,1-168,3 0,1-1,2 0,3 0,1-2,3 1,44 70,-56-102,1 0,0-1,0 1,1-1,1-1,-1 1,18 10,-24-16,1-1,0 1,-1 0,1-1,0 0,0 0,1 0,-1 0,0 0,0 0,0-1,1 1,-1-1,0 0,1 1,-1-1,0-1,1 1,-1 0,0-1,1 0,-1 1,0-1,0 0,0 0,0-1,0 1,0-1,0 1,-1-1,1 0,3-2,0-3,0 1,0-1,0 1,-1-1,-1-1,1 1,-1-1,-1 1,0-1,0 0,3-15,-1-6,1-56,-6 37,-2 1,-3 0,-3-1,-27-88,15 82,-2 0,-4 1,-57-86,56 100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12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194 0,'0'2,"-1"1,0-1,0 0,0 0,-1 0,1 0,-1 0,-1 2,-4 5,-27 49,3 1,3 1,-31 104,51-137,3 0,0 0,2 0,2 0,0 0,3 1,0-1,2 0,1 0,13 33,-15-51,1 0,1-1,0 1,0-1,1 0,0 0,1 0,0-1,0 0,14 10,-9-9,1 0,0 0,1-1,0-1,0 0,25 8,-4-6,0-1,0-1,0-1,1-2,61-1,-72-3,0 0,32-6,-31 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13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231 0,'-1'6,"-142"540,86-352,50-171,0-1,2-1,-6 44,11-42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13.4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0,'0'0,"0"0,-1 1,-3 3,-6 5,-5 5,-4 5,-2 5,-3 4,-2 4,-1 6,-1 4,5-4,4-2,4-6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14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298 80,'-23'-6,"17"4,0 1,0 0,0 0,0 1,0-1,0 1,0 0,0 1,0-1,0 1,0 0,0 1,0-1,0 1,0 0,1 0,-1 0,-8 6,6-3,0 1,0 0,1 0,0 1,0-1,1 1,0 1,0-1,1 1,-7 12,-3 16,1 1,2-1,1 2,3-1,-5 72,13-99,-1 0,2-1,0 1,0 0,1-1,4 13,-5-19,0-1,0 1,1 0,-1-1,1 1,0-1,0 1,0-1,0 0,5 4,-5-4,0-1,0-1,0 1,-1 0,1 0,0 0,0-1,0 1,1-1,-1 0,0 1,0-1,0 0,0 0,0 0,0 0,1 0,3-1,0-1,1 0,0-1,-1 1,0-1,0 0,0 0,0-1,0 0,-1 0,0 0,0 0,6-7,7-8,25-36,-20 21,-1-1,-3 0,27-70,-26 42,17-99,-36 159,-1 0,1 1,0-1,0 0,0 0,0 1,3-6,-4 8,0 0,1-1,-1 1,0 0,1 0,-1-1,0 1,0 0,1 0,-1 0,1 0,-1-1,0 1,1 0,-1 0,0 0,1 0,-1 0,1 0,-1 0,0 0,1 0,-1 0,1 0,0 0,0 0,0 1,0-1,0 1,0-1,0 1,0-1,0 1,0 0,0-1,0 1,0 0,1 1,5 7,-1 0,1 0,-2 0,0 1,0-1,-1 1,5 18,10 73,-11-6,-4 0,-5 0,-28 167,19-209,-29 88,27-108,-3 0,-1-1,-34 50,-13 1,-107 110,152-174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04.0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69,'0'0,"0"0,0 0,4-1,10-2,15-4,14-2,9-2,8 0,2 2,3 2,-2 1,1 3,-13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15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350 83,'-5'-6,"-1"1,0 0,0 0,0 0,0 1,-9-5,13 8,0 0,0 0,0 1,-1-1,1 0,0 1,0 0,-1-1,1 1,0 0,-1 0,1 0,0 0,-1 0,1 0,0 1,-1-1,1 1,0-1,0 1,0 0,-1 0,1 0,0 0,0 0,-2 2,-3 2,0 1,0 0,0 0,1 1,0-1,1 1,0 0,-8 14,1 4,-13 35,11-21,-11 59,22-84,1 0,1 0,0 0,2 0,0 0,0-1,2 1,4 17,-5-28,-1 1,0-1,1 0,0 1,0-1,0 0,1 0,-1 0,1 0,-1 0,1-1,6 5,-7-6,-1 0,1-1,0 1,0 0,0-1,0 1,-1-1,1 1,0-1,0 0,0 0,0 0,0 0,0 0,0 0,0 0,0-1,0 1,0-1,0 1,-1-1,1 1,0-1,0 0,-1 0,1 0,0 0,-1 0,3-2,6-5,-1 0,0-1,0 1,-1-2,-1 1,0-1,11-20,31-79,-49 108,57-199,-33 105,-16 75,-2 15,-5 6,-1-1,1 0,-1 0,1 1,-1-1,0 0,1 0,-1 1,1-1,-1 0,0 1,1-1,-1 1,0-1,1 0,-1 1,0-1,0 1,1 0,5 13,0 1,-2 0,0 0,-1 0,0 1,-1 19,1-12,4 71,-5 0,-5 0,-25 142,6-129,-5-2,-77 183,78-230,-47 73,60-110,-1-1,-1-1,-2 0,0-1,-1-1,-37 29,33-33,12-7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15.4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0,3 0,9 0,3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15.8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16.1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24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319 67,'0'0,"-11"-2,-7-4,1-1,-21-9,25 9,-2 1,1 0,-29-7,38 12,0 0,0 0,-1 1,1 0,0-1,0 2,-1-1,1 0,0 1,0 0,0 0,0 0,0 1,0 0,-9 3,11-3,0-1,0 1,0 0,0 0,0 0,1 0,-1 0,0 0,1 0,0 1,0-1,0 1,0 0,0-1,-2 7,3-6,1-1,-1 1,1 0,0-1,0 1,0-1,0 1,1 0,-1-1,1 1,0-1,0 1,0-1,0 1,0-1,1 1,-1-1,1 0,2 3,17 17,1 0,47 35,8 7,-66-53,0 0,-1 1,0 0,9 15,-17-24,0 1,-1-1,1 0,-1 1,1-1,-1 1,0-1,0 6,-1-8,0 0,0 0,-1 0,1 0,0 0,-1 0,1 0,-1 0,1 0,-1 0,1 0,-1 0,0 0,0 0,0 0,1 0,-1 0,0-1,0 1,0 0,-1 0,1-1,0 1,0-1,0 1,0-1,-1 1,1-1,-2 1,-20 4,1-1,-1-1,0 0,-28-1,23-1,-57 8,72-6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1.3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1475,'0'-1,"-1"0,1 1,-1-1,1 0,0 1,-1-1,1 0,0 0,0 0,-1 1,1-1,0 0,0-1,-1-4,-11-55,3 0,1-86,10 57,18-93,108-352,-104 453,51-162,-73 239,0 0,0 1,1-1,-1 0,1 1,1 0,4-6,-7 9,0 0,-1 0,1 0,0 1,0-1,0 0,0 0,0 1,1-1,-1 1,0-1,0 1,0-1,1 1,-1 0,0-1,1 1,-1 0,0 0,1 0,-1 0,0 0,1 0,-1 0,0 0,1 0,-1 0,0 1,0-1,1 0,-1 1,0-1,0 1,0 0,1-1,-1 1,2 1,2 3,1-1,-1 1,-1 1,1-1,-1 1,0-1,0 1,4 11,19 55,-23-60,19 69,13 89,-3 86,-27-205,65 712,-55-579,-15-174,-1 1,0-1,-3 14,0-11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1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0,'18'0,"524"13,-389-12,-110-4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2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178 0,'-7'13,"-31"58,-41 114,64-141,2 2,3 0,-6 90,18-104,2-16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2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162 0,'-26'12,"16"-6,-1 0,2 0,-1 1,1 1,0-1,1 1,0 1,0-1,1 1,1 0,-1 1,2-1,0 1,0 0,1 0,-4 13,6-16,1 0,-1-1,2 1,-1 0,1-1,0 1,0 0,1 0,0-1,1 1,0 0,0-1,0 0,1 1,0-1,1 0,0 0,0 0,0-1,1 1,0-1,0 0,0 0,1 0,0-1,0 0,7 4,-5-3,0-2,0 1,1-1,11 4,1-3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3.0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0,'-5'3,"0"0,0 0,0 0,0 1,1-1,0 1,0 0,0 0,-5 7,1 0,1-1,-10 23,12-22,1 0,0 1,1-1,1 1,0 0,0-1,2 1,-1 0,2 0,0 0,1-1,0 1,6 15,-7-25,0 1,0-1,0 0,1 1,0-1,-1 0,1 0,0 0,0 0,0 0,0-1,3 3,-4-4,0 1,0-1,0 0,0 1,0-1,0 0,0 1,0-1,0 0,0 0,0 0,0 0,0 0,0 0,0 0,0 0,0 0,0 0,0 0,0-1,0 1,0 0,0-1,0 1,0 0,0-1,0 1,0-1,-1 1,1-1,0 0,0 1,-1-1,1 0,0 1,-1-1,1-1,3-3,-1-1,0 1,0-1,-1 1,1-1,-2 0,1 0,-1 0,0 0,0 1,-1-1,0-11,-2 2,0 0,0-1,-11-26,10 32,-1 1,-1-1,-6-10,9 17,0 1,0-1,0 1,0 0,0-1,-1 1,1 0,-1 0,1 0,-1 0,0 1,0-1,0 1,0-1,-4 0,-3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05.6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3.5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0,'-1'1,"1"-1,-1 1,1 0,-1 0,1-1,0 1,-1 0,1 0,0-1,0 1,0 0,0 0,0 1,-1 4,-77 384,72-367,4-15,-1 1,1-1,1 1,0-1,0 1,2 16,-1-25,0 1,0-1,0 0,0 0,1 0,-1 1,0-1,0 0,0 0,0 0,0 1,0-1,0 0,1 0,-1 0,0 0,0 1,0-1,1 0,-1 0,0 0,0 0,0 0,1 0,-1 1,0-1,0 0,1 0,-1 0,0 0,0 0,1 0,-1 0,0 0,0 0,1 0,-1 0,0 0,0 0,1 0,-1 0,0 0,0 0,1-1,-1 1,0 0,7-3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3.9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0,'-6'11,"2"-3,-12 20,2 0,-15 42,26-62,1 1,0 0,0-1,1 1,1 0,-1 0,2 0,-1 0,2 0,-1 0,1 0,1-1,4 10,-4-13,0 0,0 0,1-1,0 1,0-1,0 0,1 0,-1 0,1 0,0-1,1 0,-1 0,0 0,11 3,7 3,2-1,31 6,-46-11,22 4,-2-2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4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16,'0'0,"0"0,0 0,6 0,349 0,-353 0,20-1,-21 1,-1-1,1 1,0 0,-1 0,1 0,0 0,-1-1,1 1,-1 0,1-1,0 1,-1 0,1-1,-1 1,1-1,-1 1,1 0,-1-1,0 1,1-1,-1 1,0-1,1 1,-1-1,0 0,1 0,-1-3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4.9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0,3 0,8 0,11 0,10 0,8 0,6 0,3 0,3 0,-8 0,1 0,-8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5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1899,'1'-27,"2"1,12-47,-7 41,107-383,24 4,17-55,-108 306,23-75,-69 230,0 0,0 0,0 0,1 0,0 0,1 1,5-7,-8 10,-1 0,1 0,0 1,0-1,0 1,-1-1,1 1,0-1,0 1,0-1,0 1,0 0,0-1,0 1,0 0,0 0,0-1,0 1,0 0,2 0,-2 1,1-1,-1 1,0-1,1 1,-1 0,0-1,1 1,-1 0,0 0,0 0,0 0,0 0,0 0,0 0,0 0,0 0,-1 0,2 3,4 5,-2 1,1 1,-1-1,4 20,4 47,-9-54,39 465,-30-309,63 585,-72-739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6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7,'0'0,"5"0,202 1,240-2,-390-2,-7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6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 0,'-1'1,"0"0,1 0,-1 0,1 0,0-1,-1 1,1 0,0 0,-1 0,1 0,0 0,0 1,-1 3,-33 118,-20 162,53-262,1-14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6.8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0,'-2'2,"0"-1,0 1,0-1,0 1,0 0,0 0,-1 2,-5 4,5-5,-74 73,66-65,1 1,1 0,0 1,-11 25,18-36,1 1,0 0,0 0,0 1,0-1,1 0,-1 0,1 0,0 0,0 0,1 1,-1-1,1 0,0 0,0 0,0 0,3 5,-2-4,1 0,0-1,0 0,0 1,1-1,-1 0,1 0,0-1,0 1,0-1,8 4,6 0,0 1,0-2,1 0,0-1,28 3,54 1,-64-7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7.2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13,'0'0,"0"0,0 0,0 0,0 0,4 0,7 0,13 0,12 0,9 0,5 0,-6 0,-1 0,-1-2,-2-3,-8-1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7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0,'-3'17,"-30"310,31 2,4-310,6 28,-1-22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13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621 44,'-3'-1,"1"1,0 0,0-1,0 1,0-1,0 0,0 0,0 0,-3-2,-3-1,-6-2,0 1,-1 0,0 0,-23-3,30 7,1 1,-1-1,1 1,-1 1,0 0,1 0,-1 0,1 1,0 0,-1 1,-9 4,0 2,1 1,0 0,1 1,0 1,1 1,-25 26,11-4,-45 67,50-63,2 1,1 1,2 1,2 0,2 1,1 1,-10 78,16-69,4 2,1-1,3 0,3 0,1 0,16 62,-7-60,2 0,3-1,2-1,2 0,51 82,-47-92,3-2,2-1,1-2,2-1,1-2,65 49,-82-70,0-2,2 0,0-2,0 0,1-1,0-1,38 10,-49-17,0 0,0 0,1-1,-1-1,0 1,0-2,1 0,-1 0,0-1,0 0,0-1,0 0,-1-1,1 0,-1-1,0 0,0-1,11-7,-9 2,0 0,0-1,-1 0,0-1,-2 0,1-1,-1 0,-1 0,-1-1,0 0,-1 0,0 0,-1-1,-1 0,0 0,-2-1,2-24,-3 20,0-1,-2 1,0-1,-1 1,-2-1,0 1,-1 0,-1 1,-1-1,-1 1,-1 1,0-1,-13-17,9 20,0 1,-1 0,-1 2,0-1,-1 2,-1 0,0 1,0 0,-1 2,-1 0,0 1,0 1,-1 1,0 0,0 2,0 0,-1 1,-22-1,18 3,1 1,-1 1,0 1,0 1,1 1,-1 2,1 0,0 2,0 0,1 1,0 2,0 0,1 2,-39 27,27-11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8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1696,'3'-13,"1"-1,0 1,1 1,12-22,-1 1,466-1185,-459 1150,78-188,-100 253,0 0,1 1,-1-1,1 0,0 1,0-1,0 1,1 0,-1 0,5-4,-6 6,0-1,0 1,0-1,0 1,0 0,1-1,-1 1,0 0,0 0,0 0,1-1,-1 1,0 0,0 0,0 1,1-1,-1 0,0 0,0 0,0 1,0-1,0 1,1-1,-1 0,0 1,0 0,0-1,0 1,0 0,-1-1,1 1,0 0,1 1,3 3,0 0,-1 1,0-1,0 1,-1 0,0 0,0 0,3 10,12 57,-14-54,83 501,-35-187,24 24,-41-203,-27-116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8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30,'0'0,"0"0,4 0,9 0,16-2,14 0,13-1,8 0,7 1,3-1,3-1,1-1,-13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6:39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303 45,'0'0,"-12"-7,2 2,1 0,-1 0,0 1,0 0,-1 1,1 0,-1 0,-15-1,19 3,0 1,0 0,0 0,-1 0,1 1,0 0,0 0,0 1,1 0,-1 0,0 0,1 1,-1-1,-7 6,7-4,-1 0,1 1,0 0,0 1,1-1,0 1,-6 7,10-11,1 0,0-1,-1 1,1 0,0 0,0-1,1 1,-1 0,0 0,1 0,-1 0,1 0,0 0,0 0,0 0,0 0,0 0,0 0,0 0,1 0,0 0,-1 0,1 0,0 0,0 0,0-1,0 1,0 0,1-1,-1 1,0 0,4 1,5 5,1-1,1 0,-1-1,1 0,22 8,22 11,-46-20,-1 1,1 0,-1 0,-1 1,0 0,0 0,0 1,-1 0,7 9,-11-13,-1 1,1-1,-1 1,0 0,0 0,0 0,-1 0,0 0,0 0,-1 0,0 1,0-1,0 0,0 0,-1 0,0 0,0 0,-1 0,-2 6,-1-3,0 1,0-1,0 0,-1-1,-1 0,1 1,-2-2,1 1,-1-1,0 0,-11 7,-1-2,1-1,-2-1,1 0,-26 7,9-5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19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1143,'-2'0,"0"1,0 0,0-1,0 1,0 0,1 1,-1-1,0 0,-2 2,-2 2,-14 7,11-7,-1 0,1 1,1 0,-1 0,1 1,0 0,-11 14,49-50,27-45,-3-3,-4-2,43-93,100-264,-114 248,-73 173,2-5,0 1,2 0,0 1,21-30,-28 45,-1 0,1 0,-1 0,1 0,0 1,0-1,1 1,-1-1,0 1,1 0,-1 1,1-1,0 0,-1 1,1 0,0 0,0 0,0 1,0-1,0 1,0 0,0 0,0 0,0 0,0 1,0 0,-1-1,1 1,0 1,0-1,4 3,1 1,-1 0,0 1,0 0,0 1,-1-1,0 1,0 1,-1-1,0 1,0 1,8 14,2 9,22 63,-5 5,28 147,-1 112,-40-227,67 469,-86-591,-1 0,1 0,-2 14,-2-9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19.4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1,'0'0,"0"0,5 0,167 19,71 4,-132-18,297 19,-349-19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19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0,'-10'56,"-18"130,-50 406,76-576,1-6,-1 0,2-1,-1 1,1 0,1 0,0-1,0 1,3 12,-3-22,-1 1,0-1,0 0,0 1,0-1,0 0,0 1,1-1,-1 0,0 0,0 1,1-1,-1 0,0 0,0 1,1-1,-1 0,0 0,1 1,-1-1,0 0,1 0,-1 0,0 0,1 0,-1 0,0 0,1 0,-1 0,0 0,1 0,-1 0,1 0,-1 0,0 0,1 0,-1 0,0 0,1 0,-1 0,0 0,1-1,-1 1,0 0,1 0,-1 0,0-1,0 1,1 0,-1 0,0-1,0 1,1-1,8-8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20.2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0,'-14'16,"-1"1,2 0,0 1,2 1,0 0,0 0,-8 24,16-34,0 0,1 1,0-1,0 1,1-1,0 1,1-1,0 1,1 0,0-1,0 1,1-1,0 1,0-1,1 0,1 0,0 0,7 13,-4-11,1 0,0-1,0-1,1 1,0-1,0-1,1 0,1 0,-1-1,1 0,0-1,1 0,-1 0,1-2,0 1,1-2,-1 0,1 0,-1-1,1 0,0-1,23-2,0-3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20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133 0,'-4'7,"-13"19,1 1,2 1,1 0,1 1,-15 54,18-44,1 0,2 1,2 0,1 43,3-71,1-1,0 0,1 1,3 11,-4-20,-1 1,2-1,-1 0,0 0,1 0,-1 0,1 0,0 0,0 0,0 0,0-1,1 1,-1-1,1 1,-1-1,7 3,-8-4,1 0,-1-1,0 1,1 0,-1-1,1 0,-1 1,1-1,-1 0,1 0,-1 0,1 0,-1 0,1 0,-1-1,1 1,-1 0,1-1,-1 1,1-1,1 0,0-1,0 0,-1 0,1 0,-1-1,0 1,1 0,-1-1,0 0,2-4,2-4,0-1,-1 1,-1-1,4-14,0-4,-2-1,-1 1,-1-1,-2 0,-1 0,-1 0,-8-49,8 76,-1-1,0 1,1 0,-2 0,1 0,0 0,-1 1,0-1,0 0,0 0,0 1,0 0,-1-1,0 1,1 0,-5-3,-6-1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21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1,'0'0,"0"0,0 6,1 219,-16 504,14-707,-2 1,-7 32,7-46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21.4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226 0,'-31'39,"1"0,2 2,1 2,3 0,1 1,-16 48,34-80,0 1,2-1,-1 1,2 0,0 0,0 0,1 1,1-1,1 14,0-21,0 0,0 0,0 0,1 0,0 0,0-1,1 1,0-1,0 1,0-1,0 0,1 0,0 0,0-1,0 1,0-1,1 0,0 0,0 0,0-1,10 5,11 3,0-1,1-1,0-1,43 6,-22-7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14.2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201 0,'0'0,"-4"4,-6 5,-9 7,-8 8,-3 6,-2 7,3 3,5 0,8-6,6-7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21.8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0,'0'0,"0"0,4 0,10 0,17 0,15 0,13 0,9 0,6 0,-11 0,-2 1,-13 1,-14-1,4 0,-5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22.2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73,'0'0,"4"0,10-1,16-3,15-2,12-2,9 0,7-1,3 0,2 2,0 0,-2-1,-15 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36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10,'-24'-7,"23"6,0 1,0 0,0-1,-1 1,1 0,0 0,0 0,-1 0,1 0,0 0,-1 0,1 1,0-1,0 0,0 1,-1-1,1 1,0-1,0 1,0-1,0 1,0 0,0 0,0-1,0 1,0 0,0 0,1 0,-1 0,0 0,0 0,1 0,-1 0,1 1,-1-1,1 0,0 0,-1 2,-1 5,0 1,1-1,0 1,1 13,0-15,3 90,25 146,-16-153,3 37,20 131,-30-231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37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1,'0'0,"4"0,10 0,15 0,16 0,10 1,8 0,4 2,3 2,0 3,-12-1,-4 1,-13-1,0-2,-8-2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37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2 149,'11'-16,"0"1,1 0,0 0,1 1,1 1,0 0,1 1,19-12,-31 23,0-1,0 0,0 1,0 0,0 0,0 0,0 0,5-1,-7 2,0 0,-1 0,1 0,0 0,0 0,-1 1,1-1,0 0,0 0,-1 0,1 1,0-1,-1 0,1 1,-1-1,1 1,0-1,-1 1,1-1,-1 1,1-1,-1 1,1-1,-1 1,0 0,1-1,-1 1,0 0,1-1,-1 1,0 0,0-1,1 1,-1 0,0-1,0 1,0 0,0 0,0-1,0 1,0 0,-1 0,1 0,-2 15,-2 0,0 0,0 0,-2-1,1 0,-12 20,5-8,-31 64,21-47,2 1,-22 69,41-109,-1 1,1-1,0 1,1-1,-1 1,1-1,0 1,0-1,1 1,-1-1,3 8,-1-10,-1 1,1-1,0 1,0-1,1 0,-1 0,0 0,1 0,0 0,0 0,0-1,0 1,0-1,1 0,-1 0,6 2,13 5,0 0,0-2,1 0,0-2,0 0,0-2,42 1,-2-4,105-15,-98 4,-9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38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1,'0'0,"0"0,0 0,-6 11,-3 8,-22 50,29-63,0 0,0 0,1 0,-1 0,2 1,-1-1,1 0,0 1,0 7,0-13,0 0,0 0,0-1,1 1,-1 0,0 0,0-1,0 1,0 0,1 0,-1-1,0 1,1 0,-1-1,1 1,-1-1,1 1,-1 0,1-1,-1 1,1-1,-1 1,1-1,0 1,-1-1,1 0,0 1,-1-1,1 0,0 0,-1 1,1-1,0 0,0 0,-1 0,1 0,0 0,0 0,-1 0,1 0,0 0,0 0,-1-1,1 1,0 0,0 0,1-1,0-1,1 1,-1 0,0-1,1 0,-1 1,0-1,0 0,0 0,0 0,0-1,2-3,-1 0,-1 0,0 0,0 0,-1 0,1-1,-1 1,-1 0,1-10,-1 11,0 0,-1 1,1-1,-1 0,0 0,0 1,0-1,-1 1,0-1,1 1,-2 0,-1-4,3 7,0 0,0 0,1 0,-1 0,0 1,0-1,0 0,0 1,0-1,0 0,0 1,0-1,0 1,0 0,0-1,0 1,0 0,0 0,-1 0,1 0,0 0,0 0,0 0,-2 0,-6 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1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176 1,'0'0,"-2"1,-1 1,1 0,0 0,0 0,0 1,0-1,0 0,1 1,-3 3,1-1,-17 24,3 0,0 1,2 0,1 1,1 1,-12 53,15-46,3 1,1 0,2 0,2 0,3 54,2-70,0 0,1 0,1-1,2 1,0-1,2 0,0-1,1 0,2 0,19 28,-23-39,0 0,1-1,0 0,1 0,0-1,1 0,-1-1,2 0,-1 0,1-2,0 1,1-2,-1 1,1-2,0 0,1 0,-1-1,0-1,27 1,-26-3,-1-1,1-1,0 0,-1-1,1-1,-1 0,0-1,0 0,0-1,-1 0,14-9,19-17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1.9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151 0,'-42'194,"-25"299,29 199,37-653,-1 8,1-12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2.2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0,'0'0,"-1"4,-3 9,-3 14,-2 11,-1 11,-1 5,1 2,1-4,1-7,2-9,2-11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2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0,'0'0,"0"0,0 0,-7 20,-21 61,-32 152,53-195,2 1,2 0,1 0,2 0,2 0,9 54,-9-80,2 0,-1 0,2 0,0-1,0 1,1-2,1 1,10 15,-12-21,0 0,1 1,0-2,0 1,0-1,0 0,1 0,0 0,0-1,0 0,1-1,0 1,-1-2,14 4,0-2,0-2,0 0,0-2,0 0,0-1,0-1,33-8,-24 3,-1-2,0-1,-1-1,46-25,-26 6,-10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14.9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1 410,'13'-7,"-6"2,204-112,307-123,-509 236,8-3,1 0,0 1,0 1,34-5,-48 9,0 1,1 0,-1 0,0 0,0 0,0 1,0 0,0 0,0 0,0 0,0 1,0-1,0 1,0 0,-1 0,1 0,-1 1,0-1,1 1,-1 0,0 0,-1 0,1 0,-1 1,1-1,-1 1,3 4,0 4,-1 0,0 0,0 0,-1 0,-1 1,0-1,1 16,-5 95,2-116,-51 505,4-66,40-323,14 201,-6-312,2 19,7 33,-9-56,1 0,1 0,-1-1,1 1,0-1,1 0,0 0,0 0,7 8,-10-14,0 0,0 1,0-1,0 0,0 1,0-1,1 0,-1 0,0 0,1 0,-1-1,1 1,-1 0,1 0,0-1,-1 1,1-1,0 0,-1 1,1-1,0 0,-1 0,1 0,0 0,-1 0,1 0,0-1,-1 1,1-1,0 1,-1-1,1 1,-1-1,3-1,10-10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3.2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1,'-1'6,"-36"336,28 2,8-295,17 560,-11-548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3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0 129,'4'0,"-1"-1,0 0,0 0,0 0,0-1,-1 1,1-1,4-2,6-4,32-14,-7 3,1 0,1 3,43-12,-80 27,0 0,1 1,-1-1,1 1,-1 0,1 0,-1 0,0 0,1 0,-1 1,1 0,4 1,-6-1,-1 0,1 0,-1 0,1 0,-1 0,1 0,-1 1,0-1,0 1,1-1,-1 1,0-1,0 1,-1 0,1-1,0 1,0 0,-1 0,1-1,-1 1,0 0,1 0,-1 0,0 2,-1 21,0 0,-2-1,-1 1,-1-1,-8 25,1 2,-71 358,36 6,46-392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4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0,5 1,11 0,19 2,16 1,13 0,8 0,-8-1,0-1,-11-1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5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158 0,'0'0,"-2"5,-8 28,2-1,1 1,1 1,-1 47,7-76,0-1,1 1,0-1,-1 1,2-1,-1 1,2 4,-3-9,1 1,-1-1,0 1,1 0,-1-1,0 1,1-1,-1 1,1-1,-1 1,1-1,-1 1,1-1,-1 1,1-1,0 0,-1 1,1-1,-1 0,1 1,0-1,0 0,0 0,0-1,0 1,0 0,0 0,0-1,0 1,-1-1,1 1,0-1,0 1,0-1,-1 1,1-1,0 0,-1 1,1-1,-1 0,1 0,0-1,4-5,-1-1,0 1,-1-1,0 0,0 0,-1 0,0 0,0-1,-1 1,0-1,0 1,-2-17,1 18,0 1,-1-1,0 1,0 0,0 0,-1-1,0 1,-1 0,1 0,-1 1,0-1,0 0,-1 1,0 0,1 0,-2 0,-8-8,12 12,-1-1,-1 1,1 0,0-1,0 1,0 0,-1 1,1-1,0 0,-1 1,1-1,-1 1,1-1,-1 1,1 0,-1 0,1 1,-1-1,-2 1,1 0,1 0,0 1,0-1,-1 1,1 0,0 0,1 0,-1 1,0-1,0 1,1-1,-3 4,0 1,0 0,0 0,1 1,0 0,0 0,1 0,0 0,1 1,-4 16,5-5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8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122 238,'14'-17,"92"-100,-90 102,0 1,1 1,0 0,1 1,27-13,-40 23,-1 0,1 0,0 1,0 0,0-1,0 2,-1-1,1 0,8 1,-11 0,-1 0,0 1,0-1,0 0,0 0,0 1,0-1,0 1,0-1,0 1,0-1,0 1,0 0,0-1,0 1,-1 0,1 0,1 2,-1-2,0 1,-1 0,1 0,-1-1,1 1,-1 0,0 0,0 0,1 0,-1 0,-1 0,1-1,0 1,0 0,-1 2,-8 26,-2-1,0 0,-2 0,-32 51,18-33,1 0,-124 233,23 11,121-273,0-1,1 2,1-1,0 0,-1 27,5-40,0 1,0-1,1 1,-1-1,1 1,1-1,-1 1,1-1,0 0,0 0,0 0,1 0,-1 0,1 0,1-1,-1 1,0-1,1 0,0 0,0 0,0-1,7 5,1-1,1-1,-1 0,1 0,1-1,-1-1,1 0,17 2,3-2,60 1,-36-6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8.5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0,'0'0,"-3"4,-5 8,-6 10,-5 9,-2 7,-2 1,2-4,3-8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9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65,'0'0,"0"0,0 0,0 0,5-1,67-24,17-4,-78 26,0 1,0 0,0 1,0 0,1 0,11 2,-20-1,0 1,0-1,0 1,0 0,0-1,0 1,0 0,-1 1,1-1,0 0,-1 1,1 0,-1 0,1-1,-1 1,0 0,3 5,-2-4,-1 1,0 0,0 0,-1 0,1 0,-1 0,0 0,0 0,0 1,0-1,-1 5,0 10,-2 0,0 0,-1 0,-7 27,10-46,-123 368,79-254,-44 180,84-280,1 1,1 0,1-1,0 1,1 0,2 15,-2-24,1-1,1 0,-1 0,1 0,-1 0,2 0,-1 0,0-1,1 1,0-1,0 1,0-1,1 0,-1 0,1 0,0-1,0 1,0-1,9 5,-2-3,1 0,-1 0,1-1,0-1,0 0,0 0,1-2,-1 1,0-1,20-2,5-2,-1-1,47-11,55-26,-78 19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9.4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133 1,'0'0,"-3"6,-13 28,1 1,2 0,-10 47,-14 114,13 29,23-183,1 0,2 0,11 57,-11-91,0 1,1-1,0 0,0-1,1 1,0-1,0 1,1-1,0 0,0-1,1 1,-1-1,2 0,-1-1,0 1,1-1,0-1,0 1,1-1,-1 0,1-1,0 0,0 0,0 0,0-1,1-1,-1 1,0-1,1-1,-1 1,1-2,-1 1,1-1,-1 0,0-1,1 0,-1 0,0-1,0 0,13-7,7-9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49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 1,'0'0,"0"0,0 0,-1 4,-1 11,-1 16,-2 18,-3 19,0 19,-2 17,-1 13,1 10,0 3,0 2,1-6,2-8,1-12,2-24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50.7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16,'3'-1,"1"0,-1 1,0-1,1 1,-1 0,1-1,6 2,6-1,492-4,-490 4,36-3,-23-2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15.2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97,'6'-1,"11"-3,17-3,17-4,17-2,11-1,10 1,10 0,13 3,9 4,3 3,-3 1,-22 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7:51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1,'0'0,"0"0,0 0,0 0,-1 4,-4 11,-3 15,-5 15,-4 15,0 14,-2 14,2 15,2 9,4 2,4-17,2-8,3-18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03.2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46 181,'0'0,"-24"-7,23 7,0 0,0-1,0 1,0 0,0 0,0-1,0 1,0 0,0-1,1 1,-1-1,0 1,0-1,0 0,1 1,-1-1,0 0,1 1,-1-1,0 0,1 0,-1 0,1 0,0 1,-1-1,1 0,0 0,-1 0,1 0,0 0,0 0,0 0,0 0,0 0,0 0,0 0,0 0,0 0,0 0,0 0,1 0,-1 0,0 0,1 0,-1 1,1-1,-1 0,1 0,-1 0,1 1,0-1,-1 0,1 0,0 1,1-1,5-7,1 1,0 0,17-10,-25 16,23-13,0 1,1 0,0 2,41-13,-51 19,1 1,0 1,-1 1,1 0,1 1,-1 0,0 1,0 1,23 4,-35-4,-1-1,1 1,0 0,-1-1,1 1,-1 1,1-1,-1 0,0 1,1-1,-1 1,0-1,0 1,0 0,0 0,3 4,-4-4,0 0,0 0,0 0,-1 1,1-1,-1 0,1 1,-1-1,0 0,1 1,-1-1,-1 0,1 1,0-1,-1 5,-1-1,0 0,-1 0,1 0,-1-1,-1 1,1-1,-1 1,1-1,-1 0,-1 0,1-1,-10 8,-3 0,0-2,0 0,0-1,-38 12,-78 16,78-23,54-15,1 1,-1 0,0 0,1 1,-1-1,0 0,1 0,-1 0,0 0,1 1,-1-1,0 0,1 0,-1 1,1-1,-1 1,1-1,-1 0,1 1,-1-1,1 1,-1-1,1 1,0-1,-1 1,1 0,0-1,-1 1,1-1,0 1,0 0,-1-1,1 2,1 0,0-1,-1 0,1 0,0 1,0-1,0 0,0 0,0 0,0 0,0 0,1 0,-1 0,2 1,49 24,-52-26,63 24,70 32,-108-44,-1 1,0 1,25 20,-45-31,0 1,0-1,0 1,0 0,-1 0,0 0,0 0,0 0,0 1,-1-1,1 1,-1 0,0 0,-1 0,1 0,-1 0,0 0,0 0,-1 0,0 1,0-1,0 0,0 0,-1 0,1 1,-2-1,1 0,0 0,-1 0,0 0,0-1,0 1,-1 0,0-1,0 0,0 1,-7 6,-8 7,-1-1,-1 0,-30 19,-74 39,80-50,-10 5,38-21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0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35,'0'0,"0"0,0 0,0 0,0 0,0 0,6 0,73 0,32 1,156-18,-224 6,-19 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0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1,'0'0,"0"0,0 0,-2 6,-11 46,3 1,2 1,-2 62,10-110,-2 15,-1 7,2 0,0-1,2 1,7 48,-3-58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1.7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0,'-8'27,"0"1,2-1,-4 41,3-20,0-9,-15 132,21-152,0 1,2-1,0 0,2 0,0 1,9 30,-10-44,-1-1,1 0,1 0,-1 0,1 0,0-1,0 1,0-1,1 0,0 0,0 0,0 0,0 0,0-1,1 0,-1 0,1 0,0 0,8 2,-5-3,0 0,0 0,0-1,1 0,-1-1,0 0,0 0,0 0,1-1,-1-1,0 1,12-6,-10 4,0-1,-1 0,0-1,0 0,0 0,-1-1,0-1,10-9,7-8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2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0,'0'7,"-1"213,2 242,1-411,1-7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3.0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0 188,'0'0,"0"0,6 0,1096-30,-974 24,447-34,-2-21,-431 45,94-15,-205 28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3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59 360,'-3'0,"-1"0,0 0,1 0,-1-1,1 1,-1-1,1 0,-1 0,-4-2,7 2,0 0,-1 0,1 0,0 0,0 0,-1-1,1 1,0 0,0-1,0 1,1-1,-1 1,0-1,0 1,1-1,-1 1,1-1,0 0,-1 1,1-1,0 0,0-1,0-6,0 1,1-1,0 1,1 0,0 0,0 0,0 0,1 0,7-14,3-1,27-39,-24 40,37-39,-48 55,1 1,-1 0,1 0,1 0,-1 1,1 0,0 0,0 1,0 0,0 0,12-3,-17 5,0 1,-1 0,1 0,0 0,-1 0,1 0,-1 0,1 0,0 1,-1-1,1 1,-1-1,1 1,-1-1,1 1,-1 0,1 0,-1 0,0 0,1 0,-1 0,0 0,0 0,0 0,0 0,0 1,0-1,0 0,0 1,-1-1,1 1,0-1,-1 1,1-1,-1 1,0 0,1 2,0 6,0 0,0-1,-1 1,-1 0,-1 10,-10 50,-3-2,-4 0,-26 66,-22 74,64-198,1-1,0 0,1 0,0 1,0-1,1 1,0-1,1 1,2 12,-2-17,1-1,0 1,-1-1,1 0,1 0,-1 1,1-1,0-1,-1 1,2 0,-1-1,0 1,1-1,-1 0,1 0,0-1,0 1,0-1,1 1,5 1,5 1,-1 0,1-1,1-1,-1 0,0-1,31 0,94-12,-120 8,203-25,-164 19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4.3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0,'0'0,"0"0,-2 3,-1 7,-3 10,-1 9,1 4,6 0,2-5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5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1,'0'0,"0"0,-2 6,-23 105,5 1,-9 177,26-257,2 0,2-1,0 1,3 0,9 42,-11-64,1-2,0 1,1 0,0-1,0 1,1-1,0 0,1-1,11 14,-12-17,0 1,1-1,-1 0,1 0,0-1,0 0,0 0,1 0,-1-1,1 0,-1 0,1-1,0 0,0 0,7 0,-2-1,1-1,-1 0,1-1,-1 0,1-1,-1 0,19-9,5-3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16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1,'0'6,"24"523,29-2,-26-292,32 308,-58-535,0 0,0-1,-1 0,0 1,0-1,-2 13,2-20,0 0,0 0,0 0,0 1,0-1,0 0,0 0,0 0,0 1,-1-1,1 0,0 0,0 0,0 0,0 1,0-1,0 0,0 0,0 0,-1 0,1 1,0-1,0 0,0 0,0 0,0 0,-1 0,1 0,0 0,0 0,0 1,0-1,-1 0,1 0,0 0,0 0,0 0,-1 0,1 0,0 0,0 0,0 0,-1 0,1 0,0 0,0 0,0 0,-1-1,1 1,0 0,0 0,0 0,0 0,-1 0,1 0,0 0,0 0,0-1,0 1,0 0,0 0,-1 0,1 0,0-1,-8-12,1-7,1-1,0 0,2 0,-4-38,3-88,6 111,0 0,3 0,1 0,2 0,1 1,23-62,-24 79,1 1,0 0,2 1,0 0,1 0,0 1,1 1,1 0,0 1,1 0,1 1,0 0,0 1,32-16,-31 19,2 1,-1 0,1 1,0 2,0-1,0 2,1 0,-1 2,1 0,-1 0,1 2,-1 1,1 0,-1 1,0 1,0 0,0 2,0 0,-1 1,0 1,0 0,-1 1,0 1,-1 1,0 0,-1 1,0 0,-1 1,0 1,-1 0,-1 1,11 16,-10-10,-1 0,0 1,-2 0,0 1,-2 0,0 0,-2 0,0 1,-2 0,-1 0,0 0,-2 0,-1 0,-7 45,2-39,-2-1,0 0,-2-1,-1 0,-2 0,0-2,-2 1,-1-2,-1 0,-1-1,-32 33,23-29,-3-1,-61 44,72-58,-1-1,-1-1,0-1,0 0,-1-2,-30 8,44-14,1-1,-1 0,1 0,-1-1,1 1,-1-2,1 1,-1-1,1 0,-1-1,-8-2,-3-4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5.8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1,'0'0,"-1"7,-37 411,29 3,7-310,4-16,0-61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6.1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0,'0'0,"-3"4,-4 8,-5 8,-5 10,-3 6,0 5,1 0,3-5,4-3,4-2,3-2,4-2,7-5,1-5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6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202 14,'0'0,"-5"0,-3 0,0 1,0-1,0 1,0 1,1 0,-1 0,0 0,1 1,-1 0,1 0,0 1,0 0,1 0,-1 1,1 0,0 0,0 0,0 1,1-1,0 2,0-1,0 0,1 1,0 0,0 0,1 0,0 1,0-1,1 1,0-1,-1 10,-2 5,2 1,-1 29,4-43,0-1,0 0,1 1,0-1,1 0,0 0,0 0,1 0,6 14,-8-20,0 0,0-1,0 1,0 0,1-1,-1 1,1-1,-1 1,1-1,-1 0,1 1,0-1,0 0,3 2,-4-3,1 0,-1 0,0 1,0-1,1 0,-1 0,0 0,1-1,-1 1,0 0,1 0,-1-1,0 1,0 0,1-1,-1 0,0 1,1-2,2-1,0 0,0-1,-1 1,1-1,-1 0,0 0,0 0,0-1,-1 1,4-8,10-31,-2 0,11-53,6-22,-30 115,0 1,-1-1,1 1,0-1,0 1,1 0,-1 0,0 0,1 0,0 0,2-3,-4 5,1-1,-1 1,0 0,1 0,-1 0,1 0,-1-1,0 1,1 0,-1 0,1 0,-1 0,1 0,-1 0,1 0,-1 0,0 0,1 0,-1 0,1 1,-1-1,0 0,1 0,-1 0,1 1,12 14,0 13,-1-1,13 47,9 63,-27-105,11 51,-3 0,-4 0,0 106,-11-140,-3-1,-2 1,-2-1,-2 0,-2-1,-2 0,-21 49,-23 24,46-100,-1 0,-1-1,-29 33,29-41,1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7.6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141 69,'0'0,"-6"-9,5 7,-4-6,1 0,-1 1,-1 0,-8-9,14 15,-1 0,0 0,1 0,-1 1,0-1,0 0,0 0,0 1,0-1,0 1,0-1,0 1,0-1,0 1,0-1,0 1,0 0,0 0,0 0,-1 0,1 0,0 0,0 0,0 0,0 0,0 0,0 0,-1 1,1-1,0 0,0 1,0-1,0 1,0-1,0 1,0 0,1-1,-1 1,0 0,0 0,0 0,1 0,-1-1,0 1,0 2,-3 4,0 1,0-1,1 1,0 0,1 0,0 0,0 1,1-1,-1 9,0 77,2-86,8 119,-6-110,0 0,2 0,0-1,1 1,10 21,-14-34,1 0,0-1,0 0,0 0,1 1,-1-1,1 0,0-1,-1 1,1-1,5 4,-7-5,1-1,-1 1,1-1,-1 1,0-1,1 1,-1-1,1 0,-1 0,1 0,-1 0,1 0,-1 0,1 0,-1 0,1 0,-1-1,1 1,-1-1,1 1,-1-1,0 0,1 1,-1-1,0 0,0 0,1 0,-1 0,0 0,0 0,2-3,3-4,0 0,0 0,-1 0,0-1,-1 0,5-15,17-61,-18 53,-2 11,-5 13,1 0,0 1,0 0,1-1,0 1,0 0,0 1,7-10,-10 16,1-1,-1 1,0-1,1 1,-1 0,1-1,-1 1,1 0,-1-1,1 1,-1 0,1-1,0 1,-1 0,1 0,-1 0,1 0,-1 0,1-1,0 1,-1 0,1 0,0 1,-1-1,1 0,-1 0,1 0,-1 0,1 0,0 1,-1-1,1 0,-1 0,1 1,-1-1,1 0,-1 1,1-1,-1 1,1-1,-1 1,0-1,1 1,-1-1,0 1,1 0,14 28,-6-2,-1 1,-1 0,-2 0,3 34,-3 117,-7-116,-4-1,-2 0,-2 0,-4-1,-2-1,-2 0,-3-1,-3-2,-2 0,-39 62,23-53,-30 56,60-96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7.9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0,0 0,0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8:18.3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</inkml:trace>
  <inkml:trace contextRef="#ctx0" brushRef="#br0" timeOffset="1">402 4,'0'0,"0"0,0 0,0 0,0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24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26.0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39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1476,'6'-391,"2"273,28-151,39-43,-52 239,3 2,43-82,-64 143,0 0,1 0,0 1,0 0,13-13,-17 20,0 1,-1-1,1 1,0-1,0 1,1-1,-1 1,0 0,0 0,0 0,1 0,-1 1,1-1,-1 0,0 1,1 0,-1-1,1 1,-1 0,1 1,-1-1,1 0,-1 1,1-1,-1 1,0 0,1 0,-1-1,0 2,5 1,-1 2,0 0,0 0,0 1,-1-1,1 1,-1 1,-1-1,1 1,-1-1,6 15,3 8,11 41,-20-58,32 118,25 158,-2 139,-44-313,-7-53,-2-25,-1 1,-2 0,-1 1,-4 37,-4-47,0-3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39.8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1 145,'2'-2,"1"-1,0 1,1 1,-1-1,0 0,7-1,4-3,29-14,1 3,0 1,2 2,57-9,-8 8,105-1,-167 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35.5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39,'4'0,"0"1,-1-1,1 0,0-1,0 1,-1-1,8-1,4-1,265-26,-218 26,0 3,96 12,-114-6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16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34,'20'-1,"101"-12,-24 3,118 1,-197 9,1 1,-1 1,0 1,0 0,-1 1,31 12,-28-5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40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1,'0'0,"-2"5,-29 89,5 0,-23 152,44-188,3-40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40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194 1,'0'0,"0"0,-3 4,-5 3,-27 30,-43 55,69-80,0 1,2 0,-1 0,2 1,-1 0,2 0,0 1,1-1,-3 20,6-29,0 0,1 0,0 1,0-1,0 0,1 1,0-1,0 0,0 0,1 0,0 0,0 0,0 0,0 0,1 0,-1-1,1 0,1 1,-1-1,1 0,-1 0,1-1,0 1,0-1,1 0,5 3,2 1,0-1,0-1,1 0,0-1,0-1,0 0,0 0,0-1,18 0,0-1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41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0,'-1'4,"1"-1,-1 0,-1 0,1-1,0 1,-1 0,-1 3,-1 1,-6 15,2 0,0 1,1 0,-6 40,11-51,1 1,0-1,1 1,1-1,0 1,0-1,1 0,1 1,0-1,9 23,-10-30,1-1,-1 0,1 1,0-1,0 0,1 0,-1-1,1 1,0-1,0 1,0-1,7 3,-9-5,-1 0,1 0,0 0,0-1,0 1,0-1,0 1,0-1,0 0,0 1,0-1,0-1,0 1,0 0,0 0,0-1,0 1,0-1,-1 1,1-1,0 0,0 0,0 0,-1 0,1 0,0 0,-1 0,1-1,-1 1,1-1,-1 1,0-1,0 1,2-3,1-4,0 1,0-1,0-1,-1 1,-1 0,1-1,-1 1,-1-1,1 0,-2 0,1-13,-2 7,1 0,-2 1,0-1,-1 1,0-1,-7-15,8 23,-1 1,0 0,-1 0,1 1,-1-1,0 1,-9-10,1 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41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1,'0'0,"0"0,0 6,-54 1109,43-1036,8-65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42.0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1,'0'0,"0"0,-5 6,-17 20,2 0,0 2,2 0,1 1,2 1,0 1,2 0,2 1,1 0,-8 39,16-54,0 0,1 0,0 1,2-1,0 0,1 0,1 0,0 0,6 17,-6-26,0 0,1 0,0 0,0-1,0 1,1-1,0-1,0 1,1-1,0 1,0-1,1-1,-1 0,1 0,0 0,1 0,-1-1,1-1,0 1,9 2,-3-2,1-1,-1-1,25 2,-9-3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44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0 300,'0'0,"0"0,0 0,0 0,0 0,4-3,173-169,-102 96,-69 70,1 0,-1 0,1 1,0 0,1 0,12-6,-18 10,0 1,-1-1,1 0,0 1,0-1,0 1,0-1,0 1,0 0,0 0,0 0,0 0,0 0,0 1,0-1,0 1,-1-1,1 1,0 0,0-1,0 1,-1 0,1 0,0 0,-1 0,1 1,-1-1,1 0,-1 1,0-1,1 1,-1-1,0 1,0 0,1 1,3 7,-1 1,1-1,-2 1,0 0,4 21,3 62,-7-51,-3-40,2 17,1 1,0 0,1-1,9 25,-12-41,1 0,0 0,-1 0,1 0,1 0,-1 0,1-1,-1 1,1-1,0 1,0-1,0 0,1 0,-1-1,1 1,0-1,-1 0,1 0,0 0,0 0,1-1,-1 1,0-1,0 0,1 0,5 0,1-2,0 0,0-1,-1 0,1 0,-1-1,1-1,-1 0,0 0,0-1,-1 0,1-1,-1 0,0 0,13-13,3-5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44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0 243,'5'-19,"3"-5,2 0,0 0,1 2,1-1,1 1,32-39,-44 59,1 0,0 0,0 0,1 0,-1 0,0 0,1 1,-1-1,1 1,-1 0,1 0,0 0,4-1,-5 2,-1 0,1 0,-1 0,1 0,0 0,-1 1,1-1,-1 0,1 1,-1 0,1-1,-1 1,1 0,-1 0,0 0,1 0,-1 0,0 0,0 0,0 0,1 0,-1 1,-1-1,3 3,7 14,0 1,-1 0,11 38,-13-36,1-1,0 0,20 34,-20-42,2-1,-1 1,2-1,-1-1,1 0,1-1,0 0,0-1,1 0,0 0,0-2,20 8,6-1,1-2,0-1,48 4,-17-4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55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0 119,'0'0,"0"0,0 0,15-10,20-12,55-27,-75 42,1 1,-1 1,1 0,0 0,0 2,30-3,-44 6,0-1,1 1,-1 0,0 1,1-1,-1 0,0 1,1-1,-1 1,0 0,0-1,1 1,-1 0,0 1,0-1,0 0,2 3,-2-3,-1 1,0 0,0 0,0-1,0 1,0 0,0 0,0 0,-1 0,1 0,-1 0,1 0,-1 1,0-1,0 3,-1 7,-1-1,0 0,0 0,-1 0,-8 19,-119 259,-1 5,127-286,2 1,-1-1,1 1,0-1,1 1,-1 0,2 0,0-1,0 1,0 0,1 0,0 0,4 14,-2-15,1-1,-1 1,1-1,0 0,1 0,-1 0,2-1,-1 0,1 0,-1 0,2 0,-1-1,0 0,12 6,-4-3,1-1,0-1,0 0,1-1,-1 0,1-1,0-1,32 2,-9-4,0-1,61-9,-37-1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55.8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1 205,'119'-108,"-95"90,0 1,1 0,35-15,-56 29,1 2,-1-1,0 0,1 1,-1 0,0 0,1 0,0 1,4-1,-8 1,0 0,0 1,0-1,0 0,0 0,0 1,0-1,-1 0,1 1,0-1,0 1,0-1,0 1,-1 0,1-1,0 1,0 0,0 0,0 1,0-1,-1 1,1-1,0 1,-1 0,0-1,1 1,-1 0,0-1,0 1,0 0,0-1,0 1,-1 2,-3 17,-1 0,-1 0,-1 0,-17 36,7-19,-35 82,-103 275,150-382,2 0,0 0,0 1,1-1,1 1,0 20,1-28,1 0,0 0,0 0,0 0,1-1,0 1,0 0,1-1,-1 1,1-1,0 0,1 0,-1 0,1 0,0-1,9 9,-4-6,1 0,1-1,-1 0,1-1,0 0,0 0,0-1,1-1,0 0,-1-1,14 2,1-2,1 0,0-2,49-6,-29-1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56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1,'0'0,"0"0,-3 3,-5 8,-7 12,-5 13,-1 1,5-6,4-8,0 6,2-2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17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1 127,'0'0,"0"0,4 0,11-3,17-4,20-3,15-4,10-1,8-2,4 1,3 0,-1 0,-15 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57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346 128,'-199'-110,"196"108,-1-1,1 1,-1 1,0-1,1 0,-1 1,0 0,0 0,0 0,-5 0,7 1,1 0,-1 1,0-1,0 1,0-1,1 1,-1 0,0 0,1 0,-1 0,1 0,-1 0,1 0,-1 1,1-1,0 0,0 1,-1-1,1 1,0-1,0 1,1 0,-1-1,-1 3,-5 13,0 0,1 0,1 0,-4 23,-6 74,12-89,0-2,-2 24,0 59,5-94,1 1,0-1,1 0,0 0,0 0,2-1,-1 1,2 0,-1-1,8 12,-10-20,1 0,-1 1,1-2,-1 1,1 0,0-1,0 1,0-1,1 0,-1 0,0 0,1 0,-1-1,1 1,0-1,-1 0,1 0,0 0,7 0,5-1,0 0,0-1,26-5,-1 0,-23 5,1 0,-1 1,0 1,0 1,1 0,-2 2,30 8,-37-8,1 0,-1 0,0 1,0 1,-1-1,0 2,0-1,0 1,-1 1,0-1,0 2,-1-1,12 17,-11-11,0 1,-1 0,0 1,-1-1,-1 1,-1 0,0 1,-1-1,-1 0,0 1,-2 29,0-37,-1 0,0 0,0 0,-1 0,-1 0,1 0,-1-1,-1 1,0-1,0 0,0 0,-1 0,0-1,-1 1,0-1,0 0,0-1,-1 0,0 0,0 0,-1-1,-13 7,0-3,0-1,-1-1,0 0,-1-2,-29 3,20-3,-53 15,64-13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58.5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14,'0'0,"-19"-12,18 12,1 0,0 0,0-1,0 1,-1 0,1 0,0 0,0 0,-1 0,1 0,0 0,0-1,-1 1,1 0,0 0,0 0,-1 0,1 0,0 0,0 0,-1 0,1 1,0-1,-1 0,1 0,0 0,0 0,0 0,-1 0,1 0,0 0,0 1,-1-1,1 0,0 0,-6 12,0 23,6-28,-16 167,7 1,8 0,30 242,14-118,-25-210,39 115,-54-193,1-1,1 0,-1 0,2 0,6 9,-12-18,1 0,0 0,0 1,0-1,0 0,0 0,0 0,0 0,0 0,0 0,0 0,1 0,-1-1,0 1,1 0,-1-1,0 1,1-1,-1 0,1 1,-1-1,1 0,-1 0,0 0,1 0,-1 0,1 0,-1 0,1 0,-1-1,1 1,-1-1,1 1,-1-1,0 1,1-1,-1 0,0 0,0 1,0-1,1 0,-1 0,0 0,0-1,0 1,-1 0,3-2,4-8,0 0,-1 0,0-1,0 1,-1-1,5-19,-9 26,123-466,-99 360,8-33,110-424,-141 562,43-126,-39 119,0 0,1 1,0 0,1 0,0 1,0-1,19-16,-14 18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58.8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0,'0'0,"1"4,1 8,3 8,1 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59:59.2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0:00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171 395,'0'-15,"0"-11,2-1,1 0,0 1,2 0,12-36,-12 47,0 1,1 0,1 1,0-1,1 1,0 1,1-1,1 1,0 1,0 0,13-10,-20 18,0 1,0 0,0 0,0 0,1 0,-1 0,0 1,1-1,-1 1,1 0,-1 0,1 1,0-1,-1 1,6-1,-7 2,0-1,0 1,0 0,0-1,0 1,0 0,0 0,-1 0,1 0,0 1,0-1,-1 0,1 1,-1-1,0 1,1-1,-1 1,0 0,0 0,0-1,0 1,0 0,0 0,-1 0,1 0,0 0,-1 0,1 3,1 7,-1 0,0 0,-1 0,0 0,0 1,-5 20,-21 74,24-100,-196 538,123-360,44-110,-40 119,70-191,1-1,-1 1,1-1,-1 1,1-1,0 1,0-1,0 1,0-1,0 1,1 0,-1-1,1 1,-1-1,1 1,0-1,0 0,0 1,0-1,3 4,-1-3,0-1,0 1,0 0,0-1,1 0,-1 0,0 0,1 0,0 0,-1-1,9 3,6-1,0 0,0 0,1-2,28-1,13-3,-1-2,1-4,91-23,-91 14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0:01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7 160,'15'-12,"40"-25,87-43,-128 73,0 1,21-6,-32 10,1 1,-1 1,1-1,-1 0,1 1,-1 0,1 0,0 0,-1 0,1 0,-1 1,1-1,-1 1,1 0,-1 0,5 3,-7-3,0 0,1 0,-1 0,0 0,0 0,0 0,0 0,0 1,0-1,0 0,-1 1,1-1,0 0,-1 1,1-1,-1 1,1 0,-1 1,1 2,-1 1,0-1,0 0,-2 10,-7 27,-1 0,-3-2,-28 64,13-34,-16 44,-143 402,180-496,1 1,1 0,1 1,-3 42,7-58,1 0,-1 0,1 0,0 0,1 0,-1 0,1 0,0 0,5 8,-5-11,1 1,-1 0,1-1,0 0,0 1,0-1,1 0,-1-1,1 1,-1-1,1 1,0-1,0 0,7 2,-1-1,0-1,0 1,0-2,1 1,-1-2,1 1,10-2,71-11,-40 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0:01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0,'0'0,"-3"5,-5 9,-6 16,-6 17,-4 14,1 9,3-7,6-15,4-5,4-4,5-5,3-10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0:02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381 65,'-17'-5,"-33"-15,33 12,-1 1,0 0,-1 2,-27-6,41 10,0 1,0-1,0 1,0 0,0 1,0-1,0 1,0 0,0 0,1 1,-1 0,0-1,1 1,-1 1,1-1,0 1,0 0,0 0,0 0,0 0,1 1,-5 4,0 3,1 0,0 0,1 1,0-1,1 2,0-1,1 0,-4 19,-12 103,20-133,-1 8,-9 125,10-115,0-1,1 1,2-1,0 0,6 22,-7-35,0 0,0 0,1 0,0 0,0-1,0 1,0-1,1 1,0-1,0 0,0 0,0-1,1 1,-1-1,1 0,0-1,0 1,0-1,0 1,0-2,1 1,-1-1,6 2,15 1,-1-1,1-1,45-3,-43 1,2-1,-1 1,1 2,52 10,-74-11,0 1,-1 1,1 0,-1 0,1 0,-1 1,0 0,0 0,-1 1,1 0,-1 0,0 0,0 1,-1 0,0 0,0 0,0 1,-1 0,5 8,-3 1,0 0,-1 1,-1 0,0 0,-1 0,-1 0,-1 0,-1 1,0-1,-1 0,0 1,-7 25,1-14,-1 0,-1-1,-1 0,-2 0,-1-1,-24 38,15-34,-1-1,-1-1,-2-1,-1-1,-1-2,-1 0,-2-2,0-2,-1 0,-51 23,36-23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0:04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0,0 8,-1 217,3 226,0-426,1-17,3-17,11-42,12-64,-7 20,-11 55,-1-2,2 1,30-68,-41 107,0-1,0 1,0 0,1 0,-1 1,0-1,1 0,-1 0,1 1,0-1,-1 1,1-1,0 1,0 0,0-1,3 0,-3 2,-1 0,0 0,0 0,0 0,1 0,-1 1,0-1,0 0,0 1,1-1,-1 1,0-1,0 1,0 0,0-1,0 1,0 0,0 0,0-1,0 1,-1 0,1 0,0 0,0 0,-1 0,1 1,-1-1,1 0,-1 0,1 0,-1 2,7 15,0-1,-2 1,0 0,2 23,4 78,-7-72,0 36,4 42,-8-123,0-1,0 0,1 1,-1-1,0 0,0 1,1-1,-1 0,1 1,-1-1,1 0,0 0,0 1,-1-1,1 0,2 2,-3-3,1 0,-1 0,1 0,-1 0,1 0,-1 0,1 0,-1 0,1 0,-1 0,1 0,-1 0,1 0,-1 0,1-1,-1 1,1 0,-1 0,1-1,-1 1,1 0,-1 0,0-1,1 1,-1 0,0-1,1 1,-1-1,5-4,-1-1,0 1,-1-1,1 0,3-8,32-92,-28 73,1 1,1 0,28-48,-37 74,1 0,-1 0,1 1,0-1,1 1,-1 0,1 1,0-1,0 1,1 0,-1 1,9-4,-12 5,1 1,0 0,0 0,-1 0,1 1,0 0,0-1,0 1,-1 0,1 1,0-1,0 1,0 0,-1 0,1 0,0 0,-1 0,1 1,-1 0,0 0,1 0,-1 0,0 0,0 1,3 3,2 2,-1 1,0 0,0 1,-1-1,0 1,-1 1,0-1,-1 1,0 0,3 15,2 14,5 61,-13-86,10 119,-10-102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0:04.8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131 243,'-9'1,"0"0,0 0,-14 5,17-4,0-1,0 1,-1-1,1 0,0-1,0 0,-1 0,-10-1,16 1,1 0,-1-1,0 1,1 0,-1-1,0 1,1 0,-1-1,0 1,1-1,-1 1,1-1,-1 1,1-1,-1 1,1-1,0 0,-1 1,1-1,-1 0,1 1,0-1,0 0,0 1,-1-1,1 0,0 1,0-1,0 0,0 0,0 1,0-1,0 0,0 0,0 1,1-1,-1 0,0 1,0-1,1 0,-1 1,0-1,1-1,18-31,-18 32,18-24,0 1,39-37,-46 49,1 1,1 1,-1 0,1 0,1 2,25-12,-38 19,0 0,0 1,1-1,-1 0,0 1,0-1,1 1,-1 0,0 0,0 0,1 0,-1 0,0 0,0 1,1-1,-1 1,2 0,-2 0,-1 0,1 0,-1 1,1-1,-1 0,1 0,-1 1,0-1,0 1,0-1,0 1,0 0,0-1,0 1,-1 0,2 2,0 7,0-1,-1 1,0 0,-1 0,-1 19,-14 118,7-87,2 0,5 108,2-158,1 0,-1 0,2 1,0-1,0-1,8 18,-8-23,0 0,0 0,0 0,1-1,-1 1,1-1,1 1,-1-1,0-1,1 1,0-1,0 1,0-2,8 5,0-2,0-1,0 0,0-1,0-1,1 0,23 0,86-9,-99 5,127-16,2-4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18.5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0 242,'3'-1,"-1"0,0 0,1 0,-1 0,0-1,1 1,-1-1,0 0,2-2,6-3,43-28,2 2,1 2,2 3,0 3,107-31,-152 53,0 0,0 1,0 1,0 0,1 1,24 3,-34-3,0 1,0 0,0 0,-1 1,1-1,0 1,0 0,-1 0,1 0,-1 0,5 4,-6-3,0-1,0 0,-1 0,1 1,-1-1,1 1,-1 0,0-1,0 1,0 0,0 0,0-1,-1 1,0 0,1 0,-1 0,0 6,-1-1,-1 0,1-1,-1 1,-1 0,1-1,-1 1,-1-1,1 0,-1 0,0 0,-9 10,-7 7,-36 35,41-44,-23 20,19-17,-32 36,50-54,1 1,-1-1,1 1,-1 0,1-1,-1 1,1 0,-1-1,1 1,0 0,-1-1,1 1,0 0,0 0,0-1,-1 1,1 0,0 0,0-1,0 1,0 0,0 0,1-1,-1 1,0 0,0 0,0-1,1 1,-1 0,0-1,1 1,-1 0,0-1,1 1,-1 0,1-1,-1 1,1-1,0 1,-1-1,1 1,-1-1,1 1,0-1,-1 0,1 1,0-1,0 0,1 1,5 1,0 0,1 0,-1 0,9 0,-8-1,56 8,5 0,120 32,-170-36,-1 1,0 1,0 1,-1 1,0 0,0 1,-1 1,0 0,-1 2,0-1,15 19,-23-23,-1 1,0 0,0 0,-1 1,0 0,0-1,-1 2,-1-1,0 0,0 1,2 17,-4-13,-1 0,0 0,-1 0,0-1,-1 1,-1 0,-8 24,0-11,0 0,-2-2,-1 1,-2-2,0 0,-1-1,-41 44,21-32,-2-2,-1-1,-77 48,47-41,-126 54,178-86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30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30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31.2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32.1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46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564 0,'-17'5,"0"0,1 2,0-1,0 2,1 0,0 1,-15 12,9-5,2 1,0 1,1 1,-19 24,5 3,2 1,2 1,-39 92,37-64,2 2,4 2,4 0,-17 134,30-150,3 1,4 0,2 0,2 0,4-1,22 91,-21-122,1-1,1 0,2 0,1-2,1 1,2-2,1 0,36 44,-10-27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48.4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477 55,'-2'0,"0"-1,-1 0,1 0,0 0,0 0,0 0,1-1,-4-1,-3-3,-2 0,-1 1,1-1,-1 2,0-1,0 2,-15-4,20 6,0 1,1 0,-1 0,0 0,0 0,1 1,-1 0,0 0,1 1,-1 0,1 0,0 0,-1 0,1 1,-5 3,-6 6,1-1,0 2,1 0,1 1,0 0,1 1,-14 21,2 3,-37 79,49-91,1 1,-13 48,22-68,0-1,1 1,0 0,0 0,1 0,0 0,0 0,1 0,0 0,1 0,-1-1,1 1,1 0,0-1,4 9,-6-13,1 0,0 0,0 0,1 0,-1-1,1 1,-1-1,1 1,0-1,-1 0,1 0,0 0,1-1,-1 1,0-1,0 1,1-1,-1 0,1 0,-1-1,1 1,-1-1,1 0,-1 0,1 0,0 0,-1 0,1-1,-1 0,1 1,5-3,1-1,1-1,-1 0,0 0,0-1,-1 0,0-1,0 0,15-15,-4 1,-2-2,0 0,-2-1,23-44,40-110,-55 120,-23 54,0 1,1 0,-1-1,1 1,0 0,0 0,0 0,1 1,-1-1,1 0,3-2,-5 4,0 1,1-1,-1 1,0-1,1 1,-1 0,0 0,1-1,-1 1,1 0,-1 0,0 0,1 1,-1-1,1 0,-1 0,0 1,1-1,-1 1,0-1,0 1,1 0,-1-1,0 1,0 0,0 0,0 0,0 0,0 0,0 0,1 2,6 5,-1 1,0 0,-1 1,0-1,0 1,-1 0,8 22,18 79,-31-109,13 58,-3 1,-2 0,-4 0,-1 0,-4 1,-12 90,6-105,-2 0,-3 0,-1-1,-2-1,-3 0,-1-2,-2 0,-49 74,61-104,-1 0,0-1,0 0,-1-1,0 0,-1-1,-1 0,0-1,0 0,0-1,-1 0,0-1,-27 8,17-9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49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307 646,'1'-27,"1"0,1 0,11-41,30-74,-25 86,16-79,-34 127,0 0,0 0,0 0,-1 0,0 0,-1-1,0 1,0 0,-1 0,0 0,-6-14,7 18,-1 1,0-1,-1 1,1 0,0 0,-1 0,0 0,0 0,1 1,-2-1,1 1,0 0,0 0,-1 0,1 0,-1 1,0-1,1 1,-1 0,0 0,0 0,0 1,0-1,0 1,0 0,-5 1,-1 0,-1 0,2 1,-1 1,0 0,0 0,1 1,0 0,0 1,0 0,0 0,1 1,0 0,0 0,-8 9,-2 3,1 1,1 0,0 1,-19 34,24-33,0 0,1 0,1 1,2 0,0 1,1 0,1 0,-3 42,7-46,1 0,1 0,1 0,0 0,1 0,2 0,0-1,0 0,2 0,0 0,13 21,11 8,2-1,2-1,56 53,9 13,-86-95,0 1,-2 1,0 0,-1 0,0 1,10 30,-18-42,-1-1,-1 0,1 1,-1-1,0 1,-1 0,1-1,-1 1,-1 0,1-1,-1 1,0 0,-1-1,1 1,-1-1,-1 0,1 0,-1 0,0 0,0 0,-1 0,0-1,0 1,0-1,-6 4,3-2,-1 0,-1-1,1 0,-1-1,0 0,-1-1,1 0,-1 0,0-1,0 0,0 0,0-1,0-1,0 0,-1 0,1-1,0 0,-12-2,13 1,1 0,-1 0,1-1,0-1,0 1,0-1,0 0,1-1,-1 0,1 0,0-1,0 1,0-2,1 1,-1-1,1 0,1 0,-1-1,1 1,0-1,1 0,-6-12,5 7,1 0,1 0,0 0,1-1,0 1,1-1,0 0,2-15,0 8,2 1,0-1,1 1,13-34,-5 23,2 0,1 1,2 0,0 2,2 0,25-28,-22 31,45-38,-29 33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49.6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59,'0'0,"0"0,4 0,9-1,15-2,13-2,11-1,7-1,4 0,-9 2,0 0,-1 0,-7-2,-12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0.1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89,'0'0,"7"-1,153-38,-119 26,0 2,1 2,0 2,46-2,-81 9,0 0,0 1,0 0,-1 0,1 0,0 1,0 0,9 4,-13-5,-1 0,1 1,-1-1,1 1,-1 0,0 0,0 0,0 0,0 0,0 0,-1 0,1 1,-1-1,1 1,-1-1,0 1,0-1,0 1,0 0,0 0,-1-1,1 1,-1 5,0 2,0 0,-1 0,0 0,0 0,-1 0,-5 13,-26 59,24-61,-91 192,-5 12,75-154,-24 88,48-138,1 1,1 0,0 0,0 38,4-54,0 0,1 1,0-1,0 0,0 1,0-1,1 0,0 0,1 0,-1-1,1 1,0 0,0-1,1 0,0 0,0 0,0 0,0 0,1-1,0 0,5 4,2-1,0-2,0 1,0-1,0-1,1 0,0-1,0-1,0 0,0 0,23-1,-1-2,-1-2,63-12,-23-2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0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146 1,'29'16,"-2"2,0 0,-1 2,-1 1,-1 1,0 1,31 42,-36-40,-1 0,-2 2,0 0,-2 1,-1 0,16 52,-19-41,-1 0,-2 1,-2 0,1 68,-9-42,-3-1,-2-1,-3 1,-3-1,-3-1,-32 80,19-70,-3-2,-62 98,62-118,-3-1,-2-2,-75 73,105-113,0-1,-1 0,-15 8,14-9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18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1,'0'0,"-5"3,-7 6,-10 8,-8 9,-6 6,-1 3,2 1,7-2,8-5,8-8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1.1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1,'-8'16,"1"0,1 1,0 0,1 1,1-1,-1 19,6-27,5-11,4-14,-9 11,1 1,-1-1,0 0,0 0,0 1,-1-1,0 0,0 0,0 0,0 0,-2-8,1 12,1-1,-1 1,0-1,0 1,1-1,-1 1,0-1,0 1,0 0,-1-1,1 1,0 0,0 0,-1 0,1 0,0 0,-1 0,1 0,-1 1,1-1,-1 0,0 1,1-1,-1 1,0 0,1 0,-1-1,0 1,1 0,-1 0,0 1,1-1,-1 0,0 0,1 1,-4 0,-3 2,-1 0,1 0,-1 0,1 1,0 1,0-1,1 1,-1 0,-11 12,13-12,1 1,-1-1,1 1,1 0,-1 1,1-1,0 1,0 0,1-1,0 2,-4 13,7-19,-1 0,1 1,0-1,0 0,0 1,0-1,0 0,1 0,-1 0,1 1,-1-1,1 0,0 0,0 0,0 0,0 0,0 0,0 0,0 0,1 0,-1-1,1 1,-1 0,1-1,0 1,0-1,0 0,2 2,17 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1.7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1,'0'6,"-15"938,13-891,-1-6,2-1,3 0,6 47,1-53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2.5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208 711,'0'-7,"7"-56,3 0,30-101,1-1,-37 147,-1-1,-1 0,-1 1,-1-1,0 0,-4-25,3 38,0 0,-1 1,0 0,0-1,0 1,0 0,-1 0,0 0,0 0,0 0,-4-4,4 6,0 1,0-1,0 1,0 0,-1 0,1 0,-1 0,1 1,-1-1,0 1,1 0,-1 0,0 0,0 1,0-1,0 1,-7 0,4 1,1-1,0 1,-1 0,1 0,0 1,0 0,0 0,0 1,0-1,0 1,1 1,-1-1,-5 5,5-2,0 0,0 0,0 1,1-1,0 1,0 1,1-1,-8 16,7-8,0 0,0 0,2 1,0 0,0-1,2 1,0 0,1 0,0 0,4 19,2-3,1-1,2 0,15 37,48 87,-24-53,49 144,-86-208,-1 1,-2-1,-2 1,2 68,-8-93,0 0,-1-1,-1 1,0-1,-1 0,-1 0,-8 24,9-31,0-1,0 1,0-1,-1 0,0 0,0 0,0 0,0-1,-1 0,1 1,-1-2,0 1,-1 0,1-1,-1 0,1-1,-1 1,-12 3,11-4,-1-1,1 1,-1-1,0 0,0-1,1 0,-1 0,0-1,1 0,-1 0,0-1,1 0,-1 0,-10-6,11 5,1-1,0 0,0 0,0-1,1 0,0 0,0 0,0-1,0 1,1-1,0 0,0-1,1 1,0 0,-5-13,3 3,1 1,0-1,1 0,1 0,0 0,1 0,3-29,0 21,2 1,1-1,0 1,17-40,-6 27,1 1,2 1,1 0,2 2,1 0,34-35,-3 12,-3 10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3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510 146,'0'0,"-4"-13,2 3,-1 0,-1 1,1-1,-1 1,-1 0,0 0,0 1,-10-12,12 16,0 1,-1 0,1 0,-1 0,0 0,0 0,0 1,0-1,0 1,0 0,-1 1,1-1,0 1,-1 0,0 0,1 0,-1 1,0-1,1 1,-9 1,1 1,-1 1,0 0,1 0,0 2,0-1,0 2,1-1,0 2,0-1,0 2,1-1,0 1,0 1,1 0,0 0,-9 13,0 2,1 1,1 0,1 1,1 1,-18 51,18-34,2 0,2 0,2 1,2 0,1 0,3 1,6 76,-1-87,2 0,1-1,2 1,1-1,2-1,1 0,2 0,1-2,1 0,31 44,-37-62,0 0,1-1,0-1,1 0,0 0,1-1,0-1,0 0,15 7,-19-12,-1 0,1-1,0 0,0-1,0 0,0 0,1-1,-1 0,0 0,1-1,-1-1,0 1,1-2,-1 1,0-1,16-6,-11 2,0-1,0-1,-1 0,0 0,-1-2,0 0,0 0,-1-1,0 0,-1-1,0 0,-1 0,-1-1,0-1,7-15,-1-1,-1-2,-1 1,-2-2,-1 1,8-66,-14 64,-1 0,-1 0,-2 0,-1 0,-2 0,-1 1,-19-65,17 78,0 0,-2 1,0-1,-1 2,-1 0,-1 0,0 1,-2 0,1 1,-2 0,0 2,-1 0,-33-23,5 12,7 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3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218 70,'-16'-13,"11"9,1 0,0 1,0 0,0 0,0 0,-1 1,1 0,-1 0,0 0,0 0,1 1,-1-1,0 1,0 1,0-1,0 1,-1-1,-5 2,6 0,0 0,1 0,-1 1,1-1,-1 1,1 0,0 0,0 1,0-1,0 1,0 0,1 0,-1 0,1 1,0-1,0 1,0 0,0 0,-2 4,1 1,-1 0,2 0,-1 1,1-1,1 1,-1 0,2 0,-1 0,2 0,-1 0,1 0,1 0,-1 0,4 10,-3-14,0-1,1 1,0-1,0 1,0-1,1 0,0 0,0 0,0-1,0 1,6 6,-5-8,-1 0,1-1,-1 1,1-1,0 0,0 0,0 0,0 0,1-1,-1 1,0-1,1 0,-1 0,1-1,-1 0,6 1,-4-2,1 1,-1-1,1 0,-1 0,0-1,1 0,-1 0,0-1,0 1,0-1,-1 0,1-1,5-4,-4 2,1 0,-2-1,1 0,-1 0,0-1,0 0,-1 0,7-14,-7 13,-1-1,-1 1,0-1,0 0,-1 0,0 0,1-21,-3 24,0 0,-1 0,0 0,0 0,0 0,-1 1,0-1,0 0,-1 0,0 1,-6-11,-10-9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5.5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66,'0'0,"106"-5,119-20,-17 0,18 15,-194 10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5.9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0 109,'0'0,"4"0,10-1,15-1,17-1,14-1,13 0,11-3,11-3,6-4,5-2,1-2,-1 1,-18 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02.5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0 215,'16'-1,"-1"-1,0 0,25-7,0 0,290-56,305-50,-512 104,-80 10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02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0,5 2,14-1,24 2,29 1,31-2,24-3,-8-2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8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616 31,'-9'0,"0"-1,0-1,0 0,-11-3,-15-4,8 4,-1 2,1 1,-1 1,0 1,1 2,-1 0,-51 13,66-11,0-1,1 2,-1 0,1 1,0 0,1 0,-1 1,2 1,-1 0,1 0,0 1,0 1,1 0,1 0,0 0,0 1,1 0,-9 18,7-8,1-1,1 2,1-1,0 0,2 1,-2 29,5-42,0 1,1 0,1 0,-1-1,2 1,-1-1,1 1,1-1,0 1,0-1,1 0,0 0,0-1,1 1,0-1,12 14,-14-19,0 0,0 0,1 0,-1 0,1 0,0-1,0 1,0-1,0 0,0-1,1 1,-1-1,0 0,1 0,-1 0,6 0,-3-1,0 0,-1-1,1 0,-1 0,1-1,-1 1,0-2,0 1,0-1,7-3,5-6,1 0,-2-1,0-1,-1-1,25-28,-12 8,-1-1,-1-2,20-41,54-129,-90 193,-11 14,1 1,-1 0,0 0,1 0,-1 0,0 0,1-1,-1 1,1 0,-1 0,1 0,-1 0,0 0,1 0,-1 0,1 0,-1 1,0-1,1 0,-1 0,1 0,-1 0,0 0,1 1,-1-1,3 3,0-1,-1 1,1 0,-1 0,0 0,0 0,2 3,-4-5,25 44,-2 1,-2 1,-2 1,22 90,-25-70,-4 1,6 139,-17-164,-2 0,-2 0,-2-1,-17 72,16-93,-1 1,-2-1,0-1,-1 0,-1 0,-1-1,-1 0,-1-1,0-1,-25 24,-10 1,-2-3,-1-2,-2-2,-76 36,49-34,48-26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19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1 128,'19'-5,"57"-20,130-38,-163 52,1 2,81-5,-119 13,0 1,-1 1,1-1,0 1,0 0,-1 0,7 2,-11-3,0 1,0-1,0 1,0-1,-1 1,1-1,0 1,0 0,0-1,0 1,-1 0,1 0,0 0,-1 0,1-1,0 1,0 2,-1-1,0-1,1 1,-1-1,0 1,0-1,-1 0,1 1,0-1,0 1,-1-1,1 1,-1-1,1 0,-1 1,1-1,-1 0,-1 2,-12 17,-1-1,-1-1,-1 0,0-1,-22 16,-5 5,32-26,-37 33,-84 100,128-139,1 0,0 0,0 1,0-1,1 1,-4 10,7-15,-1-1,1 1,0 0,-1-1,1 1,0 0,0 0,0 0,0-1,1 1,-1 0,0 0,1-1,-1 1,1 0,-1-1,1 1,0-1,0 1,0 0,0-1,0 0,0 1,0-1,0 0,1 1,-1-1,0 0,1 0,-1 0,4 1,4 3,1-1,0 0,0-1,0 0,20 3,58 2,-40-4,140 22,-149-18,1 2,67 27,-88-29,0 1,0 1,-1 1,0 1,-1 0,28 27,-34-27,0 0,-1 0,0 1,-2 1,1 0,-2 0,1 0,-2 1,0 0,4 17,-6-17,-1 1,0 1,-1-1,-1 0,0 0,-2 1,1-1,-2 0,0 0,-8 28,3-22,-2-1,0 0,0-1,-2 0,-1-1,-27 36,10-21,-2-1,-59 49,-74 40,-133 61,220-142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9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393 0,'-5'3,"0"0,1 1,-1-1,1 1,0 0,-5 6,-3 3,-21 24,1 0,2 3,2 0,2 2,1 0,-37 92,39-72,3 1,2 0,3 2,-11 112,21-116,4 1,10 103,-4-122,3 0,2 0,1-1,26 63,-32-93,1-1,0 1,0-1,1-1,0 1,1-1,1-1,-1 1,1-1,1-1,0 0,12 8,-14-11,0-1,0 0,0-1,0 0,0 0,1-1,-1 0,1-1,-1 0,1 0,0 0,0-1,-1-1,1 0,0 0,-1 0,1-1,11-4,-3-1,-1 0,0-1,-1 0,1-2,-2 0,1 0,-1-1,-1-1,0-1,-1 1,0-2,-1 0,-1 0,10-18,-12 19,-1 0,0 0,-1-1,-1 0,0 0,-1 0,-1-1,0 1,-1-1,0 0,-1 0,-1 0,0 1,-1-1,-1 0,0 0,-6-17,6 25,-1 0,0 0,0 1,0-1,-1 0,0 1,-1 0,1 0,-1 1,0-1,0 1,-1 0,0 0,0 1,0-1,0 1,-12-5,6 5,0-1,0 2,0 0,-1 0,1 1,-1 1,0 0,1 0,-21 3,8 1,0 0,0 2,1 1,-1 0,1 2,-36 17,23-4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2:59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0,'0'0,"0"0,-5 2,-3 2,0 1,0 0,1 0,-1 1,1 0,0 0,1 1,0 0,0 0,0 0,-8 14,11-16,0 1,0-1,1 1,-1 0,1-1,0 1,1 0,0 0,0 0,0 0,0 1,1-1,0 0,1 0,-1 0,1 0,0 0,3 10,-3-14,-1-1,1 1,0 0,0-1,0 1,0 0,0-1,0 1,0-1,0 1,0-1,1 0,-1 0,1 1,-1-1,1 0,-1 0,1 0,1 0,-1-1,0 1,-1-1,1 0,-1 0,1 0,0 0,-1 0,1-1,-1 1,1 0,-1-1,1 1,0-1,-1 1,0-1,1 0,1-1,1-1,0 0,0-1,0 1,-1-1,1 1,-1-1,0 0,-1 0,1-1,-1 1,1-1,2-8,-4 10,0-1,0 1,-1-1,1 0,-1 1,0-1,0 0,0 1,-1-1,1 0,-1 1,-2-7,3 9,-1-1,0 1,1 0,-1 0,0 0,0-1,0 1,0 0,0 0,0 0,0 1,0-1,-1 0,1 0,0 1,0-1,-1 0,1 1,-1-1,1 1,0 0,-1-1,1 1,-1 0,1 0,0 0,-1 0,1 0,-1 0,1 1,-1-1,1 0,0 1,-3 0,-4 2,0 0,1 1,-1-1,-8 7,-6 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00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0,'0'0,"-34"616,1 33,33-642,-1 19,2 1,1-1,1 1,11 43,-2-36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00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430 849,'13'-19,"58"-90,-1 2,87-175,-149 264,-1 0,-1-1,0 1,-2-1,0-1,-1 1,1-34,-4 46,0-1,-1 1,0 0,-1-1,0 1,0 0,0 0,-1 0,0 0,-4-7,4 9,0 1,0 0,-1-1,0 2,0-1,0 0,0 1,0 0,-1 0,1 0,-1 0,0 1,0 0,0 0,-8-2,1 1,0 1,0 1,0 0,0 0,0 1,0 1,0 0,0 1,0 0,0 1,-17 6,4 0,1 1,0 1,1 1,-29 20,35-20,0 1,0 1,1 0,1 1,0 1,-22 32,32-42,1 1,0-1,0 1,1 0,0 1,0-1,1 1,-1-1,2 1,-1 0,1-1,0 1,1 0,0 0,0 0,1 0,-1 0,2-1,-1 1,1 0,5 12,0-6,1-1,0 0,0-1,2 1,-1-2,18 17,75 58,-56-49,-6-5,-2 2,-1 2,-2 1,44 61,-67-81,-1 2,-1-1,-1 1,-1 0,10 35,-14-39,-1 1,0 0,-2 0,0-1,0 1,-2 0,0 0,-4 23,-1-18,0 0,-1 0,-1 0,-1-1,-1-1,0 1,-2-2,0 1,-1-2,-1 0,-26 26,15-20,-1-1,-1-1,0-1,-2-2,0-1,-58 25,72-36,1-2,-1 0,0 0,1-1,-2-1,1-1,0 0,0-1,0-1,0 0,-20-4,27 3,0 1,1-2,-1 1,1-1,0 0,0 0,0-1,0 0,0 0,1-1,0 0,0 0,0 0,1-1,-1 1,1-2,1 1,-1 0,1-1,0 0,1 0,-1 0,-2-11,3 5,1 1,1-1,0 1,0-1,2 1,-1-1,2 1,0-1,0 1,1 0,0 0,7-14,4-10,3 1,33-55,1 13,-1 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01.3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368 1,'0'0,"-7"2,-9 5,0 0,0 1,1 1,0 1,1 0,0 1,0 0,2 1,-1 1,1 0,-13 20,4-4,2 1,1 1,2 0,-21 58,21-39,1 1,4 0,1 1,3 0,1 0,4 0,1 1,3-1,2 1,2-1,3 0,20 68,-22-97,1-1,2-1,0 0,1 0,1-1,0 0,2-1,0-1,25 25,-30-35,0 0,0 0,1-1,0 0,1-1,-1 0,1-1,0 0,1-1,-1 0,1 0,0-2,0 1,0-1,0-1,0 0,0-1,0 0,21-4,-18 1,0 0,0-2,-1 1,0-2,0 0,0 0,0-2,13-9,-9 4,-1-1,0-1,-2 0,1-1,12-19,-3 0,-1-1,-2-2,-2 0,-1-2,15-48,-18 40,-2 0,-2 0,-2-2,4-66,-12 89,-1 1,-2-1,-1 1,-1-1,-1 1,-1 0,-1 0,-2 1,-20-48,21 60,0 1,-1-1,-1 1,0 1,0 0,-1 0,-1 1,0 0,0 1,-16-10,5 5,-2 1,0 2,0 0,-43-12,30 13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01.8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343 0,'-3'1,"-1"0,1-1,0 1,0-1,-1 0,1 0,-1 0,-2-1,-10 0,-8 2,1 1,0 1,-1 0,1 2,1 1,-28 10,44-13,0 0,-1 0,1 0,0 1,1 0,-1 0,1 0,-1 1,1 0,0 0,1 0,0 0,-1 1,2 0,-1 0,1 0,0 0,0 0,0 1,1 0,0-1,1 1,-1 0,1 0,0 8,1-8,0 0,0-1,1 1,0 0,0 0,0-1,1 1,0-1,0 0,1 1,0-1,0 0,0 0,1-1,0 1,0-1,1 0,9 9,-10-10,0-1,0 0,1-1,-1 1,1-1,0 0,-1 0,1 0,0-1,0 0,1 0,-1 0,0 0,0-1,0 0,0 0,1 0,-1-1,0 1,0-1,0-1,0 1,0-1,9-4,-5 1,0 0,-1-1,0 0,0 0,0-1,-1 0,0 0,0-1,-1 1,0-2,0 1,8-17,-7 10,0-1,-1 0,0 0,-2 0,0-1,4-29,-6-1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14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0,'-9'42,"-8"74,8-44,-54 492,52-378,16 196,-4-368,0 15,2 0,7 33,-3-37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15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0 283,'0'0,"6"-1,31-8,-1-2,63-28,67-44,-101 49,-23 12,0-1,80-30,-117 51,-1 1,1 0,0-1,0 2,0-1,-1 0,1 1,0 0,0 0,0 1,0-1,0 1,0 0,-1 0,1 1,0-1,-1 1,7 3,-7-1,1-1,-1 1,1 0,-1 0,-1 0,1 1,-1-1,1 1,-1 0,0 0,-1 0,1 0,-1 0,0 1,2 8,1 9,-1 1,-1-1,-1 1,-2 43,-16 97,12-136,-60 399,0 7,55-368,3-16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15.5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0 147,'93'-3,"130"-20,89-34,-38 6,-199 39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16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40 199,'16'-14,"27"-20,1 2,1 1,76-36,-113 63,-1 1,1 0,1 0,-1 1,0 0,12-1,-18 3,0 0,0 0,1 0,-1 0,0 0,0 0,0 1,0-1,0 1,0-1,0 1,0 0,0 0,0 0,-1 0,1 0,0 0,0 1,-1-1,1 1,-1-1,1 1,-1-1,0 1,0 0,1 0,-1-1,0 1,-1 0,2 4,0 0,-1 1,1-1,-2 1,1 0,-1-1,0 1,0 0,-1 0,-2 12,-4 6,-11 32,11-38,-144 375,19-52,118-303,-16 40,5 1,-19 96,42-169,1-1,1 0,-1 1,1-1,0 0,1 1,0-1,0 0,0 0,3 11,-2-13,0 0,1-1,-1 1,1 0,-1-1,1 1,0-1,0 0,1 0,-1 0,1 0,-1-1,1 1,0-1,6 3,4 0,1 0,-1 0,1-1,0-1,0-1,0 0,30-1,107-13,-151 12,91-13,-4-3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24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0,'0'70,"-20"1035,16-1024,-25 294,25-350,0-22,-1-16,1-14,1 0,1 0,1 0,2-1,6-46,1 27,2 0,24-64,-23 80,2 1,1 0,1 1,2 0,1 2,1 0,31-34,-37 46,2 1,0 0,0 2,1-1,1 2,0 0,1 1,0 1,0 0,1 2,0 0,0 1,25-4,-35 8,1 1,-1 1,0 0,1 0,-1 0,1 1,-1 1,0 0,1 0,-1 0,0 1,15 8,-13-5,-1 1,1 0,-1 0,-1 1,1 1,-2 0,1 0,-1 1,8 11,4 10,-2 0,-2 1,0 0,-2 1,-2 1,13 54,-10-14,-2 1,1 80,-12-83,-3-51,1 0,1 0,1 0,1 0,10 34,-5-32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16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1010,'2'-39,"2"-1,13-58,-9 56,34-163,28-184,-68 375,-1-1,-1 1,0-1,-1 0,-1 1,0-1,-4-13,5 24,0 0,0 1,-1-1,1 1,-1 0,0-1,0 1,0 0,0 0,0 0,-1 1,1-1,-1 0,0 1,0 0,0-1,0 1,0 0,0 1,-1-1,1 1,-1-1,1 1,-1 0,1 0,-1 0,0 1,1 0,-1-1,0 1,0 0,-4 1,-3 1,0 0,1 1,-1 0,1 0,-1 1,1 1,0 0,1 0,-1 1,1 0,-12 10,2 1,1 0,1 1,0 0,-14 22,17-20,1 0,1 0,1 2,1-1,0 2,2-1,1 1,-7 35,12-44,0 1,1 0,0-1,1 1,1-1,1 1,0 0,0-1,2 0,0 0,0 0,1 0,1 0,1-1,8 13,12 12,2-2,2-2,53 48,26 28,-78-73,-1 1,-3 2,-1 1,35 70,-52-89,0 0,-2 1,0 1,-1-1,-2 1,0 1,-2-1,-1 0,0 1,-2-1,-3 27,1-40,0 0,0 0,-1 0,-1-1,1 1,-2-1,0 0,0 0,0-1,-1 1,-1-1,0 0,0-1,0 0,-1 0,0-1,-1 0,0 0,0-1,0 0,-1 0,0-1,0 0,0-1,-1-1,1 1,-1-1,0-1,0 0,0-1,0 0,0-1,-11 0,6-1,0 0,1-1,-1-1,1-1,0 0,0-1,0 0,0-1,1-1,-16-10,21 11,0 0,0 0,1-1,1 0,-1-1,1 0,0 0,1-1,0 1,0-1,1-1,0 1,0-1,1 0,1 0,-3-10,3 1,0 1,2 0,0-1,1 1,1 0,1-1,0 1,1 0,1 0,1 0,9-22,1 4,2 0,1 0,2 2,27-36,-7 16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6:03:17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391 62,'-6'3,"-16"7,1 1,-1 1,2 1,0 1,1 0,-19 19,19-13,1 1,1 1,1 0,1 1,-22 45,21-30,1 0,2 1,-11 53,10-7,4 0,3 1,5 92,4-91,3 1,5-1,34 148,-40-222,-1-1,2-1,-1 1,2-1,0 1,0-2,1 1,0-1,13 15,-15-20,0-1,0 0,0 0,0 0,1-1,-1 1,1-1,0-1,0 1,0-1,0 0,1 0,-1-1,0 0,1 0,-1-1,1 1,-1-1,1-1,6 0,1-2,-1-1,1 0,-1 0,0-2,0 1,-1-2,0 0,0 0,0-1,-1 0,0-1,13-14,5-8,-1 0,43-67,-31 37,-3-3,-3-1,-3-1,33-104,-50 124,-1-1,-3 0,-2-1,-2 0,-2 0,-3 0,-7-89,2 108,-2 0,0 0,-2 1,-1 0,-2 1,0 0,-2 1,-26-41,26 48,-1 1,-1 0,-1 1,0 1,-1 0,-1 1,0 1,-1 1,0 0,-1 2,-28-13,-13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24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0,'0'0,"0"0,0 0,5 0,10 0,16 0,15 0,13 0,9 1,7 1,3 1,2 1,-13 0,-4-1,3-1,-11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25.3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91,'0'0,"0"0,4-1,10-1,17-3,18-4,15-3,12-1,6 0,4 0,1 3,0 2,-15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25.8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0,'0'0,"-2"6,-57 185,-39 152,87-292,2 0,3 1,2 0,4 93,1-129,1-1,1 0,0 0,1 0,0 0,1-1,1 1,0-1,10 15,-10-20,0 0,1-1,0 0,0 0,1-1,0 0,1 0,-1-1,1 0,1 0,-1-1,1 0,18 6,-6-4,0-2,0 0,0-2,0 0,27-1,-10-2,0-2,45-9,-67 8,-1-1,0-1,31-12,-10-2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26.1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1,'-39'255,"30"-172,-26 219,5 324,32-568,0-9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35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0,'4'29,"15"54,-6-31,37 194,25 320,-73-547,-1 1,1 0,6 25,-2-24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26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0,'0'0,"0"0,-3 4,-6 7,-6 9,-7 9,-6 10,-4 6,4-4,2-1,4-6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26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251 1,'0'0,"-1"2,0 1,0 0,0-1,-1 1,1-1,-1 1,1-1,-1 0,-2 2,-4 8,-28 47,3 1,3 2,2 1,4 2,2 0,-25 125,45-176,0 0,0 0,2 1,0-1,0 0,2 0,4 24,-4-30,1-1,0 1,0-1,1 1,0-1,0 0,0 0,1-1,0 1,1-1,-1 0,1-1,0 1,11 6,-1-2,1-1,0 0,1-1,0-1,1-1,-1 0,1-2,0 0,0-1,23 1,7-3,0-1,89-12,-66 0,-10-1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27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239 0,'0'0,"0"8,-5 139,-36 227,-58 143,28-166,49-227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42.0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1944,'0'0,"-20"-23,13 11,0-1,2 1,-1-1,1 0,1-1,0 1,1-1,1 0,-2-22,2-17,6-63,-2 96,79-665,-59 538,-2 10,57-359,-75 486,0 1,1-1,0 1,0 0,1 0,0 0,0 0,7-8,-10 15,0 1,1-1,-1 1,1-1,-1 1,1-1,0 1,-1 0,1-1,0 1,0 0,0 0,0 1,0-1,0 0,4 0,-3 1,-1 0,1 0,-1 1,1-1,-1 1,0 0,1-1,-1 1,0 0,1 0,-1 1,0-1,0 0,0 1,0-1,0 1,0 0,1 2,7 6,-1 0,-1 1,0 1,0-1,-2 1,11 24,26 85,-39-109,148 592,-40-138,137 306,-243-754,-1-3,1 0,0 0,15 25,-9-24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42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0 167,'36'-2,"61"-10,-43 4,90-12,626-71,-525 66,-174 17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42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22,'21'3,"91"8,0-4,0-5,163-19,-262 15,1-1,-1 0,15-5,-1-3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43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17,'0'0,"0"0,4 0,9 0,16 0,17 0,15-1,14-1,10-1,11-1,4 1,-14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45.0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493 2,'-1'-1,"0"1,-1 0,1 0,0 0,0 0,0 0,-1 0,1 0,0 0,0 0,0 1,-2 0,-3 0,-11 1,0 2,0 0,0 1,1 1,-1 1,1 0,1 1,0 0,0 1,0 1,1 0,1 1,-16 16,10-5,0 0,1 1,2 1,0 0,2 1,0 1,-12 36,5-6,3 2,2 0,3 1,3 1,-5 89,14-95,1 0,3-1,3 1,1-1,3 0,23 71,-24-98,2-1,0 0,2 0,0-2,2 0,0 0,2-1,0-1,38 35,-44-47,0 1,1-1,0-1,0 0,1-1,0 0,1-1,-1 0,1-1,0-1,1 0,-1-1,0-1,1 0,0-1,0 0,-1-1,1-1,26-4,-32 3,1-1,-1 0,1 0,-1-1,0 0,0-1,-1 0,1 0,-1-1,0 1,-1-2,1 1,-1-1,12-16,-12 13,-1-1,0 0,0 0,-1-1,0 1,-1-1,-1 0,0 0,0 0,1-25,-3 20,-1 1,-1-1,0 0,-1 1,-1-1,-1 1,0 0,-8-18,7 21,-1 1,0 0,-1 0,0 0,0 1,-2 0,1 1,-1 0,-1 0,-12-10,9 12,1 0,-1 0,-1 1,1 1,-1 0,-1 1,1 1,-1 0,1 1,-1 0,0 1,0 1,0 0,-19 2,14 1,-1 0,1 2,0 0,1 1,-1 1,1 0,0 2,0 0,1 2,-18 11,27-15,1 0,0 1,0 0,1 0,0 1,-9 12,-2 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45.3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305 1,'0'0,"-4"4,-7 7,-8 9,-9 10,-5 9,-5 5,-2 5,6-7,3-1,3 0,5-3,7-7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45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1 203,'6'-1,"76"-20,114-43,-98 30,-50 18,152-45,-193 59,-1 1,1 0,0 0,0 1,0 0,0 0,-1 1,1 0,0 0,8 2,-11-2,-1 1,0-1,0 1,0 0,0 0,0 0,-1 0,1 0,-1 0,1 1,-1-1,0 1,0 0,0-1,0 1,0 0,-1 0,1 1,-1-1,0 0,0 0,1 5,1 5,-2 1,1 0,-2-1,0 1,0 0,-4 21,-23 86,19-89,-37 148,-36 151,27 3,53-322,-2 46,3-54,0 0,0-1,1 1,0-1,0 1,0-1,0 1,0-1,1 0,-1 1,1-1,3 5,7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36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0,'1'8,"60"804,-31 252,-27-999,-7-117,5-29,21-158,-14 193,2-1,2 2,2-1,36-76,-44 111,0 0,1 1,0-1,1 1,0 1,0-1,1 1,1 1,0 0,0 0,0 1,1 0,0 1,0 0,15-5,-16 7,-1 1,1 1,0 0,0 0,-1 1,1 0,0 1,0 0,0 0,0 1,0 1,0 0,0 0,0 0,-1 2,1-1,-1 1,0 0,14 10,-9-4,-1 1,-1 0,1 1,-2 0,0 1,0 0,-2 0,1 1,-2 1,0 0,10 26,-7-13,-2 1,0 0,-3 1,0-1,2 51,-7-58,-1 0,-1 0,-1 0,-1 0,-1 0,-1-1,-1 0,-15 37,14-42,-1-1,-1-1,0 0,0 0,-2-1,0 0,0 0,-1-2,0 1,-1-1,-1-1,-15 9,7-6,0-2,-1-1,1 0,-2-2,-27 6,41-11,-1-1,0 0,0-1,0 0,0-1,0 0,-1-1,1 0,0 0,1-2,-1 1,0-1,-17-8,8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46.2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31,'0'0,"4"0,12-1,19-2,18 0,15 0,12-1,9 1,3 1,4 0,1-1,2 0,-16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0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81,'184'-10,"-93"3,432-48,-468 47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1.0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1,'-13'589,"12"-555,5 47,3-33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2.5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0 292,'5'-6,"34"-33,1 2,1 2,3 2,0 1,89-46,-121 73,1-1,-1 1,1 1,-1 0,28-3,-36 6,0 1,0 0,0 0,0 0,0 1,0 0,0-1,0 1,0 1,5 1,-7-2,0 1,1-1,-1 0,0 1,0 0,-1-1,1 1,0 0,0 0,-1 0,0 0,1 0,-1 1,0-1,0 0,0 1,1 4,-1-2,0 0,-1 0,1 0,-1 1,-1-1,1 0,-1 0,0 0,0 0,0 0,-1 0,1 0,-1 0,-5 7,-3 8,-2-2,-14 19,25-36,-55 68,-111 104,86-93,79-79,1 0,0 0,0 0,0 1,0-1,0 0,0 0,0 1,1-1,-1 1,-1 2,3-4,-1 0,0 0,0 1,0-1,0 0,0 1,0-1,0 0,0 0,0 1,0-1,1 0,-1 0,0 0,0 1,0-1,0 0,1 0,-1 0,0 1,0-1,1 0,-1 0,0 0,0 0,1 0,-1 1,0-1,0 0,1 0,-1 0,0 0,0 0,1 0,-1 0,1 0,5 0,0-1,0 1,1-1,6-2,-5 1,26-4,0 1,1 1,-1 2,1 2,-1 0,55 10,-74-7,-1 1,1 0,0 1,-1 1,0 0,-1 1,19 12,-23-12,1 0,-2 1,1 0,-1 0,0 1,-1 0,0 0,-1 1,0 0,9 19,-10-18,-1 1,0 0,-1-1,0 2,-1-1,0 0,-1 0,-1 1,0-1,0 0,-4 18,1-12,-2 0,0 0,-1-1,-1 0,0 0,-20 30,0-8,-2-2,-1-1,-2-2,-1-1,-42 32,29-28,-96 58,119-82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2.9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102 0,'0'0,"-4"3,-5 5,-6 7,-4 4,-1 2,1 0,4-5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3.5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0 199,'3'-1,"0"1,0-1,-1-1,1 1,0 0,-1-1,1 1,-1-1,3-2,7-4,94-49,116-44,-211 96,0 2,19-5,-28 7,0 1,0 0,1 0,-1 0,0 0,0 0,0 0,0 0,0 1,3 0,-4 0,-1-1,1 0,0 1,-1-1,1 1,-1-1,1 1,-1-1,0 1,1-1,-1 1,1-1,-1 1,0-1,1 1,-1 0,0-1,0 1,0 0,1-1,-1 1,0 0,0-1,0 1,0 0,0-1,0 1,0 0,-1-1,1 1,0 1,-3 7,-1 0,0 0,0 0,-1 0,0-1,0 0,-1 0,-11 12,3-2,-48 59,-58 83,117-156,0 1,0 0,1 0,-1 0,1 0,-2 10,3-13,1-1,0 0,0 1,0-1,0 0,0 1,0-1,0 0,1 1,-1-1,0 0,1 1,-1-1,1 0,-1 0,1 1,0-1,0 0,-1 0,1 0,0 0,0 0,0 0,0 0,0 0,0 0,0-1,1 1,-1 0,0-1,0 1,2 0,11 3,0-1,0 0,1-1,-1 0,1-1,-1-1,18-1,8 0,6 2,0 1,0 3,-1 1,88 25,-117-26,0 2,0 0,-1 0,1 2,-2 0,0 0,16 14,-22-15,0 0,0 1,0 0,-1 0,-1 1,0-1,0 2,-1-1,0 1,0-1,4 20,-6-17,-1 1,-1-1,0 1,-1-1,0 1,-1 0,-1-1,0 1,0-1,-2 0,0 0,0 0,-1 0,-1-1,-11 21,-5 1,-1 0,-1-1,-57 57,27-36,-2-3,-2-2,-97 61,108-82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4.4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1,'7'1,"427"63,-342-53,507 36,3-28,-173-7,1808 123,-1919-109,217 14,0-25,-393-21,-89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5.2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36 417,'0'0,"-7"0,-15 0,21 0,1 0,0 0,0 0,-1 0,1 0,0 0,0 0,-1 0,1 0,0-1,0 1,-1 0,1 0,0 0,0 0,0 0,-1 0,1-1,0 1,0 0,0 0,0 0,-1-1,1 1,0 0,0 0,0 0,0-1,0 1,0 0,0 0,-1-1,1 1,0 0,0 0,0-1,0 1,0 0,0 0,0-1,0 1,0 0,1 0,-1-1,0 1,0 0,0 0,0-1,0 1,0 0,0 0,1 0,-1-1,0 1,0 0,0 0,0 0,1 0,-1-1,0 1,0 0,0 0,1 0,-1 0,0 0,0 0,1-1,27-23,1 0,43-25,-34 23,-35 24,128-88,153-79,-277 166,-1 0,1 0,0 0,0 1,1 0,-1 0,0 1,15-1,-20 2,0 0,0 0,0 1,0-1,-1 1,1-1,0 1,0 0,0-1,-1 1,1 0,0 0,-1 0,1 0,2 3,-2-2,-1 0,1 0,-1 1,0-1,0 0,0 1,0-1,0 0,0 1,-1-1,1 1,-1-1,0 1,0 0,0 2,0 8,-1 1,0-1,-2 0,1 0,-7 16,-27 65,21-59,-131 302,-38 94,178-416,-6 15,-10 39,19-60,2-1,-1 0,1 0,0 1,1-1,0 1,0-1,1 0,3 16,-2-20,-1 0,1-1,-1 1,1-1,0 1,0-1,1 0,-1 0,1 0,0 0,-1 0,1-1,0 1,1-1,-1 0,0 0,1 0,-1 0,1 0,0-1,-1 0,1 1,0-2,6 2,8 0,-1 0,1-1,-1-2,20-1,178-21,66-4,-151 22,-12 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5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255 45,'0'0,"0"0,-11-8,4 4,0-1,0 1,0 0,-1 1,1 0,-1 0,0 0,0 1,0 0,0 1,-11-1,14 2,0 0,0 1,0-1,1 1,-1 0,0 1,1-1,-1 1,1 0,-1 0,1 0,0 1,0-1,0 1,0 0,0 0,1 0,-1 1,1 0,-5 6,1 0,1 0,1 1,0-1,0 1,1 0,0 1,1-1,1 0,-1 1,0 19,3-22,-1-1,1 1,1 0,0-1,0 1,0-1,1 1,1-1,-1 0,1 0,1 0,0 0,0 0,0-1,7 9,-10-14,1 0,0 0,-1 0,1 0,0 0,0-1,0 1,1 0,-1-1,0 0,0 1,1-1,-1 0,1 0,-1-1,1 1,-1 0,1-1,0 1,-1-1,1 0,0 0,-1 0,1 0,-1-1,1 1,0-1,-1 1,1-1,-1 0,1 0,-1 0,0 0,1-1,-1 1,3-3,0 0,1-1,-1 0,0 0,-1 0,1-1,-1 0,0 0,-1 0,0 0,1 0,-2-1,4-11,-3 10,-1 1,-1-1,0 0,0 0,0 0,-1 0,0-1,0 1,-1 0,-1 0,1 0,-1 1,0-1,-1 0,0 1,0-1,0 1,-1 0,-5-7,-7-2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7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268 1,'-5'6,"-29"34,2 2,1 1,3 2,1 0,3 2,2 1,-31 92,50-128,1-1,-1 1,2 0,0 0,0 0,1-1,0 1,1 0,1 0,3 16,-2-19,1 1,0-1,0 1,1-1,0-1,0 1,1-1,0 0,0 0,1 0,0-1,11 8,-3-4,0-1,1 0,1-1,0-1,0-1,0 0,1-1,0-1,0-1,1-1,-1 0,1-1,19-1,-5-1,0-1,0-2,-1-1,0-2,0-1,51-19,-66 19,0 0,0-2,-1 0,0-1,0 0,-1-1,-1-1,18-18,5-11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11:37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83,'0'0,"6"-1,13-2,22-3,23-4,20-2,11-1,2 1,-16 3,-11 2,-17 2,-18 2,-15 2,0 1,5 1,-2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7.7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0,'-1'7,"-112"944,80-558,36-3,2-338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8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1,'0'0,"-4"4,-4 7,-8 8,-4 6,-5 5,1 0,0 0,4-2,3-3,4-7,5-5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8.5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0,'-3'3,"0"-1,1 1,-1 0,1-1,-1 1,1 0,0 1,-2 5,-3 3,-25 37,3 1,3 2,-32 84,45-100,2 0,2 1,1 1,2 0,1 0,1 54,4-77,1 0,1 0,0 0,1 0,0 0,1-1,1 1,0-1,1 0,1-1,0 1,1-1,0-1,1 1,0-1,1-1,0 0,1 0,0-1,1-1,0 0,1 0,0-1,21 10,-7-7,1-1,0-2,0 0,1-2,0-1,0-2,37 1,-26-4,0-2,0-2,0-1,69-20,-76 15,-1-2,33-17,-12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2:58.9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201 1,'-4'14,"2"-8,-132 710,76 45,55-640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09.3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2047,'0'0,"-14"0,1 0,4 0,1 0,-1 0,0-1,-11-2,18 2,-1 1,1-1,0 0,0 1,0-1,0 0,0-1,1 1,-1 0,0 0,0-1,1 1,-1-1,1 0,-1 1,1-1,0 0,0 0,0 0,0 0,0 0,-1-3,0-3,0 1,1-1,0 0,1 1,0-1,1-15,12-48,-8 48,71-333,212-600,-287 955,83-210,-59 155,56-89,-72 130,1 1,1 1,0 0,0 1,18-16,-25 25,0 0,0 1,0-1,1 1,-1 0,1 0,-1 0,1 0,9-1,-11 3,1-1,-1 1,0 0,1 1,-1-1,0 1,0-1,1 1,-1 0,0 0,0 0,0 1,0-1,0 1,0 0,3 2,2 2,0 1,-1 1,0 0,0 0,-1 0,0 0,0 1,6 12,3 12,13 36,-1 13,23 118,0 89,-46-265,50 360,52 293,-98-632,-4-21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09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2,'0'0,"6"0,218 0,632 7,-588-10,-201-2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10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0,4 0,9 0,14 0,17 0,14 0,11 0,7 0,3 0,-11 0,-4 0,-14 0,-1 0,-10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10.5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1 121,'0'0,"0"0,3-2,8-3,12-4,13-4,13-2,12-1,10 2,9 0,6 3,4 2,2 4,0 1,-4 2,-16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11.2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34 108,'0'0,"4"-2,37-19,0 2,2 3,81-22,-110 34,0 2,0-1,1 2,-1 0,1 1,-1 0,1 1,-1 1,19 4,-28-5,0 0,-1 1,1 0,0 0,-1 0,0 1,1-1,-1 1,0 0,0 0,0 1,-1-1,1 1,-1 0,0 0,0 0,0 0,0 0,-1 1,0-1,0 1,0-1,-1 1,1 0,-1 0,0 0,0 0,-1 0,1 0,-2 5,1 8,-1 0,-1 0,-1 0,0-1,-7 19,-36 85,37-98,-253 529,108-241,147-296,-1 1,0 1,1 0,-7 31,13-43,0 0,0 0,1 0,-1 0,2 1,-1-1,0 0,1 0,0 0,0 0,1 0,-1 0,1 0,0 0,0 0,1-1,4 7,-1-2,1-1,0 0,1-1,-1 0,1 0,1 0,-1-1,11 5,-3-3,0 0,1-1,0-1,20 4,15 0,1-2,64 1,-113-9,456 2,-358-9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5:24:11.8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1 209,'16'-9,"38"-25,1 2,2 3,2 2,113-35,-151 57,28-4,-42 8,-1 1,1 0,-1 0,0 0,1 1,-1 0,1 0,11 4,-17-5,1 1,0 0,-1 0,1 0,0 0,-1 0,1 0,-1 0,1 1,-1-1,0 0,1 1,-1-1,0 1,0 0,0-1,0 1,0 0,-1-1,1 1,-1 0,1 0,-1 0,1 0,-1 0,0-1,0 4,0 3,-1-1,0 0,-1 1,0-1,0 0,-3 9,-24 50,-62 106,47-93,40-72,-183 347,27 10,159-360,-10 24,2 1,1 0,-7 43,14-64,0-1,1 1,0 0,0 0,1 0,0-1,0 1,1 0,0-1,0 1,1-1,0 0,0 1,0-1,1-1,0 1,1-1,6 8,-1-4,0-1,1-1,0 1,1-2,-1 0,2 0,-1-1,1 0,-1-1,1-1,20 4,8 0,0-2,65 2,403-18,-280 1,-86 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8EF821-C6D3-00C2-A874-B54F724D9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896C78E-E9ED-95DE-18B7-424CB26EC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F0323A-3FB8-708D-4387-B6CF2E50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C9E392-88C5-64C6-5FFD-9DB2FECF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39CA12-BE8E-8008-3A75-42FD254D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826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6D4897-65CF-2F0A-E926-F2645D56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5B52460-8EFA-ABE5-03D0-76CDBB6FF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3EF086-9213-19DE-454C-946233A7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C70CC7-482B-2C3D-38BA-C6665025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DC3322-C71E-5B6D-4094-0F17117B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1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7048400-0B88-6CD0-1C47-C17F46185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135E08D-6C33-DD3A-598C-1B23ACAFE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62D05B-D605-6C9C-F926-4961237C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E285D9-FEED-1476-50F9-74FA6068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D2903A-FA1D-EDDB-C164-CAAB40FF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43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39F206-993F-6972-663C-88713ABE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3F4AF9-4FC1-F2D6-0B67-D7FB99A39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0ADD05-872E-A874-393F-FD68EC5E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2D9E59-9728-F2D6-203C-9196B30A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1871C3-6175-CC32-EDFE-9D69207E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334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178092-3951-01AC-D154-E5D78733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B70822-0B72-BEBC-5ABB-F9E42E26D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E62D41-6948-045C-50C3-24BEB96C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496CC3-3783-ABC0-C8B6-E0F6CB5C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5320E-802B-BFBD-07D4-11B101C5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5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C6D750-F1B3-999D-FE83-950EF322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B6EB62-F4A1-C1B9-DE41-548F2A9D3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27071F-5DAF-6BA9-C5C4-5C8153E17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846C10-F190-E982-B4F5-17ACCF84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57D690-C63F-6B57-7DA0-79D3AC38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6AD991A-F8F3-E59E-980B-38381400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6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FAE6FA-9B90-AC72-8203-5157FCE4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B7E33C5-0D7A-E1F0-8FCA-126662AF3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D4BD4E-5FDF-B835-7B87-69D313AAB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BEB3001-3553-7C9D-9C07-58BA7191A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7BB0604-88E7-4BB7-F085-CECFB7344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357B099-37BA-BAC4-311F-8B56E52C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E494257-DD29-CADD-462D-65A5FC1D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E7636B0-88FF-D3B1-5CCD-4EA8D05E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69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B20AE8-566A-1BE0-9F53-2837E76A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007DB8-7AC4-D80D-67D1-F908B07F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03F70DF-5E8F-645D-27C3-962B736C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51BF96-53C9-6F99-0B73-E82D609C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350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12E19D-9B6F-74EC-9900-AB32B5CD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7C6634A-A951-BF80-9A7B-70A3D990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69AFCC-E8C8-41D0-A8A9-B6A3EBBA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04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B5D387-ED8F-EBF6-0E81-B8CD6194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81CA0E-D3D4-B704-4D8E-C62EA3A54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37D293B-3F25-5BB1-E708-A79653082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B58475-95FA-1BA0-5D30-B3CE8C6C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968CF0D-17C3-C2F9-F067-7ADAF306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FC1BF3-98F0-65A5-144A-8F6D47E5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1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EDE520-E7AF-3DC6-8EA7-8389C95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69AE435-CD0D-02F6-E876-DCA868FD4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9301ED-C0C3-93C1-7955-E92763F11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4810CC3-DBB1-F94D-DAA0-F8B26C9A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BD4871-BF6C-DA90-0AA6-E69A65A5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0C4F3D-808A-EC31-F96E-A2D23607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78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8C65C5F-47C1-8EBE-1E86-45625901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905A1B-CB0C-482D-A770-686211146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C15453-F7B2-3E8C-ED52-07C31C0F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2EB754-DC76-42B4-9B71-92840155614C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08EB88-729D-FCFD-8B78-71463CF9A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A9F9F7-805D-CDE0-8359-0067D674F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3FE291-D177-4E23-B005-52F0CBC9F1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26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3.xml"/><Relationship Id="rId3" Type="http://schemas.openxmlformats.org/officeDocument/2006/relationships/image" Target="../media/image596.png"/><Relationship Id="rId7" Type="http://schemas.openxmlformats.org/officeDocument/2006/relationships/customXml" Target="../ink/ink622.xml"/><Relationship Id="rId2" Type="http://schemas.openxmlformats.org/officeDocument/2006/relationships/image" Target="../media/image59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1.xml"/><Relationship Id="rId5" Type="http://schemas.openxmlformats.org/officeDocument/2006/relationships/image" Target="../media/image2.png"/><Relationship Id="rId4" Type="http://schemas.openxmlformats.org/officeDocument/2006/relationships/customXml" Target="../ink/ink62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3.png"/><Relationship Id="rId18" Type="http://schemas.openxmlformats.org/officeDocument/2006/relationships/customXml" Target="../ink/ink631.xml"/><Relationship Id="rId26" Type="http://schemas.openxmlformats.org/officeDocument/2006/relationships/customXml" Target="../ink/ink635.xml"/><Relationship Id="rId39" Type="http://schemas.openxmlformats.org/officeDocument/2006/relationships/image" Target="../media/image615.png"/><Relationship Id="rId21" Type="http://schemas.openxmlformats.org/officeDocument/2006/relationships/image" Target="../media/image607.png"/><Relationship Id="rId34" Type="http://schemas.openxmlformats.org/officeDocument/2006/relationships/customXml" Target="../ink/ink639.xml"/><Relationship Id="rId42" Type="http://schemas.openxmlformats.org/officeDocument/2006/relationships/customXml" Target="../ink/ink643.xml"/><Relationship Id="rId47" Type="http://schemas.openxmlformats.org/officeDocument/2006/relationships/image" Target="../media/image619.png"/><Relationship Id="rId50" Type="http://schemas.openxmlformats.org/officeDocument/2006/relationships/customXml" Target="../ink/ink647.xml"/><Relationship Id="rId55" Type="http://schemas.openxmlformats.org/officeDocument/2006/relationships/image" Target="../media/image623.png"/><Relationship Id="rId7" Type="http://schemas.openxmlformats.org/officeDocument/2006/relationships/image" Target="../media/image600.png"/><Relationship Id="rId2" Type="http://schemas.openxmlformats.org/officeDocument/2006/relationships/image" Target="../media/image597.png"/><Relationship Id="rId16" Type="http://schemas.openxmlformats.org/officeDocument/2006/relationships/customXml" Target="../ink/ink630.xml"/><Relationship Id="rId29" Type="http://schemas.openxmlformats.org/officeDocument/2006/relationships/image" Target="../media/image611.png"/><Relationship Id="rId11" Type="http://schemas.openxmlformats.org/officeDocument/2006/relationships/image" Target="../media/image602.png"/><Relationship Id="rId24" Type="http://schemas.openxmlformats.org/officeDocument/2006/relationships/customXml" Target="../ink/ink634.xml"/><Relationship Id="rId32" Type="http://schemas.openxmlformats.org/officeDocument/2006/relationships/customXml" Target="../ink/ink638.xml"/><Relationship Id="rId37" Type="http://schemas.openxmlformats.org/officeDocument/2006/relationships/image" Target="../media/image614.png"/><Relationship Id="rId40" Type="http://schemas.openxmlformats.org/officeDocument/2006/relationships/customXml" Target="../ink/ink642.xml"/><Relationship Id="rId45" Type="http://schemas.openxmlformats.org/officeDocument/2006/relationships/image" Target="../media/image618.png"/><Relationship Id="rId53" Type="http://schemas.openxmlformats.org/officeDocument/2006/relationships/image" Target="../media/image622.png"/><Relationship Id="rId58" Type="http://schemas.openxmlformats.org/officeDocument/2006/relationships/customXml" Target="../ink/ink651.xml"/><Relationship Id="rId5" Type="http://schemas.openxmlformats.org/officeDocument/2006/relationships/image" Target="../media/image599.png"/><Relationship Id="rId19" Type="http://schemas.openxmlformats.org/officeDocument/2006/relationships/image" Target="../media/image606.png"/><Relationship Id="rId4" Type="http://schemas.openxmlformats.org/officeDocument/2006/relationships/customXml" Target="../ink/ink624.xml"/><Relationship Id="rId9" Type="http://schemas.openxmlformats.org/officeDocument/2006/relationships/image" Target="../media/image601.png"/><Relationship Id="rId14" Type="http://schemas.openxmlformats.org/officeDocument/2006/relationships/customXml" Target="../ink/ink629.xml"/><Relationship Id="rId22" Type="http://schemas.openxmlformats.org/officeDocument/2006/relationships/customXml" Target="../ink/ink633.xml"/><Relationship Id="rId27" Type="http://schemas.openxmlformats.org/officeDocument/2006/relationships/image" Target="../media/image610.png"/><Relationship Id="rId30" Type="http://schemas.openxmlformats.org/officeDocument/2006/relationships/customXml" Target="../ink/ink637.xml"/><Relationship Id="rId35" Type="http://schemas.openxmlformats.org/officeDocument/2006/relationships/image" Target="../media/image613.png"/><Relationship Id="rId43" Type="http://schemas.openxmlformats.org/officeDocument/2006/relationships/image" Target="../media/image617.png"/><Relationship Id="rId48" Type="http://schemas.openxmlformats.org/officeDocument/2006/relationships/customXml" Target="../ink/ink646.xml"/><Relationship Id="rId56" Type="http://schemas.openxmlformats.org/officeDocument/2006/relationships/customXml" Target="../ink/ink650.xml"/><Relationship Id="rId8" Type="http://schemas.openxmlformats.org/officeDocument/2006/relationships/customXml" Target="../ink/ink626.xml"/><Relationship Id="rId51" Type="http://schemas.openxmlformats.org/officeDocument/2006/relationships/image" Target="../media/image621.png"/><Relationship Id="rId3" Type="http://schemas.openxmlformats.org/officeDocument/2006/relationships/image" Target="../media/image598.png"/><Relationship Id="rId12" Type="http://schemas.openxmlformats.org/officeDocument/2006/relationships/customXml" Target="../ink/ink628.xml"/><Relationship Id="rId17" Type="http://schemas.openxmlformats.org/officeDocument/2006/relationships/image" Target="../media/image605.png"/><Relationship Id="rId25" Type="http://schemas.openxmlformats.org/officeDocument/2006/relationships/image" Target="../media/image609.png"/><Relationship Id="rId33" Type="http://schemas.openxmlformats.org/officeDocument/2006/relationships/image" Target="../media/image495.png"/><Relationship Id="rId38" Type="http://schemas.openxmlformats.org/officeDocument/2006/relationships/customXml" Target="../ink/ink641.xml"/><Relationship Id="rId46" Type="http://schemas.openxmlformats.org/officeDocument/2006/relationships/customXml" Target="../ink/ink645.xml"/><Relationship Id="rId59" Type="http://schemas.openxmlformats.org/officeDocument/2006/relationships/image" Target="../media/image625.png"/><Relationship Id="rId20" Type="http://schemas.openxmlformats.org/officeDocument/2006/relationships/customXml" Target="../ink/ink632.xml"/><Relationship Id="rId41" Type="http://schemas.openxmlformats.org/officeDocument/2006/relationships/image" Target="../media/image616.png"/><Relationship Id="rId54" Type="http://schemas.openxmlformats.org/officeDocument/2006/relationships/customXml" Target="../ink/ink6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5.xml"/><Relationship Id="rId15" Type="http://schemas.openxmlformats.org/officeDocument/2006/relationships/image" Target="../media/image604.png"/><Relationship Id="rId23" Type="http://schemas.openxmlformats.org/officeDocument/2006/relationships/image" Target="../media/image608.png"/><Relationship Id="rId28" Type="http://schemas.openxmlformats.org/officeDocument/2006/relationships/customXml" Target="../ink/ink636.xml"/><Relationship Id="rId36" Type="http://schemas.openxmlformats.org/officeDocument/2006/relationships/customXml" Target="../ink/ink640.xml"/><Relationship Id="rId49" Type="http://schemas.openxmlformats.org/officeDocument/2006/relationships/image" Target="../media/image620.png"/><Relationship Id="rId57" Type="http://schemas.openxmlformats.org/officeDocument/2006/relationships/image" Target="../media/image624.png"/><Relationship Id="rId10" Type="http://schemas.openxmlformats.org/officeDocument/2006/relationships/customXml" Target="../ink/ink627.xml"/><Relationship Id="rId31" Type="http://schemas.openxmlformats.org/officeDocument/2006/relationships/image" Target="../media/image612.png"/><Relationship Id="rId44" Type="http://schemas.openxmlformats.org/officeDocument/2006/relationships/customXml" Target="../ink/ink644.xml"/><Relationship Id="rId52" Type="http://schemas.openxmlformats.org/officeDocument/2006/relationships/customXml" Target="../ink/ink6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png"/><Relationship Id="rId21" Type="http://schemas.openxmlformats.org/officeDocument/2006/relationships/customXml" Target="../ink/ink12.xml"/><Relationship Id="rId42" Type="http://schemas.openxmlformats.org/officeDocument/2006/relationships/image" Target="../media/image27.png"/><Relationship Id="rId47" Type="http://schemas.openxmlformats.org/officeDocument/2006/relationships/customXml" Target="../ink/ink25.xml"/><Relationship Id="rId63" Type="http://schemas.openxmlformats.org/officeDocument/2006/relationships/customXml" Target="../ink/ink33.xml"/><Relationship Id="rId68" Type="http://schemas.openxmlformats.org/officeDocument/2006/relationships/image" Target="../media/image40.png"/><Relationship Id="rId7" Type="http://schemas.openxmlformats.org/officeDocument/2006/relationships/customXml" Target="../ink/ink5.xml"/><Relationship Id="rId71" Type="http://schemas.openxmlformats.org/officeDocument/2006/relationships/customXml" Target="../ink/ink37.xml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9" Type="http://schemas.openxmlformats.org/officeDocument/2006/relationships/customXml" Target="../ink/ink16.xml"/><Relationship Id="rId11" Type="http://schemas.openxmlformats.org/officeDocument/2006/relationships/customXml" Target="../ink/ink7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openxmlformats.org/officeDocument/2006/relationships/customXml" Target="../ink/ink20.xml"/><Relationship Id="rId40" Type="http://schemas.openxmlformats.org/officeDocument/2006/relationships/image" Target="../media/image26.png"/><Relationship Id="rId45" Type="http://schemas.openxmlformats.org/officeDocument/2006/relationships/customXml" Target="../ink/ink24.xml"/><Relationship Id="rId53" Type="http://schemas.openxmlformats.org/officeDocument/2006/relationships/customXml" Target="../ink/ink28.xml"/><Relationship Id="rId58" Type="http://schemas.openxmlformats.org/officeDocument/2006/relationships/image" Target="../media/image35.png"/><Relationship Id="rId66" Type="http://schemas.openxmlformats.org/officeDocument/2006/relationships/image" Target="../media/image39.png"/><Relationship Id="rId5" Type="http://schemas.openxmlformats.org/officeDocument/2006/relationships/customXml" Target="../ink/ink4.xml"/><Relationship Id="rId61" Type="http://schemas.openxmlformats.org/officeDocument/2006/relationships/customXml" Target="../ink/ink32.xml"/><Relationship Id="rId19" Type="http://schemas.openxmlformats.org/officeDocument/2006/relationships/customXml" Target="../ink/ink11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5.xml"/><Relationship Id="rId30" Type="http://schemas.openxmlformats.org/officeDocument/2006/relationships/image" Target="../media/image21.png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48" Type="http://schemas.openxmlformats.org/officeDocument/2006/relationships/image" Target="../media/image30.png"/><Relationship Id="rId56" Type="http://schemas.openxmlformats.org/officeDocument/2006/relationships/image" Target="../media/image34.png"/><Relationship Id="rId64" Type="http://schemas.openxmlformats.org/officeDocument/2006/relationships/image" Target="../media/image38.png"/><Relationship Id="rId69" Type="http://schemas.openxmlformats.org/officeDocument/2006/relationships/customXml" Target="../ink/ink36.xml"/><Relationship Id="rId8" Type="http://schemas.openxmlformats.org/officeDocument/2006/relationships/image" Target="../media/image10.png"/><Relationship Id="rId51" Type="http://schemas.openxmlformats.org/officeDocument/2006/relationships/customXml" Target="../ink/ink27.xml"/><Relationship Id="rId72" Type="http://schemas.openxmlformats.org/officeDocument/2006/relationships/image" Target="../media/image2.png"/><Relationship Id="rId3" Type="http://schemas.openxmlformats.org/officeDocument/2006/relationships/customXml" Target="../ink/ink3.xml"/><Relationship Id="rId12" Type="http://schemas.openxmlformats.org/officeDocument/2006/relationships/image" Target="../media/image12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25.png"/><Relationship Id="rId46" Type="http://schemas.openxmlformats.org/officeDocument/2006/relationships/image" Target="../media/image29.png"/><Relationship Id="rId59" Type="http://schemas.openxmlformats.org/officeDocument/2006/relationships/customXml" Target="../ink/ink31.xml"/><Relationship Id="rId67" Type="http://schemas.openxmlformats.org/officeDocument/2006/relationships/customXml" Target="../ink/ink35.xml"/><Relationship Id="rId20" Type="http://schemas.openxmlformats.org/officeDocument/2006/relationships/image" Target="../media/image16.png"/><Relationship Id="rId41" Type="http://schemas.openxmlformats.org/officeDocument/2006/relationships/customXml" Target="../ink/ink22.xml"/><Relationship Id="rId54" Type="http://schemas.openxmlformats.org/officeDocument/2006/relationships/image" Target="../media/image33.png"/><Relationship Id="rId62" Type="http://schemas.openxmlformats.org/officeDocument/2006/relationships/image" Target="../media/image37.png"/><Relationship Id="rId7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" Type="http://schemas.openxmlformats.org/officeDocument/2006/relationships/image" Target="../media/image11.png"/><Relationship Id="rId31" Type="http://schemas.openxmlformats.org/officeDocument/2006/relationships/customXml" Target="../ink/ink17.xml"/><Relationship Id="rId44" Type="http://schemas.openxmlformats.org/officeDocument/2006/relationships/image" Target="../media/image28.png"/><Relationship Id="rId52" Type="http://schemas.openxmlformats.org/officeDocument/2006/relationships/image" Target="../media/image32.png"/><Relationship Id="rId60" Type="http://schemas.openxmlformats.org/officeDocument/2006/relationships/image" Target="../media/image36.png"/><Relationship Id="rId65" Type="http://schemas.openxmlformats.org/officeDocument/2006/relationships/customXml" Target="../ink/ink34.xml"/><Relationship Id="rId4" Type="http://schemas.openxmlformats.org/officeDocument/2006/relationships/image" Target="../media/image8.png"/><Relationship Id="rId9" Type="http://schemas.openxmlformats.org/officeDocument/2006/relationships/customXml" Target="../ink/ink6.xml"/><Relationship Id="rId13" Type="http://schemas.openxmlformats.org/officeDocument/2006/relationships/customXml" Target="../ink/ink8.xml"/><Relationship Id="rId18" Type="http://schemas.openxmlformats.org/officeDocument/2006/relationships/image" Target="../media/image15.png"/><Relationship Id="rId39" Type="http://schemas.openxmlformats.org/officeDocument/2006/relationships/customXml" Target="../ink/ink21.xml"/><Relationship Id="rId34" Type="http://schemas.openxmlformats.org/officeDocument/2006/relationships/image" Target="../media/image23.png"/><Relationship Id="rId50" Type="http://schemas.openxmlformats.org/officeDocument/2006/relationships/image" Target="../media/image31.png"/><Relationship Id="rId55" Type="http://schemas.openxmlformats.org/officeDocument/2006/relationships/customXml" Target="../ink/ink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.png"/><Relationship Id="rId21" Type="http://schemas.openxmlformats.org/officeDocument/2006/relationships/customXml" Target="../ink/ink47.xml"/><Relationship Id="rId42" Type="http://schemas.openxmlformats.org/officeDocument/2006/relationships/customXml" Target="../ink/ink58.xml"/><Relationship Id="rId63" Type="http://schemas.openxmlformats.org/officeDocument/2006/relationships/image" Target="../media/image72.png"/><Relationship Id="rId84" Type="http://schemas.openxmlformats.org/officeDocument/2006/relationships/customXml" Target="../ink/ink79.xml"/><Relationship Id="rId138" Type="http://schemas.openxmlformats.org/officeDocument/2006/relationships/image" Target="../media/image109.png"/><Relationship Id="rId16" Type="http://schemas.openxmlformats.org/officeDocument/2006/relationships/image" Target="../media/image49.png"/><Relationship Id="rId107" Type="http://schemas.openxmlformats.org/officeDocument/2006/relationships/image" Target="../media/image94.png"/><Relationship Id="rId11" Type="http://schemas.openxmlformats.org/officeDocument/2006/relationships/customXml" Target="../ink/ink42.xml"/><Relationship Id="rId32" Type="http://schemas.openxmlformats.org/officeDocument/2006/relationships/image" Target="../media/image57.png"/><Relationship Id="rId37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customXml" Target="../ink/ink66.xml"/><Relationship Id="rId74" Type="http://schemas.openxmlformats.org/officeDocument/2006/relationships/customXml" Target="../ink/ink74.xml"/><Relationship Id="rId79" Type="http://schemas.openxmlformats.org/officeDocument/2006/relationships/image" Target="../media/image80.png"/><Relationship Id="rId102" Type="http://schemas.openxmlformats.org/officeDocument/2006/relationships/customXml" Target="../ink/ink88.xml"/><Relationship Id="rId123" Type="http://schemas.openxmlformats.org/officeDocument/2006/relationships/image" Target="../media/image102.png"/><Relationship Id="rId128" Type="http://schemas.openxmlformats.org/officeDocument/2006/relationships/customXml" Target="../ink/ink101.xml"/><Relationship Id="rId5" Type="http://schemas.openxmlformats.org/officeDocument/2006/relationships/customXml" Target="../ink/ink39.xml"/><Relationship Id="rId90" Type="http://schemas.openxmlformats.org/officeDocument/2006/relationships/customXml" Target="../ink/ink82.xml"/><Relationship Id="rId95" Type="http://schemas.openxmlformats.org/officeDocument/2006/relationships/image" Target="../media/image88.png"/><Relationship Id="rId22" Type="http://schemas.openxmlformats.org/officeDocument/2006/relationships/image" Target="../media/image52.png"/><Relationship Id="rId27" Type="http://schemas.openxmlformats.org/officeDocument/2006/relationships/customXml" Target="../ink/ink50.xml"/><Relationship Id="rId43" Type="http://schemas.openxmlformats.org/officeDocument/2006/relationships/image" Target="../media/image62.png"/><Relationship Id="rId48" Type="http://schemas.openxmlformats.org/officeDocument/2006/relationships/customXml" Target="../ink/ink61.xml"/><Relationship Id="rId64" Type="http://schemas.openxmlformats.org/officeDocument/2006/relationships/customXml" Target="../ink/ink69.xml"/><Relationship Id="rId69" Type="http://schemas.openxmlformats.org/officeDocument/2006/relationships/image" Target="../media/image75.png"/><Relationship Id="rId113" Type="http://schemas.openxmlformats.org/officeDocument/2006/relationships/image" Target="../media/image97.png"/><Relationship Id="rId118" Type="http://schemas.openxmlformats.org/officeDocument/2006/relationships/customXml" Target="../ink/ink96.xml"/><Relationship Id="rId134" Type="http://schemas.openxmlformats.org/officeDocument/2006/relationships/image" Target="../media/image107.png"/><Relationship Id="rId139" Type="http://schemas.openxmlformats.org/officeDocument/2006/relationships/customXml" Target="../ink/ink107.xml"/><Relationship Id="rId80" Type="http://schemas.openxmlformats.org/officeDocument/2006/relationships/customXml" Target="../ink/ink77.xml"/><Relationship Id="rId85" Type="http://schemas.openxmlformats.org/officeDocument/2006/relationships/image" Target="../media/image83.png"/><Relationship Id="rId12" Type="http://schemas.openxmlformats.org/officeDocument/2006/relationships/image" Target="../media/image47.png"/><Relationship Id="rId17" Type="http://schemas.openxmlformats.org/officeDocument/2006/relationships/customXml" Target="../ink/ink45.xml"/><Relationship Id="rId33" Type="http://schemas.openxmlformats.org/officeDocument/2006/relationships/customXml" Target="../ink/ink53.xml"/><Relationship Id="rId38" Type="http://schemas.openxmlformats.org/officeDocument/2006/relationships/customXml" Target="../ink/ink56.xml"/><Relationship Id="rId59" Type="http://schemas.openxmlformats.org/officeDocument/2006/relationships/image" Target="../media/image70.png"/><Relationship Id="rId103" Type="http://schemas.openxmlformats.org/officeDocument/2006/relationships/image" Target="../media/image92.png"/><Relationship Id="rId108" Type="http://schemas.openxmlformats.org/officeDocument/2006/relationships/customXml" Target="../ink/ink91.xml"/><Relationship Id="rId124" Type="http://schemas.openxmlformats.org/officeDocument/2006/relationships/customXml" Target="../ink/ink99.xml"/><Relationship Id="rId129" Type="http://schemas.openxmlformats.org/officeDocument/2006/relationships/customXml" Target="../ink/ink102.xml"/><Relationship Id="rId54" Type="http://schemas.openxmlformats.org/officeDocument/2006/relationships/customXml" Target="../ink/ink64.xml"/><Relationship Id="rId70" Type="http://schemas.openxmlformats.org/officeDocument/2006/relationships/customXml" Target="../ink/ink72.xml"/><Relationship Id="rId75" Type="http://schemas.openxmlformats.org/officeDocument/2006/relationships/image" Target="../media/image78.png"/><Relationship Id="rId91" Type="http://schemas.openxmlformats.org/officeDocument/2006/relationships/image" Target="../media/image86.png"/><Relationship Id="rId96" Type="http://schemas.openxmlformats.org/officeDocument/2006/relationships/customXml" Target="../ink/ink85.xml"/><Relationship Id="rId14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23" Type="http://schemas.openxmlformats.org/officeDocument/2006/relationships/customXml" Target="../ink/ink48.xml"/><Relationship Id="rId28" Type="http://schemas.openxmlformats.org/officeDocument/2006/relationships/image" Target="../media/image55.png"/><Relationship Id="rId49" Type="http://schemas.openxmlformats.org/officeDocument/2006/relationships/image" Target="../media/image65.png"/><Relationship Id="rId114" Type="http://schemas.openxmlformats.org/officeDocument/2006/relationships/customXml" Target="../ink/ink94.xml"/><Relationship Id="rId119" Type="http://schemas.openxmlformats.org/officeDocument/2006/relationships/image" Target="../media/image100.png"/><Relationship Id="rId44" Type="http://schemas.openxmlformats.org/officeDocument/2006/relationships/customXml" Target="../ink/ink59.xml"/><Relationship Id="rId60" Type="http://schemas.openxmlformats.org/officeDocument/2006/relationships/customXml" Target="../ink/ink67.xml"/><Relationship Id="rId65" Type="http://schemas.openxmlformats.org/officeDocument/2006/relationships/image" Target="../media/image73.png"/><Relationship Id="rId81" Type="http://schemas.openxmlformats.org/officeDocument/2006/relationships/image" Target="../media/image81.png"/><Relationship Id="rId86" Type="http://schemas.openxmlformats.org/officeDocument/2006/relationships/customXml" Target="../ink/ink80.xml"/><Relationship Id="rId130" Type="http://schemas.openxmlformats.org/officeDocument/2006/relationships/image" Target="../media/image105.png"/><Relationship Id="rId135" Type="http://schemas.openxmlformats.org/officeDocument/2006/relationships/customXml" Target="../ink/ink105.xml"/><Relationship Id="rId13" Type="http://schemas.openxmlformats.org/officeDocument/2006/relationships/customXml" Target="../ink/ink43.xml"/><Relationship Id="rId18" Type="http://schemas.openxmlformats.org/officeDocument/2006/relationships/image" Target="../media/image50.png"/><Relationship Id="rId39" Type="http://schemas.openxmlformats.org/officeDocument/2006/relationships/image" Target="../media/image60.png"/><Relationship Id="rId109" Type="http://schemas.openxmlformats.org/officeDocument/2006/relationships/image" Target="../media/image95.png"/><Relationship Id="rId34" Type="http://schemas.openxmlformats.org/officeDocument/2006/relationships/image" Target="../media/image58.png"/><Relationship Id="rId50" Type="http://schemas.openxmlformats.org/officeDocument/2006/relationships/customXml" Target="../ink/ink62.xml"/><Relationship Id="rId55" Type="http://schemas.openxmlformats.org/officeDocument/2006/relationships/image" Target="../media/image68.png"/><Relationship Id="rId76" Type="http://schemas.openxmlformats.org/officeDocument/2006/relationships/customXml" Target="../ink/ink75.xml"/><Relationship Id="rId97" Type="http://schemas.openxmlformats.org/officeDocument/2006/relationships/image" Target="../media/image89.png"/><Relationship Id="rId104" Type="http://schemas.openxmlformats.org/officeDocument/2006/relationships/customXml" Target="../ink/ink89.xml"/><Relationship Id="rId120" Type="http://schemas.openxmlformats.org/officeDocument/2006/relationships/customXml" Target="../ink/ink97.xml"/><Relationship Id="rId125" Type="http://schemas.openxmlformats.org/officeDocument/2006/relationships/image" Target="../media/image103.png"/><Relationship Id="rId7" Type="http://schemas.openxmlformats.org/officeDocument/2006/relationships/customXml" Target="../ink/ink40.xml"/><Relationship Id="rId71" Type="http://schemas.openxmlformats.org/officeDocument/2006/relationships/image" Target="../media/image76.png"/><Relationship Id="rId92" Type="http://schemas.openxmlformats.org/officeDocument/2006/relationships/customXml" Target="../ink/ink83.xml"/><Relationship Id="rId2" Type="http://schemas.openxmlformats.org/officeDocument/2006/relationships/image" Target="../media/image43.png"/><Relationship Id="rId29" Type="http://schemas.openxmlformats.org/officeDocument/2006/relationships/customXml" Target="../ink/ink51.xml"/><Relationship Id="rId24" Type="http://schemas.openxmlformats.org/officeDocument/2006/relationships/image" Target="../media/image53.png"/><Relationship Id="rId40" Type="http://schemas.openxmlformats.org/officeDocument/2006/relationships/customXml" Target="../ink/ink57.xml"/><Relationship Id="rId45" Type="http://schemas.openxmlformats.org/officeDocument/2006/relationships/image" Target="../media/image63.png"/><Relationship Id="rId66" Type="http://schemas.openxmlformats.org/officeDocument/2006/relationships/customXml" Target="../ink/ink70.xml"/><Relationship Id="rId87" Type="http://schemas.openxmlformats.org/officeDocument/2006/relationships/image" Target="../media/image84.png"/><Relationship Id="rId110" Type="http://schemas.openxmlformats.org/officeDocument/2006/relationships/customXml" Target="../ink/ink92.xml"/><Relationship Id="rId115" Type="http://schemas.openxmlformats.org/officeDocument/2006/relationships/image" Target="../media/image98.png"/><Relationship Id="rId131" Type="http://schemas.openxmlformats.org/officeDocument/2006/relationships/customXml" Target="../ink/ink103.xml"/><Relationship Id="rId136" Type="http://schemas.openxmlformats.org/officeDocument/2006/relationships/image" Target="../media/image108.png"/><Relationship Id="rId61" Type="http://schemas.openxmlformats.org/officeDocument/2006/relationships/image" Target="../media/image71.png"/><Relationship Id="rId82" Type="http://schemas.openxmlformats.org/officeDocument/2006/relationships/customXml" Target="../ink/ink78.xml"/><Relationship Id="rId19" Type="http://schemas.openxmlformats.org/officeDocument/2006/relationships/customXml" Target="../ink/ink46.xml"/><Relationship Id="rId14" Type="http://schemas.openxmlformats.org/officeDocument/2006/relationships/image" Target="../media/image48.png"/><Relationship Id="rId30" Type="http://schemas.openxmlformats.org/officeDocument/2006/relationships/image" Target="../media/image56.png"/><Relationship Id="rId35" Type="http://schemas.openxmlformats.org/officeDocument/2006/relationships/customXml" Target="../ink/ink54.xml"/><Relationship Id="rId56" Type="http://schemas.openxmlformats.org/officeDocument/2006/relationships/customXml" Target="../ink/ink65.xml"/><Relationship Id="rId77" Type="http://schemas.openxmlformats.org/officeDocument/2006/relationships/image" Target="../media/image79.png"/><Relationship Id="rId100" Type="http://schemas.openxmlformats.org/officeDocument/2006/relationships/customXml" Target="../ink/ink87.xml"/><Relationship Id="rId105" Type="http://schemas.openxmlformats.org/officeDocument/2006/relationships/image" Target="../media/image93.png"/><Relationship Id="rId126" Type="http://schemas.openxmlformats.org/officeDocument/2006/relationships/customXml" Target="../ink/ink100.xml"/><Relationship Id="rId8" Type="http://schemas.openxmlformats.org/officeDocument/2006/relationships/image" Target="../media/image45.png"/><Relationship Id="rId51" Type="http://schemas.openxmlformats.org/officeDocument/2006/relationships/image" Target="../media/image66.png"/><Relationship Id="rId72" Type="http://schemas.openxmlformats.org/officeDocument/2006/relationships/customXml" Target="../ink/ink73.xml"/><Relationship Id="rId93" Type="http://schemas.openxmlformats.org/officeDocument/2006/relationships/image" Target="../media/image87.png"/><Relationship Id="rId98" Type="http://schemas.openxmlformats.org/officeDocument/2006/relationships/customXml" Target="../ink/ink86.xml"/><Relationship Id="rId121" Type="http://schemas.openxmlformats.org/officeDocument/2006/relationships/image" Target="../media/image101.png"/><Relationship Id="rId3" Type="http://schemas.openxmlformats.org/officeDocument/2006/relationships/customXml" Target="../ink/ink38.xml"/><Relationship Id="rId25" Type="http://schemas.openxmlformats.org/officeDocument/2006/relationships/customXml" Target="../ink/ink49.xml"/><Relationship Id="rId46" Type="http://schemas.openxmlformats.org/officeDocument/2006/relationships/customXml" Target="../ink/ink60.xml"/><Relationship Id="rId67" Type="http://schemas.openxmlformats.org/officeDocument/2006/relationships/image" Target="../media/image74.png"/><Relationship Id="rId116" Type="http://schemas.openxmlformats.org/officeDocument/2006/relationships/customXml" Target="../ink/ink95.xml"/><Relationship Id="rId137" Type="http://schemas.openxmlformats.org/officeDocument/2006/relationships/customXml" Target="../ink/ink106.xml"/><Relationship Id="rId20" Type="http://schemas.openxmlformats.org/officeDocument/2006/relationships/image" Target="../media/image51.png"/><Relationship Id="rId41" Type="http://schemas.openxmlformats.org/officeDocument/2006/relationships/image" Target="../media/image61.png"/><Relationship Id="rId62" Type="http://schemas.openxmlformats.org/officeDocument/2006/relationships/customXml" Target="../ink/ink68.xml"/><Relationship Id="rId83" Type="http://schemas.openxmlformats.org/officeDocument/2006/relationships/image" Target="../media/image82.png"/><Relationship Id="rId88" Type="http://schemas.openxmlformats.org/officeDocument/2006/relationships/customXml" Target="../ink/ink81.xml"/><Relationship Id="rId111" Type="http://schemas.openxmlformats.org/officeDocument/2006/relationships/image" Target="../media/image96.png"/><Relationship Id="rId132" Type="http://schemas.openxmlformats.org/officeDocument/2006/relationships/image" Target="../media/image106.png"/><Relationship Id="rId15" Type="http://schemas.openxmlformats.org/officeDocument/2006/relationships/customXml" Target="../ink/ink44.xml"/><Relationship Id="rId36" Type="http://schemas.openxmlformats.org/officeDocument/2006/relationships/customXml" Target="../ink/ink55.xml"/><Relationship Id="rId57" Type="http://schemas.openxmlformats.org/officeDocument/2006/relationships/image" Target="../media/image69.png"/><Relationship Id="rId106" Type="http://schemas.openxmlformats.org/officeDocument/2006/relationships/customXml" Target="../ink/ink90.xml"/><Relationship Id="rId127" Type="http://schemas.openxmlformats.org/officeDocument/2006/relationships/image" Target="../media/image104.png"/><Relationship Id="rId10" Type="http://schemas.openxmlformats.org/officeDocument/2006/relationships/image" Target="../media/image46.png"/><Relationship Id="rId31" Type="http://schemas.openxmlformats.org/officeDocument/2006/relationships/customXml" Target="../ink/ink52.xml"/><Relationship Id="rId52" Type="http://schemas.openxmlformats.org/officeDocument/2006/relationships/customXml" Target="../ink/ink63.xml"/><Relationship Id="rId73" Type="http://schemas.openxmlformats.org/officeDocument/2006/relationships/image" Target="../media/image77.png"/><Relationship Id="rId78" Type="http://schemas.openxmlformats.org/officeDocument/2006/relationships/customXml" Target="../ink/ink76.xml"/><Relationship Id="rId94" Type="http://schemas.openxmlformats.org/officeDocument/2006/relationships/customXml" Target="../ink/ink84.xml"/><Relationship Id="rId99" Type="http://schemas.openxmlformats.org/officeDocument/2006/relationships/image" Target="../media/image90.png"/><Relationship Id="rId101" Type="http://schemas.openxmlformats.org/officeDocument/2006/relationships/image" Target="../media/image91.png"/><Relationship Id="rId122" Type="http://schemas.openxmlformats.org/officeDocument/2006/relationships/customXml" Target="../ink/ink98.xml"/><Relationship Id="rId4" Type="http://schemas.openxmlformats.org/officeDocument/2006/relationships/image" Target="../media/image2.png"/><Relationship Id="rId9" Type="http://schemas.openxmlformats.org/officeDocument/2006/relationships/customXml" Target="../ink/ink41.xml"/><Relationship Id="rId26" Type="http://schemas.openxmlformats.org/officeDocument/2006/relationships/image" Target="../media/image54.png"/><Relationship Id="rId47" Type="http://schemas.openxmlformats.org/officeDocument/2006/relationships/image" Target="../media/image64.png"/><Relationship Id="rId68" Type="http://schemas.openxmlformats.org/officeDocument/2006/relationships/customXml" Target="../ink/ink71.xml"/><Relationship Id="rId89" Type="http://schemas.openxmlformats.org/officeDocument/2006/relationships/image" Target="../media/image85.png"/><Relationship Id="rId112" Type="http://schemas.openxmlformats.org/officeDocument/2006/relationships/customXml" Target="../ink/ink93.xml"/><Relationship Id="rId133" Type="http://schemas.openxmlformats.org/officeDocument/2006/relationships/customXml" Target="../ink/ink10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6.xml"/><Relationship Id="rId299" Type="http://schemas.openxmlformats.org/officeDocument/2006/relationships/image" Target="../media/image253.png"/><Relationship Id="rId21" Type="http://schemas.openxmlformats.org/officeDocument/2006/relationships/customXml" Target="../ink/ink117.xml"/><Relationship Id="rId63" Type="http://schemas.openxmlformats.org/officeDocument/2006/relationships/customXml" Target="../ink/ink139.xml"/><Relationship Id="rId159" Type="http://schemas.openxmlformats.org/officeDocument/2006/relationships/customXml" Target="../ink/ink187.xml"/><Relationship Id="rId324" Type="http://schemas.openxmlformats.org/officeDocument/2006/relationships/customXml" Target="../ink/ink275.xml"/><Relationship Id="rId366" Type="http://schemas.openxmlformats.org/officeDocument/2006/relationships/customXml" Target="../ink/ink296.xml"/><Relationship Id="rId170" Type="http://schemas.openxmlformats.org/officeDocument/2006/relationships/image" Target="../media/image193.png"/><Relationship Id="rId226" Type="http://schemas.openxmlformats.org/officeDocument/2006/relationships/customXml" Target="../ink/ink223.xml"/><Relationship Id="rId433" Type="http://schemas.openxmlformats.org/officeDocument/2006/relationships/image" Target="../media/image319.png"/><Relationship Id="rId268" Type="http://schemas.openxmlformats.org/officeDocument/2006/relationships/customXml" Target="../ink/ink244.xml"/><Relationship Id="rId32" Type="http://schemas.openxmlformats.org/officeDocument/2006/relationships/image" Target="../media/image125.png"/><Relationship Id="rId74" Type="http://schemas.openxmlformats.org/officeDocument/2006/relationships/image" Target="../media/image145.png"/><Relationship Id="rId128" Type="http://schemas.openxmlformats.org/officeDocument/2006/relationships/image" Target="../media/image172.png"/><Relationship Id="rId335" Type="http://schemas.openxmlformats.org/officeDocument/2006/relationships/image" Target="../media/image270.png"/><Relationship Id="rId377" Type="http://schemas.openxmlformats.org/officeDocument/2006/relationships/image" Target="../media/image291.png"/><Relationship Id="rId5" Type="http://schemas.openxmlformats.org/officeDocument/2006/relationships/customXml" Target="../ink/ink109.xml"/><Relationship Id="rId181" Type="http://schemas.openxmlformats.org/officeDocument/2006/relationships/customXml" Target="../ink/ink198.xml"/><Relationship Id="rId237" Type="http://schemas.openxmlformats.org/officeDocument/2006/relationships/image" Target="../media/image224.png"/><Relationship Id="rId402" Type="http://schemas.openxmlformats.org/officeDocument/2006/relationships/customXml" Target="../ink/ink314.xml"/><Relationship Id="rId279" Type="http://schemas.openxmlformats.org/officeDocument/2006/relationships/image" Target="../media/image245.png"/><Relationship Id="rId43" Type="http://schemas.openxmlformats.org/officeDocument/2006/relationships/customXml" Target="../ink/ink128.xml"/><Relationship Id="rId139" Type="http://schemas.openxmlformats.org/officeDocument/2006/relationships/customXml" Target="../ink/ink177.xml"/><Relationship Id="rId290" Type="http://schemas.openxmlformats.org/officeDocument/2006/relationships/customXml" Target="../ink/ink255.xml"/><Relationship Id="rId304" Type="http://schemas.openxmlformats.org/officeDocument/2006/relationships/image" Target="../media/image255.png"/><Relationship Id="rId346" Type="http://schemas.openxmlformats.org/officeDocument/2006/relationships/customXml" Target="../ink/ink286.xml"/><Relationship Id="rId388" Type="http://schemas.openxmlformats.org/officeDocument/2006/relationships/customXml" Target="../ink/ink307.xml"/><Relationship Id="rId85" Type="http://schemas.openxmlformats.org/officeDocument/2006/relationships/customXml" Target="../ink/ink150.xml"/><Relationship Id="rId150" Type="http://schemas.openxmlformats.org/officeDocument/2006/relationships/image" Target="../media/image183.png"/><Relationship Id="rId192" Type="http://schemas.openxmlformats.org/officeDocument/2006/relationships/customXml" Target="../ink/ink204.xml"/><Relationship Id="rId206" Type="http://schemas.openxmlformats.org/officeDocument/2006/relationships/customXml" Target="../ink/ink211.xml"/><Relationship Id="rId413" Type="http://schemas.openxmlformats.org/officeDocument/2006/relationships/image" Target="../media/image309.png"/><Relationship Id="rId248" Type="http://schemas.openxmlformats.org/officeDocument/2006/relationships/customXml" Target="../ink/ink234.xml"/><Relationship Id="rId12" Type="http://schemas.openxmlformats.org/officeDocument/2006/relationships/image" Target="../media/image115.png"/><Relationship Id="rId108" Type="http://schemas.openxmlformats.org/officeDocument/2006/relationships/image" Target="../media/image162.png"/><Relationship Id="rId315" Type="http://schemas.openxmlformats.org/officeDocument/2006/relationships/image" Target="../media/image260.png"/><Relationship Id="rId357" Type="http://schemas.openxmlformats.org/officeDocument/2006/relationships/image" Target="../media/image281.png"/><Relationship Id="rId54" Type="http://schemas.openxmlformats.org/officeDocument/2006/relationships/image" Target="../media/image136.png"/><Relationship Id="rId96" Type="http://schemas.openxmlformats.org/officeDocument/2006/relationships/image" Target="../media/image156.png"/><Relationship Id="rId161" Type="http://schemas.openxmlformats.org/officeDocument/2006/relationships/customXml" Target="../ink/ink188.xml"/><Relationship Id="rId217" Type="http://schemas.openxmlformats.org/officeDocument/2006/relationships/image" Target="../media/image214.png"/><Relationship Id="rId399" Type="http://schemas.openxmlformats.org/officeDocument/2006/relationships/image" Target="../media/image302.png"/><Relationship Id="rId259" Type="http://schemas.openxmlformats.org/officeDocument/2006/relationships/image" Target="../media/image235.png"/><Relationship Id="rId424" Type="http://schemas.openxmlformats.org/officeDocument/2006/relationships/customXml" Target="../ink/ink325.xml"/><Relationship Id="rId23" Type="http://schemas.openxmlformats.org/officeDocument/2006/relationships/customXml" Target="../ink/ink118.xml"/><Relationship Id="rId119" Type="http://schemas.openxmlformats.org/officeDocument/2006/relationships/customXml" Target="../ink/ink167.xml"/><Relationship Id="rId270" Type="http://schemas.openxmlformats.org/officeDocument/2006/relationships/customXml" Target="../ink/ink245.xml"/><Relationship Id="rId326" Type="http://schemas.openxmlformats.org/officeDocument/2006/relationships/customXml" Target="../ink/ink276.xml"/><Relationship Id="rId65" Type="http://schemas.openxmlformats.org/officeDocument/2006/relationships/customXml" Target="../ink/ink140.xml"/><Relationship Id="rId130" Type="http://schemas.openxmlformats.org/officeDocument/2006/relationships/image" Target="../media/image173.png"/><Relationship Id="rId368" Type="http://schemas.openxmlformats.org/officeDocument/2006/relationships/customXml" Target="../ink/ink297.xml"/><Relationship Id="rId172" Type="http://schemas.openxmlformats.org/officeDocument/2006/relationships/image" Target="../media/image194.png"/><Relationship Id="rId228" Type="http://schemas.openxmlformats.org/officeDocument/2006/relationships/customXml" Target="../ink/ink224.xml"/><Relationship Id="rId435" Type="http://schemas.openxmlformats.org/officeDocument/2006/relationships/image" Target="../media/image320.png"/><Relationship Id="rId281" Type="http://schemas.openxmlformats.org/officeDocument/2006/relationships/image" Target="../media/image246.png"/><Relationship Id="rId337" Type="http://schemas.openxmlformats.org/officeDocument/2006/relationships/image" Target="../media/image271.png"/><Relationship Id="rId34" Type="http://schemas.openxmlformats.org/officeDocument/2006/relationships/image" Target="../media/image126.png"/><Relationship Id="rId76" Type="http://schemas.openxmlformats.org/officeDocument/2006/relationships/image" Target="../media/image146.png"/><Relationship Id="rId141" Type="http://schemas.openxmlformats.org/officeDocument/2006/relationships/customXml" Target="../ink/ink178.xml"/><Relationship Id="rId379" Type="http://schemas.openxmlformats.org/officeDocument/2006/relationships/image" Target="../media/image292.png"/><Relationship Id="rId7" Type="http://schemas.openxmlformats.org/officeDocument/2006/relationships/customXml" Target="../ink/ink110.xml"/><Relationship Id="rId183" Type="http://schemas.openxmlformats.org/officeDocument/2006/relationships/customXml" Target="../ink/ink199.xml"/><Relationship Id="rId239" Type="http://schemas.openxmlformats.org/officeDocument/2006/relationships/image" Target="../media/image225.png"/><Relationship Id="rId390" Type="http://schemas.openxmlformats.org/officeDocument/2006/relationships/customXml" Target="../ink/ink308.xml"/><Relationship Id="rId404" Type="http://schemas.openxmlformats.org/officeDocument/2006/relationships/customXml" Target="../ink/ink315.xml"/><Relationship Id="rId250" Type="http://schemas.openxmlformats.org/officeDocument/2006/relationships/customXml" Target="../ink/ink235.xml"/><Relationship Id="rId292" Type="http://schemas.openxmlformats.org/officeDocument/2006/relationships/image" Target="../media/image251.png"/><Relationship Id="rId306" Type="http://schemas.openxmlformats.org/officeDocument/2006/relationships/image" Target="../media/image256.png"/><Relationship Id="rId45" Type="http://schemas.openxmlformats.org/officeDocument/2006/relationships/customXml" Target="../ink/ink129.xml"/><Relationship Id="rId87" Type="http://schemas.openxmlformats.org/officeDocument/2006/relationships/customXml" Target="../ink/ink151.xml"/><Relationship Id="rId110" Type="http://schemas.openxmlformats.org/officeDocument/2006/relationships/image" Target="../media/image163.png"/><Relationship Id="rId348" Type="http://schemas.openxmlformats.org/officeDocument/2006/relationships/customXml" Target="../ink/ink287.xml"/><Relationship Id="rId152" Type="http://schemas.openxmlformats.org/officeDocument/2006/relationships/image" Target="../media/image184.png"/><Relationship Id="rId194" Type="http://schemas.openxmlformats.org/officeDocument/2006/relationships/customXml" Target="../ink/ink205.xml"/><Relationship Id="rId208" Type="http://schemas.openxmlformats.org/officeDocument/2006/relationships/customXml" Target="../ink/ink212.xml"/><Relationship Id="rId415" Type="http://schemas.openxmlformats.org/officeDocument/2006/relationships/image" Target="../media/image310.png"/><Relationship Id="rId261" Type="http://schemas.openxmlformats.org/officeDocument/2006/relationships/image" Target="../media/image236.png"/><Relationship Id="rId14" Type="http://schemas.openxmlformats.org/officeDocument/2006/relationships/image" Target="../media/image116.png"/><Relationship Id="rId56" Type="http://schemas.openxmlformats.org/officeDocument/2006/relationships/customXml" Target="../ink/ink135.xml"/><Relationship Id="rId317" Type="http://schemas.openxmlformats.org/officeDocument/2006/relationships/image" Target="../media/image261.png"/><Relationship Id="rId359" Type="http://schemas.openxmlformats.org/officeDocument/2006/relationships/image" Target="../media/image282.png"/><Relationship Id="rId98" Type="http://schemas.openxmlformats.org/officeDocument/2006/relationships/image" Target="../media/image157.png"/><Relationship Id="rId121" Type="http://schemas.openxmlformats.org/officeDocument/2006/relationships/customXml" Target="../ink/ink168.xml"/><Relationship Id="rId163" Type="http://schemas.openxmlformats.org/officeDocument/2006/relationships/customXml" Target="../ink/ink189.xml"/><Relationship Id="rId219" Type="http://schemas.openxmlformats.org/officeDocument/2006/relationships/image" Target="../media/image215.png"/><Relationship Id="rId370" Type="http://schemas.openxmlformats.org/officeDocument/2006/relationships/customXml" Target="../ink/ink298.xml"/><Relationship Id="rId426" Type="http://schemas.openxmlformats.org/officeDocument/2006/relationships/customXml" Target="../ink/ink326.xml"/><Relationship Id="rId230" Type="http://schemas.openxmlformats.org/officeDocument/2006/relationships/customXml" Target="../ink/ink225.xml"/><Relationship Id="rId25" Type="http://schemas.openxmlformats.org/officeDocument/2006/relationships/customXml" Target="../ink/ink119.xml"/><Relationship Id="rId67" Type="http://schemas.openxmlformats.org/officeDocument/2006/relationships/customXml" Target="../ink/ink141.xml"/><Relationship Id="rId272" Type="http://schemas.openxmlformats.org/officeDocument/2006/relationships/customXml" Target="../ink/ink246.xml"/><Relationship Id="rId328" Type="http://schemas.openxmlformats.org/officeDocument/2006/relationships/customXml" Target="../ink/ink277.xml"/><Relationship Id="rId132" Type="http://schemas.openxmlformats.org/officeDocument/2006/relationships/image" Target="../media/image174.png"/><Relationship Id="rId174" Type="http://schemas.openxmlformats.org/officeDocument/2006/relationships/image" Target="../media/image195.png"/><Relationship Id="rId381" Type="http://schemas.openxmlformats.org/officeDocument/2006/relationships/image" Target="../media/image293.png"/><Relationship Id="rId241" Type="http://schemas.openxmlformats.org/officeDocument/2006/relationships/image" Target="../media/image226.png"/><Relationship Id="rId437" Type="http://schemas.openxmlformats.org/officeDocument/2006/relationships/image" Target="../media/image321.png"/><Relationship Id="rId36" Type="http://schemas.openxmlformats.org/officeDocument/2006/relationships/image" Target="../media/image127.png"/><Relationship Id="rId283" Type="http://schemas.openxmlformats.org/officeDocument/2006/relationships/image" Target="../media/image247.png"/><Relationship Id="rId339" Type="http://schemas.openxmlformats.org/officeDocument/2006/relationships/image" Target="../media/image272.png"/><Relationship Id="rId78" Type="http://schemas.openxmlformats.org/officeDocument/2006/relationships/image" Target="../media/image147.png"/><Relationship Id="rId101" Type="http://schemas.openxmlformats.org/officeDocument/2006/relationships/customXml" Target="../ink/ink158.xml"/><Relationship Id="rId143" Type="http://schemas.openxmlformats.org/officeDocument/2006/relationships/customXml" Target="../ink/ink179.xml"/><Relationship Id="rId185" Type="http://schemas.openxmlformats.org/officeDocument/2006/relationships/customXml" Target="../ink/ink200.xml"/><Relationship Id="rId350" Type="http://schemas.openxmlformats.org/officeDocument/2006/relationships/customXml" Target="../ink/ink288.xml"/><Relationship Id="rId406" Type="http://schemas.openxmlformats.org/officeDocument/2006/relationships/customXml" Target="../ink/ink316.xml"/><Relationship Id="rId9" Type="http://schemas.openxmlformats.org/officeDocument/2006/relationships/customXml" Target="../ink/ink111.xml"/><Relationship Id="rId210" Type="http://schemas.openxmlformats.org/officeDocument/2006/relationships/customXml" Target="../ink/ink214.xml"/><Relationship Id="rId392" Type="http://schemas.openxmlformats.org/officeDocument/2006/relationships/customXml" Target="../ink/ink309.xml"/><Relationship Id="rId252" Type="http://schemas.openxmlformats.org/officeDocument/2006/relationships/customXml" Target="../ink/ink236.xml"/><Relationship Id="rId294" Type="http://schemas.openxmlformats.org/officeDocument/2006/relationships/customXml" Target="../ink/ink258.xml"/><Relationship Id="rId308" Type="http://schemas.openxmlformats.org/officeDocument/2006/relationships/image" Target="../media/image257.png"/><Relationship Id="rId47" Type="http://schemas.openxmlformats.org/officeDocument/2006/relationships/customXml" Target="../ink/ink130.xml"/><Relationship Id="rId89" Type="http://schemas.openxmlformats.org/officeDocument/2006/relationships/customXml" Target="../ink/ink152.xml"/><Relationship Id="rId112" Type="http://schemas.openxmlformats.org/officeDocument/2006/relationships/image" Target="../media/image164.png"/><Relationship Id="rId154" Type="http://schemas.openxmlformats.org/officeDocument/2006/relationships/image" Target="../media/image185.png"/><Relationship Id="rId361" Type="http://schemas.openxmlformats.org/officeDocument/2006/relationships/image" Target="../media/image283.png"/><Relationship Id="rId196" Type="http://schemas.openxmlformats.org/officeDocument/2006/relationships/customXml" Target="../ink/ink206.xml"/><Relationship Id="rId417" Type="http://schemas.openxmlformats.org/officeDocument/2006/relationships/image" Target="../media/image311.png"/><Relationship Id="rId16" Type="http://schemas.openxmlformats.org/officeDocument/2006/relationships/image" Target="../media/image117.png"/><Relationship Id="rId221" Type="http://schemas.openxmlformats.org/officeDocument/2006/relationships/image" Target="../media/image216.png"/><Relationship Id="rId263" Type="http://schemas.openxmlformats.org/officeDocument/2006/relationships/image" Target="../media/image237.png"/><Relationship Id="rId319" Type="http://schemas.openxmlformats.org/officeDocument/2006/relationships/image" Target="../media/image262.png"/><Relationship Id="rId58" Type="http://schemas.openxmlformats.org/officeDocument/2006/relationships/image" Target="../media/image137.png"/><Relationship Id="rId123" Type="http://schemas.openxmlformats.org/officeDocument/2006/relationships/customXml" Target="../ink/ink169.xml"/><Relationship Id="rId330" Type="http://schemas.openxmlformats.org/officeDocument/2006/relationships/customXml" Target="../ink/ink278.xml"/><Relationship Id="rId165" Type="http://schemas.openxmlformats.org/officeDocument/2006/relationships/customXml" Target="../ink/ink190.xml"/><Relationship Id="rId372" Type="http://schemas.openxmlformats.org/officeDocument/2006/relationships/customXml" Target="../ink/ink299.xml"/><Relationship Id="rId428" Type="http://schemas.openxmlformats.org/officeDocument/2006/relationships/customXml" Target="../ink/ink327.xml"/><Relationship Id="rId232" Type="http://schemas.openxmlformats.org/officeDocument/2006/relationships/customXml" Target="../ink/ink226.xml"/><Relationship Id="rId274" Type="http://schemas.openxmlformats.org/officeDocument/2006/relationships/customXml" Target="../ink/ink247.xml"/><Relationship Id="rId27" Type="http://schemas.openxmlformats.org/officeDocument/2006/relationships/customXml" Target="../ink/ink120.xml"/><Relationship Id="rId69" Type="http://schemas.openxmlformats.org/officeDocument/2006/relationships/customXml" Target="../ink/ink142.xml"/><Relationship Id="rId134" Type="http://schemas.openxmlformats.org/officeDocument/2006/relationships/image" Target="../media/image175.png"/><Relationship Id="rId80" Type="http://schemas.openxmlformats.org/officeDocument/2006/relationships/image" Target="../media/image148.png"/><Relationship Id="rId176" Type="http://schemas.openxmlformats.org/officeDocument/2006/relationships/image" Target="../media/image196.png"/><Relationship Id="rId341" Type="http://schemas.openxmlformats.org/officeDocument/2006/relationships/image" Target="../media/image273.png"/><Relationship Id="rId383" Type="http://schemas.openxmlformats.org/officeDocument/2006/relationships/image" Target="../media/image294.png"/><Relationship Id="rId439" Type="http://schemas.openxmlformats.org/officeDocument/2006/relationships/image" Target="../media/image322.png"/><Relationship Id="rId201" Type="http://schemas.openxmlformats.org/officeDocument/2006/relationships/image" Target="../media/image208.png"/><Relationship Id="rId243" Type="http://schemas.openxmlformats.org/officeDocument/2006/relationships/image" Target="../media/image227.png"/><Relationship Id="rId285" Type="http://schemas.openxmlformats.org/officeDocument/2006/relationships/image" Target="../media/image248.png"/><Relationship Id="rId38" Type="http://schemas.openxmlformats.org/officeDocument/2006/relationships/image" Target="../media/image128.png"/><Relationship Id="rId103" Type="http://schemas.openxmlformats.org/officeDocument/2006/relationships/customXml" Target="../ink/ink159.xml"/><Relationship Id="rId310" Type="http://schemas.openxmlformats.org/officeDocument/2006/relationships/customXml" Target="../ink/ink268.xml"/><Relationship Id="rId91" Type="http://schemas.openxmlformats.org/officeDocument/2006/relationships/customXml" Target="../ink/ink153.xml"/><Relationship Id="rId145" Type="http://schemas.openxmlformats.org/officeDocument/2006/relationships/customXml" Target="../ink/ink180.xml"/><Relationship Id="rId187" Type="http://schemas.openxmlformats.org/officeDocument/2006/relationships/customXml" Target="../ink/ink201.xml"/><Relationship Id="rId352" Type="http://schemas.openxmlformats.org/officeDocument/2006/relationships/customXml" Target="../ink/ink289.xml"/><Relationship Id="rId394" Type="http://schemas.openxmlformats.org/officeDocument/2006/relationships/customXml" Target="../ink/ink310.xml"/><Relationship Id="rId408" Type="http://schemas.openxmlformats.org/officeDocument/2006/relationships/customXml" Target="../ink/ink317.xml"/><Relationship Id="rId212" Type="http://schemas.openxmlformats.org/officeDocument/2006/relationships/customXml" Target="../ink/ink216.xml"/><Relationship Id="rId254" Type="http://schemas.openxmlformats.org/officeDocument/2006/relationships/customXml" Target="../ink/ink237.xml"/><Relationship Id="rId49" Type="http://schemas.openxmlformats.org/officeDocument/2006/relationships/customXml" Target="../ink/ink131.xml"/><Relationship Id="rId114" Type="http://schemas.openxmlformats.org/officeDocument/2006/relationships/image" Target="../media/image165.png"/><Relationship Id="rId296" Type="http://schemas.openxmlformats.org/officeDocument/2006/relationships/customXml" Target="../ink/ink259.xml"/><Relationship Id="rId60" Type="http://schemas.openxmlformats.org/officeDocument/2006/relationships/image" Target="../media/image138.png"/><Relationship Id="rId81" Type="http://schemas.openxmlformats.org/officeDocument/2006/relationships/customXml" Target="../ink/ink148.xml"/><Relationship Id="rId135" Type="http://schemas.openxmlformats.org/officeDocument/2006/relationships/customXml" Target="../ink/ink175.xml"/><Relationship Id="rId156" Type="http://schemas.openxmlformats.org/officeDocument/2006/relationships/image" Target="../media/image186.png"/><Relationship Id="rId177" Type="http://schemas.openxmlformats.org/officeDocument/2006/relationships/customXml" Target="../ink/ink196.xml"/><Relationship Id="rId198" Type="http://schemas.openxmlformats.org/officeDocument/2006/relationships/customXml" Target="../ink/ink207.xml"/><Relationship Id="rId321" Type="http://schemas.openxmlformats.org/officeDocument/2006/relationships/image" Target="../media/image263.png"/><Relationship Id="rId342" Type="http://schemas.openxmlformats.org/officeDocument/2006/relationships/customXml" Target="../ink/ink284.xml"/><Relationship Id="rId363" Type="http://schemas.openxmlformats.org/officeDocument/2006/relationships/image" Target="../media/image284.png"/><Relationship Id="rId384" Type="http://schemas.openxmlformats.org/officeDocument/2006/relationships/customXml" Target="../ink/ink305.xml"/><Relationship Id="rId419" Type="http://schemas.openxmlformats.org/officeDocument/2006/relationships/image" Target="../media/image312.png"/><Relationship Id="rId202" Type="http://schemas.openxmlformats.org/officeDocument/2006/relationships/customXml" Target="../ink/ink209.xml"/><Relationship Id="rId223" Type="http://schemas.openxmlformats.org/officeDocument/2006/relationships/image" Target="../media/image217.png"/><Relationship Id="rId244" Type="http://schemas.openxmlformats.org/officeDocument/2006/relationships/customXml" Target="../ink/ink232.xml"/><Relationship Id="rId430" Type="http://schemas.openxmlformats.org/officeDocument/2006/relationships/customXml" Target="../ink/ink328.xml"/><Relationship Id="rId18" Type="http://schemas.openxmlformats.org/officeDocument/2006/relationships/image" Target="../media/image118.png"/><Relationship Id="rId39" Type="http://schemas.openxmlformats.org/officeDocument/2006/relationships/customXml" Target="../ink/ink126.xml"/><Relationship Id="rId265" Type="http://schemas.openxmlformats.org/officeDocument/2006/relationships/image" Target="../media/image238.png"/><Relationship Id="rId286" Type="http://schemas.openxmlformats.org/officeDocument/2006/relationships/customXml" Target="../ink/ink253.xml"/><Relationship Id="rId50" Type="http://schemas.openxmlformats.org/officeDocument/2006/relationships/image" Target="../media/image134.png"/><Relationship Id="rId104" Type="http://schemas.openxmlformats.org/officeDocument/2006/relationships/image" Target="../media/image160.png"/><Relationship Id="rId125" Type="http://schemas.openxmlformats.org/officeDocument/2006/relationships/customXml" Target="../ink/ink170.xml"/><Relationship Id="rId146" Type="http://schemas.openxmlformats.org/officeDocument/2006/relationships/image" Target="../media/image181.png"/><Relationship Id="rId167" Type="http://schemas.openxmlformats.org/officeDocument/2006/relationships/customXml" Target="../ink/ink191.xml"/><Relationship Id="rId188" Type="http://schemas.openxmlformats.org/officeDocument/2006/relationships/image" Target="../media/image202.png"/><Relationship Id="rId311" Type="http://schemas.openxmlformats.org/officeDocument/2006/relationships/image" Target="../media/image258.png"/><Relationship Id="rId332" Type="http://schemas.openxmlformats.org/officeDocument/2006/relationships/customXml" Target="../ink/ink279.xml"/><Relationship Id="rId353" Type="http://schemas.openxmlformats.org/officeDocument/2006/relationships/image" Target="../media/image279.png"/><Relationship Id="rId374" Type="http://schemas.openxmlformats.org/officeDocument/2006/relationships/customXml" Target="../ink/ink300.xml"/><Relationship Id="rId395" Type="http://schemas.openxmlformats.org/officeDocument/2006/relationships/image" Target="../media/image300.png"/><Relationship Id="rId409" Type="http://schemas.openxmlformats.org/officeDocument/2006/relationships/image" Target="../media/image307.png"/><Relationship Id="rId71" Type="http://schemas.openxmlformats.org/officeDocument/2006/relationships/customXml" Target="../ink/ink143.xml"/><Relationship Id="rId92" Type="http://schemas.openxmlformats.org/officeDocument/2006/relationships/image" Target="../media/image154.png"/><Relationship Id="rId213" Type="http://schemas.openxmlformats.org/officeDocument/2006/relationships/image" Target="../media/image212.png"/><Relationship Id="rId234" Type="http://schemas.openxmlformats.org/officeDocument/2006/relationships/customXml" Target="../ink/ink227.xml"/><Relationship Id="rId420" Type="http://schemas.openxmlformats.org/officeDocument/2006/relationships/customXml" Target="../ink/ink323.xml"/><Relationship Id="rId2" Type="http://schemas.openxmlformats.org/officeDocument/2006/relationships/image" Target="../media/image111.png"/><Relationship Id="rId29" Type="http://schemas.openxmlformats.org/officeDocument/2006/relationships/customXml" Target="../ink/ink121.xml"/><Relationship Id="rId255" Type="http://schemas.openxmlformats.org/officeDocument/2006/relationships/image" Target="../media/image233.png"/><Relationship Id="rId276" Type="http://schemas.openxmlformats.org/officeDocument/2006/relationships/customXml" Target="../ink/ink248.xml"/><Relationship Id="rId297" Type="http://schemas.openxmlformats.org/officeDocument/2006/relationships/customXml" Target="../ink/ink260.xml"/><Relationship Id="rId40" Type="http://schemas.openxmlformats.org/officeDocument/2006/relationships/image" Target="../media/image129.png"/><Relationship Id="rId115" Type="http://schemas.openxmlformats.org/officeDocument/2006/relationships/customXml" Target="../ink/ink165.xml"/><Relationship Id="rId136" Type="http://schemas.openxmlformats.org/officeDocument/2006/relationships/image" Target="../media/image176.png"/><Relationship Id="rId157" Type="http://schemas.openxmlformats.org/officeDocument/2006/relationships/customXml" Target="../ink/ink186.xml"/><Relationship Id="rId178" Type="http://schemas.openxmlformats.org/officeDocument/2006/relationships/image" Target="../media/image197.png"/><Relationship Id="rId301" Type="http://schemas.openxmlformats.org/officeDocument/2006/relationships/image" Target="../media/image254.png"/><Relationship Id="rId322" Type="http://schemas.openxmlformats.org/officeDocument/2006/relationships/customXml" Target="../ink/ink274.xml"/><Relationship Id="rId343" Type="http://schemas.openxmlformats.org/officeDocument/2006/relationships/image" Target="../media/image274.png"/><Relationship Id="rId364" Type="http://schemas.openxmlformats.org/officeDocument/2006/relationships/customXml" Target="../ink/ink295.xml"/><Relationship Id="rId61" Type="http://schemas.openxmlformats.org/officeDocument/2006/relationships/customXml" Target="../ink/ink138.xml"/><Relationship Id="rId82" Type="http://schemas.openxmlformats.org/officeDocument/2006/relationships/image" Target="../media/image149.png"/><Relationship Id="rId199" Type="http://schemas.openxmlformats.org/officeDocument/2006/relationships/image" Target="../media/image207.png"/><Relationship Id="rId203" Type="http://schemas.openxmlformats.org/officeDocument/2006/relationships/image" Target="../media/image209.png"/><Relationship Id="rId385" Type="http://schemas.openxmlformats.org/officeDocument/2006/relationships/image" Target="../media/image295.png"/><Relationship Id="rId19" Type="http://schemas.openxmlformats.org/officeDocument/2006/relationships/customXml" Target="../ink/ink116.xml"/><Relationship Id="rId224" Type="http://schemas.openxmlformats.org/officeDocument/2006/relationships/customXml" Target="../ink/ink222.xml"/><Relationship Id="rId245" Type="http://schemas.openxmlformats.org/officeDocument/2006/relationships/image" Target="../media/image228.png"/><Relationship Id="rId266" Type="http://schemas.openxmlformats.org/officeDocument/2006/relationships/customXml" Target="../ink/ink243.xml"/><Relationship Id="rId287" Type="http://schemas.openxmlformats.org/officeDocument/2006/relationships/image" Target="../media/image249.png"/><Relationship Id="rId410" Type="http://schemas.openxmlformats.org/officeDocument/2006/relationships/customXml" Target="../ink/ink318.xml"/><Relationship Id="rId431" Type="http://schemas.openxmlformats.org/officeDocument/2006/relationships/image" Target="../media/image318.png"/><Relationship Id="rId30" Type="http://schemas.openxmlformats.org/officeDocument/2006/relationships/image" Target="../media/image124.png"/><Relationship Id="rId105" Type="http://schemas.openxmlformats.org/officeDocument/2006/relationships/customXml" Target="../ink/ink160.xml"/><Relationship Id="rId126" Type="http://schemas.openxmlformats.org/officeDocument/2006/relationships/image" Target="../media/image171.png"/><Relationship Id="rId147" Type="http://schemas.openxmlformats.org/officeDocument/2006/relationships/customXml" Target="../ink/ink181.xml"/><Relationship Id="rId168" Type="http://schemas.openxmlformats.org/officeDocument/2006/relationships/image" Target="../media/image192.png"/><Relationship Id="rId312" Type="http://schemas.openxmlformats.org/officeDocument/2006/relationships/customXml" Target="../ink/ink269.xml"/><Relationship Id="rId333" Type="http://schemas.openxmlformats.org/officeDocument/2006/relationships/image" Target="../media/image269.png"/><Relationship Id="rId354" Type="http://schemas.openxmlformats.org/officeDocument/2006/relationships/customXml" Target="../ink/ink290.xml"/><Relationship Id="rId51" Type="http://schemas.openxmlformats.org/officeDocument/2006/relationships/customXml" Target="../ink/ink132.xml"/><Relationship Id="rId72" Type="http://schemas.openxmlformats.org/officeDocument/2006/relationships/image" Target="../media/image144.png"/><Relationship Id="rId93" Type="http://schemas.openxmlformats.org/officeDocument/2006/relationships/customXml" Target="../ink/ink154.xml"/><Relationship Id="rId189" Type="http://schemas.openxmlformats.org/officeDocument/2006/relationships/customXml" Target="../ink/ink202.xml"/><Relationship Id="rId375" Type="http://schemas.openxmlformats.org/officeDocument/2006/relationships/image" Target="../media/image290.png"/><Relationship Id="rId396" Type="http://schemas.openxmlformats.org/officeDocument/2006/relationships/customXml" Target="../ink/ink311.xml"/><Relationship Id="rId3" Type="http://schemas.openxmlformats.org/officeDocument/2006/relationships/customXml" Target="../ink/ink108.xml"/><Relationship Id="rId214" Type="http://schemas.openxmlformats.org/officeDocument/2006/relationships/customXml" Target="../ink/ink217.xml"/><Relationship Id="rId235" Type="http://schemas.openxmlformats.org/officeDocument/2006/relationships/image" Target="../media/image223.png"/><Relationship Id="rId256" Type="http://schemas.openxmlformats.org/officeDocument/2006/relationships/customXml" Target="../ink/ink238.xml"/><Relationship Id="rId277" Type="http://schemas.openxmlformats.org/officeDocument/2006/relationships/image" Target="../media/image244.png"/><Relationship Id="rId298" Type="http://schemas.openxmlformats.org/officeDocument/2006/relationships/customXml" Target="../ink/ink261.xml"/><Relationship Id="rId400" Type="http://schemas.openxmlformats.org/officeDocument/2006/relationships/customXml" Target="../ink/ink313.xml"/><Relationship Id="rId421" Type="http://schemas.openxmlformats.org/officeDocument/2006/relationships/image" Target="../media/image313.png"/><Relationship Id="rId116" Type="http://schemas.openxmlformats.org/officeDocument/2006/relationships/image" Target="../media/image166.png"/><Relationship Id="rId137" Type="http://schemas.openxmlformats.org/officeDocument/2006/relationships/customXml" Target="../ink/ink176.xml"/><Relationship Id="rId158" Type="http://schemas.openxmlformats.org/officeDocument/2006/relationships/image" Target="../media/image187.png"/><Relationship Id="rId302" Type="http://schemas.openxmlformats.org/officeDocument/2006/relationships/customXml" Target="../ink/ink263.xml"/><Relationship Id="rId323" Type="http://schemas.openxmlformats.org/officeDocument/2006/relationships/image" Target="../media/image264.png"/><Relationship Id="rId344" Type="http://schemas.openxmlformats.org/officeDocument/2006/relationships/customXml" Target="../ink/ink285.xml"/><Relationship Id="rId20" Type="http://schemas.openxmlformats.org/officeDocument/2006/relationships/image" Target="../media/image119.png"/><Relationship Id="rId41" Type="http://schemas.openxmlformats.org/officeDocument/2006/relationships/customXml" Target="../ink/ink127.xml"/><Relationship Id="rId62" Type="http://schemas.openxmlformats.org/officeDocument/2006/relationships/image" Target="../media/image139.png"/><Relationship Id="rId83" Type="http://schemas.openxmlformats.org/officeDocument/2006/relationships/customXml" Target="../ink/ink149.xml"/><Relationship Id="rId179" Type="http://schemas.openxmlformats.org/officeDocument/2006/relationships/customXml" Target="../ink/ink197.xml"/><Relationship Id="rId365" Type="http://schemas.openxmlformats.org/officeDocument/2006/relationships/image" Target="../media/image285.png"/><Relationship Id="rId386" Type="http://schemas.openxmlformats.org/officeDocument/2006/relationships/customXml" Target="../ink/ink306.xml"/><Relationship Id="rId190" Type="http://schemas.openxmlformats.org/officeDocument/2006/relationships/customXml" Target="../ink/ink203.xml"/><Relationship Id="rId204" Type="http://schemas.openxmlformats.org/officeDocument/2006/relationships/customXml" Target="../ink/ink210.xml"/><Relationship Id="rId225" Type="http://schemas.openxmlformats.org/officeDocument/2006/relationships/image" Target="../media/image218.png"/><Relationship Id="rId246" Type="http://schemas.openxmlformats.org/officeDocument/2006/relationships/customXml" Target="../ink/ink233.xml"/><Relationship Id="rId267" Type="http://schemas.openxmlformats.org/officeDocument/2006/relationships/image" Target="../media/image239.png"/><Relationship Id="rId288" Type="http://schemas.openxmlformats.org/officeDocument/2006/relationships/customXml" Target="../ink/ink254.xml"/><Relationship Id="rId411" Type="http://schemas.openxmlformats.org/officeDocument/2006/relationships/image" Target="../media/image308.png"/><Relationship Id="rId432" Type="http://schemas.openxmlformats.org/officeDocument/2006/relationships/customXml" Target="../ink/ink329.xml"/><Relationship Id="rId106" Type="http://schemas.openxmlformats.org/officeDocument/2006/relationships/image" Target="../media/image161.png"/><Relationship Id="rId127" Type="http://schemas.openxmlformats.org/officeDocument/2006/relationships/customXml" Target="../ink/ink171.xml"/><Relationship Id="rId313" Type="http://schemas.openxmlformats.org/officeDocument/2006/relationships/image" Target="../media/image259.png"/><Relationship Id="rId10" Type="http://schemas.openxmlformats.org/officeDocument/2006/relationships/image" Target="../media/image2.png"/><Relationship Id="rId31" Type="http://schemas.openxmlformats.org/officeDocument/2006/relationships/customXml" Target="../ink/ink122.xml"/><Relationship Id="rId52" Type="http://schemas.openxmlformats.org/officeDocument/2006/relationships/image" Target="../media/image135.png"/><Relationship Id="rId73" Type="http://schemas.openxmlformats.org/officeDocument/2006/relationships/customXml" Target="../ink/ink144.xml"/><Relationship Id="rId94" Type="http://schemas.openxmlformats.org/officeDocument/2006/relationships/image" Target="../media/image155.png"/><Relationship Id="rId148" Type="http://schemas.openxmlformats.org/officeDocument/2006/relationships/image" Target="../media/image182.png"/><Relationship Id="rId169" Type="http://schemas.openxmlformats.org/officeDocument/2006/relationships/customXml" Target="../ink/ink192.xml"/><Relationship Id="rId334" Type="http://schemas.openxmlformats.org/officeDocument/2006/relationships/customXml" Target="../ink/ink280.xml"/><Relationship Id="rId355" Type="http://schemas.openxmlformats.org/officeDocument/2006/relationships/image" Target="../media/image280.png"/><Relationship Id="rId376" Type="http://schemas.openxmlformats.org/officeDocument/2006/relationships/customXml" Target="../ink/ink301.xml"/><Relationship Id="rId397" Type="http://schemas.openxmlformats.org/officeDocument/2006/relationships/image" Target="../media/image301.png"/><Relationship Id="rId4" Type="http://schemas.openxmlformats.org/officeDocument/2006/relationships/image" Target="../media/image112.png"/><Relationship Id="rId180" Type="http://schemas.openxmlformats.org/officeDocument/2006/relationships/image" Target="../media/image198.png"/><Relationship Id="rId215" Type="http://schemas.openxmlformats.org/officeDocument/2006/relationships/image" Target="../media/image213.png"/><Relationship Id="rId236" Type="http://schemas.openxmlformats.org/officeDocument/2006/relationships/customXml" Target="../ink/ink228.xml"/><Relationship Id="rId257" Type="http://schemas.openxmlformats.org/officeDocument/2006/relationships/image" Target="../media/image234.png"/><Relationship Id="rId278" Type="http://schemas.openxmlformats.org/officeDocument/2006/relationships/customXml" Target="../ink/ink249.xml"/><Relationship Id="rId401" Type="http://schemas.openxmlformats.org/officeDocument/2006/relationships/image" Target="../media/image303.png"/><Relationship Id="rId422" Type="http://schemas.openxmlformats.org/officeDocument/2006/relationships/customXml" Target="../ink/ink324.xml"/><Relationship Id="rId303" Type="http://schemas.openxmlformats.org/officeDocument/2006/relationships/customXml" Target="../ink/ink264.xml"/><Relationship Id="rId42" Type="http://schemas.openxmlformats.org/officeDocument/2006/relationships/image" Target="../media/image130.png"/><Relationship Id="rId84" Type="http://schemas.openxmlformats.org/officeDocument/2006/relationships/image" Target="../media/image150.png"/><Relationship Id="rId138" Type="http://schemas.openxmlformats.org/officeDocument/2006/relationships/image" Target="../media/image177.png"/><Relationship Id="rId345" Type="http://schemas.openxmlformats.org/officeDocument/2006/relationships/image" Target="../media/image275.png"/><Relationship Id="rId387" Type="http://schemas.openxmlformats.org/officeDocument/2006/relationships/image" Target="../media/image296.png"/><Relationship Id="rId191" Type="http://schemas.openxmlformats.org/officeDocument/2006/relationships/image" Target="../media/image203.png"/><Relationship Id="rId205" Type="http://schemas.openxmlformats.org/officeDocument/2006/relationships/image" Target="../media/image210.png"/><Relationship Id="rId247" Type="http://schemas.openxmlformats.org/officeDocument/2006/relationships/image" Target="../media/image229.png"/><Relationship Id="rId412" Type="http://schemas.openxmlformats.org/officeDocument/2006/relationships/customXml" Target="../ink/ink319.xml"/><Relationship Id="rId107" Type="http://schemas.openxmlformats.org/officeDocument/2006/relationships/customXml" Target="../ink/ink161.xml"/><Relationship Id="rId289" Type="http://schemas.openxmlformats.org/officeDocument/2006/relationships/image" Target="../media/image250.png"/><Relationship Id="rId11" Type="http://schemas.openxmlformats.org/officeDocument/2006/relationships/customXml" Target="../ink/ink112.xml"/><Relationship Id="rId53" Type="http://schemas.openxmlformats.org/officeDocument/2006/relationships/customXml" Target="../ink/ink133.xml"/><Relationship Id="rId149" Type="http://schemas.openxmlformats.org/officeDocument/2006/relationships/customXml" Target="../ink/ink182.xml"/><Relationship Id="rId314" Type="http://schemas.openxmlformats.org/officeDocument/2006/relationships/customXml" Target="../ink/ink270.xml"/><Relationship Id="rId356" Type="http://schemas.openxmlformats.org/officeDocument/2006/relationships/customXml" Target="../ink/ink291.xml"/><Relationship Id="rId398" Type="http://schemas.openxmlformats.org/officeDocument/2006/relationships/customXml" Target="../ink/ink312.xml"/><Relationship Id="rId95" Type="http://schemas.openxmlformats.org/officeDocument/2006/relationships/customXml" Target="../ink/ink155.xml"/><Relationship Id="rId160" Type="http://schemas.openxmlformats.org/officeDocument/2006/relationships/image" Target="../media/image188.png"/><Relationship Id="rId216" Type="http://schemas.openxmlformats.org/officeDocument/2006/relationships/customXml" Target="../ink/ink218.xml"/><Relationship Id="rId423" Type="http://schemas.openxmlformats.org/officeDocument/2006/relationships/image" Target="../media/image314.png"/><Relationship Id="rId258" Type="http://schemas.openxmlformats.org/officeDocument/2006/relationships/customXml" Target="../ink/ink239.xml"/><Relationship Id="rId22" Type="http://schemas.openxmlformats.org/officeDocument/2006/relationships/image" Target="../media/image120.png"/><Relationship Id="rId64" Type="http://schemas.openxmlformats.org/officeDocument/2006/relationships/image" Target="../media/image140.png"/><Relationship Id="rId118" Type="http://schemas.openxmlformats.org/officeDocument/2006/relationships/image" Target="../media/image167.png"/><Relationship Id="rId325" Type="http://schemas.openxmlformats.org/officeDocument/2006/relationships/image" Target="../media/image265.png"/><Relationship Id="rId367" Type="http://schemas.openxmlformats.org/officeDocument/2006/relationships/image" Target="../media/image286.png"/><Relationship Id="rId171" Type="http://schemas.openxmlformats.org/officeDocument/2006/relationships/customXml" Target="../ink/ink193.xml"/><Relationship Id="rId227" Type="http://schemas.openxmlformats.org/officeDocument/2006/relationships/image" Target="../media/image219.png"/><Relationship Id="rId269" Type="http://schemas.openxmlformats.org/officeDocument/2006/relationships/image" Target="../media/image240.png"/><Relationship Id="rId434" Type="http://schemas.openxmlformats.org/officeDocument/2006/relationships/customXml" Target="../ink/ink330.xml"/><Relationship Id="rId33" Type="http://schemas.openxmlformats.org/officeDocument/2006/relationships/customXml" Target="../ink/ink123.xml"/><Relationship Id="rId129" Type="http://schemas.openxmlformats.org/officeDocument/2006/relationships/customXml" Target="../ink/ink172.xml"/><Relationship Id="rId280" Type="http://schemas.openxmlformats.org/officeDocument/2006/relationships/customXml" Target="../ink/ink250.xml"/><Relationship Id="rId336" Type="http://schemas.openxmlformats.org/officeDocument/2006/relationships/customXml" Target="../ink/ink281.xml"/><Relationship Id="rId75" Type="http://schemas.openxmlformats.org/officeDocument/2006/relationships/customXml" Target="../ink/ink145.xml"/><Relationship Id="rId140" Type="http://schemas.openxmlformats.org/officeDocument/2006/relationships/image" Target="../media/image178.png"/><Relationship Id="rId182" Type="http://schemas.openxmlformats.org/officeDocument/2006/relationships/image" Target="../media/image199.png"/><Relationship Id="rId378" Type="http://schemas.openxmlformats.org/officeDocument/2006/relationships/customXml" Target="../ink/ink302.xml"/><Relationship Id="rId403" Type="http://schemas.openxmlformats.org/officeDocument/2006/relationships/image" Target="../media/image304.png"/><Relationship Id="rId6" Type="http://schemas.openxmlformats.org/officeDocument/2006/relationships/image" Target="../media/image113.png"/><Relationship Id="rId238" Type="http://schemas.openxmlformats.org/officeDocument/2006/relationships/customXml" Target="../ink/ink229.xml"/><Relationship Id="rId291" Type="http://schemas.openxmlformats.org/officeDocument/2006/relationships/customXml" Target="../ink/ink256.xml"/><Relationship Id="rId305" Type="http://schemas.openxmlformats.org/officeDocument/2006/relationships/customXml" Target="../ink/ink265.xml"/><Relationship Id="rId347" Type="http://schemas.openxmlformats.org/officeDocument/2006/relationships/image" Target="../media/image276.png"/><Relationship Id="rId44" Type="http://schemas.openxmlformats.org/officeDocument/2006/relationships/image" Target="../media/image131.png"/><Relationship Id="rId86" Type="http://schemas.openxmlformats.org/officeDocument/2006/relationships/image" Target="../media/image151.png"/><Relationship Id="rId151" Type="http://schemas.openxmlformats.org/officeDocument/2006/relationships/customXml" Target="../ink/ink183.xml"/><Relationship Id="rId389" Type="http://schemas.openxmlformats.org/officeDocument/2006/relationships/image" Target="../media/image297.png"/><Relationship Id="rId193" Type="http://schemas.openxmlformats.org/officeDocument/2006/relationships/image" Target="../media/image204.png"/><Relationship Id="rId207" Type="http://schemas.openxmlformats.org/officeDocument/2006/relationships/image" Target="../media/image211.png"/><Relationship Id="rId249" Type="http://schemas.openxmlformats.org/officeDocument/2006/relationships/image" Target="../media/image230.png"/><Relationship Id="rId414" Type="http://schemas.openxmlformats.org/officeDocument/2006/relationships/customXml" Target="../ink/ink320.xml"/><Relationship Id="rId13" Type="http://schemas.openxmlformats.org/officeDocument/2006/relationships/customXml" Target="../ink/ink113.xml"/><Relationship Id="rId109" Type="http://schemas.openxmlformats.org/officeDocument/2006/relationships/customXml" Target="../ink/ink162.xml"/><Relationship Id="rId260" Type="http://schemas.openxmlformats.org/officeDocument/2006/relationships/customXml" Target="../ink/ink240.xml"/><Relationship Id="rId316" Type="http://schemas.openxmlformats.org/officeDocument/2006/relationships/customXml" Target="../ink/ink271.xml"/><Relationship Id="rId55" Type="http://schemas.openxmlformats.org/officeDocument/2006/relationships/customXml" Target="../ink/ink134.xml"/><Relationship Id="rId97" Type="http://schemas.openxmlformats.org/officeDocument/2006/relationships/customXml" Target="../ink/ink156.xml"/><Relationship Id="rId120" Type="http://schemas.openxmlformats.org/officeDocument/2006/relationships/image" Target="../media/image168.png"/><Relationship Id="rId358" Type="http://schemas.openxmlformats.org/officeDocument/2006/relationships/customXml" Target="../ink/ink292.xml"/><Relationship Id="rId162" Type="http://schemas.openxmlformats.org/officeDocument/2006/relationships/image" Target="../media/image189.png"/><Relationship Id="rId218" Type="http://schemas.openxmlformats.org/officeDocument/2006/relationships/customXml" Target="../ink/ink219.xml"/><Relationship Id="rId425" Type="http://schemas.openxmlformats.org/officeDocument/2006/relationships/image" Target="../media/image315.png"/><Relationship Id="rId271" Type="http://schemas.openxmlformats.org/officeDocument/2006/relationships/image" Target="../media/image241.png"/><Relationship Id="rId24" Type="http://schemas.openxmlformats.org/officeDocument/2006/relationships/image" Target="../media/image121.png"/><Relationship Id="rId66" Type="http://schemas.openxmlformats.org/officeDocument/2006/relationships/image" Target="../media/image141.png"/><Relationship Id="rId131" Type="http://schemas.openxmlformats.org/officeDocument/2006/relationships/customXml" Target="../ink/ink173.xml"/><Relationship Id="rId327" Type="http://schemas.openxmlformats.org/officeDocument/2006/relationships/image" Target="../media/image266.png"/><Relationship Id="rId369" Type="http://schemas.openxmlformats.org/officeDocument/2006/relationships/image" Target="../media/image287.png"/><Relationship Id="rId173" Type="http://schemas.openxmlformats.org/officeDocument/2006/relationships/customXml" Target="../ink/ink194.xml"/><Relationship Id="rId229" Type="http://schemas.openxmlformats.org/officeDocument/2006/relationships/image" Target="../media/image220.png"/><Relationship Id="rId380" Type="http://schemas.openxmlformats.org/officeDocument/2006/relationships/customXml" Target="../ink/ink303.xml"/><Relationship Id="rId436" Type="http://schemas.openxmlformats.org/officeDocument/2006/relationships/customXml" Target="../ink/ink331.xml"/><Relationship Id="rId240" Type="http://schemas.openxmlformats.org/officeDocument/2006/relationships/customXml" Target="../ink/ink230.xml"/><Relationship Id="rId35" Type="http://schemas.openxmlformats.org/officeDocument/2006/relationships/customXml" Target="../ink/ink124.xml"/><Relationship Id="rId77" Type="http://schemas.openxmlformats.org/officeDocument/2006/relationships/customXml" Target="../ink/ink146.xml"/><Relationship Id="rId100" Type="http://schemas.openxmlformats.org/officeDocument/2006/relationships/image" Target="../media/image158.png"/><Relationship Id="rId282" Type="http://schemas.openxmlformats.org/officeDocument/2006/relationships/customXml" Target="../ink/ink251.xml"/><Relationship Id="rId338" Type="http://schemas.openxmlformats.org/officeDocument/2006/relationships/customXml" Target="../ink/ink282.xml"/><Relationship Id="rId8" Type="http://schemas.openxmlformats.org/officeDocument/2006/relationships/image" Target="../media/image114.png"/><Relationship Id="rId142" Type="http://schemas.openxmlformats.org/officeDocument/2006/relationships/image" Target="../media/image179.png"/><Relationship Id="rId184" Type="http://schemas.openxmlformats.org/officeDocument/2006/relationships/image" Target="../media/image200.png"/><Relationship Id="rId391" Type="http://schemas.openxmlformats.org/officeDocument/2006/relationships/image" Target="../media/image298.png"/><Relationship Id="rId405" Type="http://schemas.openxmlformats.org/officeDocument/2006/relationships/image" Target="../media/image305.png"/><Relationship Id="rId251" Type="http://schemas.openxmlformats.org/officeDocument/2006/relationships/image" Target="../media/image231.png"/><Relationship Id="rId46" Type="http://schemas.openxmlformats.org/officeDocument/2006/relationships/image" Target="../media/image132.png"/><Relationship Id="rId293" Type="http://schemas.openxmlformats.org/officeDocument/2006/relationships/customXml" Target="../ink/ink257.xml"/><Relationship Id="rId307" Type="http://schemas.openxmlformats.org/officeDocument/2006/relationships/customXml" Target="../ink/ink266.xml"/><Relationship Id="rId349" Type="http://schemas.openxmlformats.org/officeDocument/2006/relationships/image" Target="../media/image277.png"/><Relationship Id="rId88" Type="http://schemas.openxmlformats.org/officeDocument/2006/relationships/image" Target="../media/image152.png"/><Relationship Id="rId111" Type="http://schemas.openxmlformats.org/officeDocument/2006/relationships/customXml" Target="../ink/ink163.xml"/><Relationship Id="rId153" Type="http://schemas.openxmlformats.org/officeDocument/2006/relationships/customXml" Target="../ink/ink184.xml"/><Relationship Id="rId195" Type="http://schemas.openxmlformats.org/officeDocument/2006/relationships/image" Target="../media/image205.png"/><Relationship Id="rId209" Type="http://schemas.openxmlformats.org/officeDocument/2006/relationships/customXml" Target="../ink/ink213.xml"/><Relationship Id="rId360" Type="http://schemas.openxmlformats.org/officeDocument/2006/relationships/customXml" Target="../ink/ink293.xml"/><Relationship Id="rId416" Type="http://schemas.openxmlformats.org/officeDocument/2006/relationships/customXml" Target="../ink/ink321.xml"/><Relationship Id="rId220" Type="http://schemas.openxmlformats.org/officeDocument/2006/relationships/customXml" Target="../ink/ink220.xml"/><Relationship Id="rId15" Type="http://schemas.openxmlformats.org/officeDocument/2006/relationships/customXml" Target="../ink/ink114.xml"/><Relationship Id="rId57" Type="http://schemas.openxmlformats.org/officeDocument/2006/relationships/customXml" Target="../ink/ink136.xml"/><Relationship Id="rId262" Type="http://schemas.openxmlformats.org/officeDocument/2006/relationships/customXml" Target="../ink/ink241.xml"/><Relationship Id="rId318" Type="http://schemas.openxmlformats.org/officeDocument/2006/relationships/customXml" Target="../ink/ink272.xml"/><Relationship Id="rId99" Type="http://schemas.openxmlformats.org/officeDocument/2006/relationships/customXml" Target="../ink/ink157.xml"/><Relationship Id="rId122" Type="http://schemas.openxmlformats.org/officeDocument/2006/relationships/image" Target="../media/image169.png"/><Relationship Id="rId164" Type="http://schemas.openxmlformats.org/officeDocument/2006/relationships/image" Target="../media/image190.png"/><Relationship Id="rId371" Type="http://schemas.openxmlformats.org/officeDocument/2006/relationships/image" Target="../media/image288.png"/><Relationship Id="rId427" Type="http://schemas.openxmlformats.org/officeDocument/2006/relationships/image" Target="../media/image316.png"/><Relationship Id="rId26" Type="http://schemas.openxmlformats.org/officeDocument/2006/relationships/image" Target="../media/image122.png"/><Relationship Id="rId231" Type="http://schemas.openxmlformats.org/officeDocument/2006/relationships/image" Target="../media/image221.png"/><Relationship Id="rId273" Type="http://schemas.openxmlformats.org/officeDocument/2006/relationships/image" Target="../media/image242.png"/><Relationship Id="rId329" Type="http://schemas.openxmlformats.org/officeDocument/2006/relationships/image" Target="../media/image267.png"/><Relationship Id="rId68" Type="http://schemas.openxmlformats.org/officeDocument/2006/relationships/image" Target="../media/image142.png"/><Relationship Id="rId133" Type="http://schemas.openxmlformats.org/officeDocument/2006/relationships/customXml" Target="../ink/ink174.xml"/><Relationship Id="rId175" Type="http://schemas.openxmlformats.org/officeDocument/2006/relationships/customXml" Target="../ink/ink195.xml"/><Relationship Id="rId340" Type="http://schemas.openxmlformats.org/officeDocument/2006/relationships/customXml" Target="../ink/ink283.xml"/><Relationship Id="rId200" Type="http://schemas.openxmlformats.org/officeDocument/2006/relationships/customXml" Target="../ink/ink208.xml"/><Relationship Id="rId382" Type="http://schemas.openxmlformats.org/officeDocument/2006/relationships/customXml" Target="../ink/ink304.xml"/><Relationship Id="rId438" Type="http://schemas.openxmlformats.org/officeDocument/2006/relationships/customXml" Target="../ink/ink332.xml"/><Relationship Id="rId242" Type="http://schemas.openxmlformats.org/officeDocument/2006/relationships/customXml" Target="../ink/ink231.xml"/><Relationship Id="rId284" Type="http://schemas.openxmlformats.org/officeDocument/2006/relationships/customXml" Target="../ink/ink252.xml"/><Relationship Id="rId37" Type="http://schemas.openxmlformats.org/officeDocument/2006/relationships/customXml" Target="../ink/ink125.xml"/><Relationship Id="rId79" Type="http://schemas.openxmlformats.org/officeDocument/2006/relationships/customXml" Target="../ink/ink147.xml"/><Relationship Id="rId102" Type="http://schemas.openxmlformats.org/officeDocument/2006/relationships/image" Target="../media/image159.png"/><Relationship Id="rId144" Type="http://schemas.openxmlformats.org/officeDocument/2006/relationships/image" Target="../media/image180.png"/><Relationship Id="rId90" Type="http://schemas.openxmlformats.org/officeDocument/2006/relationships/image" Target="../media/image153.png"/><Relationship Id="rId186" Type="http://schemas.openxmlformats.org/officeDocument/2006/relationships/image" Target="../media/image201.png"/><Relationship Id="rId351" Type="http://schemas.openxmlformats.org/officeDocument/2006/relationships/image" Target="../media/image278.png"/><Relationship Id="rId393" Type="http://schemas.openxmlformats.org/officeDocument/2006/relationships/image" Target="../media/image299.png"/><Relationship Id="rId407" Type="http://schemas.openxmlformats.org/officeDocument/2006/relationships/image" Target="../media/image306.png"/><Relationship Id="rId211" Type="http://schemas.openxmlformats.org/officeDocument/2006/relationships/customXml" Target="../ink/ink215.xml"/><Relationship Id="rId253" Type="http://schemas.openxmlformats.org/officeDocument/2006/relationships/image" Target="../media/image232.png"/><Relationship Id="rId295" Type="http://schemas.openxmlformats.org/officeDocument/2006/relationships/image" Target="../media/image252.png"/><Relationship Id="rId309" Type="http://schemas.openxmlformats.org/officeDocument/2006/relationships/customXml" Target="../ink/ink267.xml"/><Relationship Id="rId48" Type="http://schemas.openxmlformats.org/officeDocument/2006/relationships/image" Target="../media/image133.png"/><Relationship Id="rId113" Type="http://schemas.openxmlformats.org/officeDocument/2006/relationships/customXml" Target="../ink/ink164.xml"/><Relationship Id="rId320" Type="http://schemas.openxmlformats.org/officeDocument/2006/relationships/customXml" Target="../ink/ink273.xml"/><Relationship Id="rId155" Type="http://schemas.openxmlformats.org/officeDocument/2006/relationships/customXml" Target="../ink/ink185.xml"/><Relationship Id="rId197" Type="http://schemas.openxmlformats.org/officeDocument/2006/relationships/image" Target="../media/image206.png"/><Relationship Id="rId362" Type="http://schemas.openxmlformats.org/officeDocument/2006/relationships/customXml" Target="../ink/ink294.xml"/><Relationship Id="rId418" Type="http://schemas.openxmlformats.org/officeDocument/2006/relationships/customXml" Target="../ink/ink322.xml"/><Relationship Id="rId222" Type="http://schemas.openxmlformats.org/officeDocument/2006/relationships/customXml" Target="../ink/ink221.xml"/><Relationship Id="rId264" Type="http://schemas.openxmlformats.org/officeDocument/2006/relationships/customXml" Target="../ink/ink242.xml"/><Relationship Id="rId17" Type="http://schemas.openxmlformats.org/officeDocument/2006/relationships/customXml" Target="../ink/ink115.xml"/><Relationship Id="rId59" Type="http://schemas.openxmlformats.org/officeDocument/2006/relationships/customXml" Target="../ink/ink137.xml"/><Relationship Id="rId124" Type="http://schemas.openxmlformats.org/officeDocument/2006/relationships/image" Target="../media/image170.png"/><Relationship Id="rId70" Type="http://schemas.openxmlformats.org/officeDocument/2006/relationships/image" Target="../media/image143.png"/><Relationship Id="rId166" Type="http://schemas.openxmlformats.org/officeDocument/2006/relationships/image" Target="../media/image191.png"/><Relationship Id="rId331" Type="http://schemas.openxmlformats.org/officeDocument/2006/relationships/image" Target="../media/image268.png"/><Relationship Id="rId373" Type="http://schemas.openxmlformats.org/officeDocument/2006/relationships/image" Target="../media/image289.png"/><Relationship Id="rId429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22.png"/><Relationship Id="rId28" Type="http://schemas.openxmlformats.org/officeDocument/2006/relationships/image" Target="../media/image123.png"/><Relationship Id="rId275" Type="http://schemas.openxmlformats.org/officeDocument/2006/relationships/image" Target="../media/image243.png"/><Relationship Id="rId300" Type="http://schemas.openxmlformats.org/officeDocument/2006/relationships/customXml" Target="../ink/ink26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5.png"/><Relationship Id="rId117" Type="http://schemas.openxmlformats.org/officeDocument/2006/relationships/image" Target="../media/image379.png"/><Relationship Id="rId21" Type="http://schemas.openxmlformats.org/officeDocument/2006/relationships/customXml" Target="../ink/ink342.xml"/><Relationship Id="rId42" Type="http://schemas.openxmlformats.org/officeDocument/2006/relationships/image" Target="../media/image343.png"/><Relationship Id="rId47" Type="http://schemas.openxmlformats.org/officeDocument/2006/relationships/customXml" Target="../ink/ink355.xml"/><Relationship Id="rId63" Type="http://schemas.openxmlformats.org/officeDocument/2006/relationships/customXml" Target="../ink/ink363.xml"/><Relationship Id="rId68" Type="http://schemas.openxmlformats.org/officeDocument/2006/relationships/image" Target="../media/image356.png"/><Relationship Id="rId84" Type="http://schemas.openxmlformats.org/officeDocument/2006/relationships/image" Target="../media/image364.png"/><Relationship Id="rId89" Type="http://schemas.openxmlformats.org/officeDocument/2006/relationships/customXml" Target="../ink/ink376.xml"/><Relationship Id="rId112" Type="http://schemas.openxmlformats.org/officeDocument/2006/relationships/customXml" Target="../ink/ink388.xml"/><Relationship Id="rId16" Type="http://schemas.openxmlformats.org/officeDocument/2006/relationships/image" Target="../media/image330.png"/><Relationship Id="rId107" Type="http://schemas.openxmlformats.org/officeDocument/2006/relationships/customXml" Target="../ink/ink385.xml"/><Relationship Id="rId11" Type="http://schemas.openxmlformats.org/officeDocument/2006/relationships/customXml" Target="../ink/ink337.xml"/><Relationship Id="rId32" Type="http://schemas.openxmlformats.org/officeDocument/2006/relationships/image" Target="../media/image338.png"/><Relationship Id="rId37" Type="http://schemas.openxmlformats.org/officeDocument/2006/relationships/customXml" Target="../ink/ink350.xml"/><Relationship Id="rId53" Type="http://schemas.openxmlformats.org/officeDocument/2006/relationships/customXml" Target="../ink/ink358.xml"/><Relationship Id="rId58" Type="http://schemas.openxmlformats.org/officeDocument/2006/relationships/image" Target="../media/image351.png"/><Relationship Id="rId74" Type="http://schemas.openxmlformats.org/officeDocument/2006/relationships/image" Target="../media/image359.png"/><Relationship Id="rId79" Type="http://schemas.openxmlformats.org/officeDocument/2006/relationships/customXml" Target="../ink/ink371.xml"/><Relationship Id="rId102" Type="http://schemas.openxmlformats.org/officeDocument/2006/relationships/image" Target="../media/image372.png"/><Relationship Id="rId5" Type="http://schemas.openxmlformats.org/officeDocument/2006/relationships/customXml" Target="../ink/ink334.xml"/><Relationship Id="rId90" Type="http://schemas.openxmlformats.org/officeDocument/2006/relationships/image" Target="../media/image367.png"/><Relationship Id="rId95" Type="http://schemas.openxmlformats.org/officeDocument/2006/relationships/customXml" Target="../ink/ink379.xml"/><Relationship Id="rId22" Type="http://schemas.openxmlformats.org/officeDocument/2006/relationships/image" Target="../media/image333.png"/><Relationship Id="rId27" Type="http://schemas.openxmlformats.org/officeDocument/2006/relationships/customXml" Target="../ink/ink345.xml"/><Relationship Id="rId43" Type="http://schemas.openxmlformats.org/officeDocument/2006/relationships/customXml" Target="../ink/ink353.xml"/><Relationship Id="rId48" Type="http://schemas.openxmlformats.org/officeDocument/2006/relationships/image" Target="../media/image346.png"/><Relationship Id="rId64" Type="http://schemas.openxmlformats.org/officeDocument/2006/relationships/image" Target="../media/image354.png"/><Relationship Id="rId69" Type="http://schemas.openxmlformats.org/officeDocument/2006/relationships/customXml" Target="../ink/ink366.xml"/><Relationship Id="rId113" Type="http://schemas.openxmlformats.org/officeDocument/2006/relationships/image" Target="../media/image377.png"/><Relationship Id="rId118" Type="http://schemas.openxmlformats.org/officeDocument/2006/relationships/customXml" Target="../ink/ink391.xml"/><Relationship Id="rId80" Type="http://schemas.openxmlformats.org/officeDocument/2006/relationships/image" Target="../media/image362.png"/><Relationship Id="rId85" Type="http://schemas.openxmlformats.org/officeDocument/2006/relationships/customXml" Target="../ink/ink374.xml"/><Relationship Id="rId12" Type="http://schemas.openxmlformats.org/officeDocument/2006/relationships/image" Target="../media/image328.png"/><Relationship Id="rId17" Type="http://schemas.openxmlformats.org/officeDocument/2006/relationships/customXml" Target="../ink/ink340.xml"/><Relationship Id="rId33" Type="http://schemas.openxmlformats.org/officeDocument/2006/relationships/customXml" Target="../ink/ink348.xml"/><Relationship Id="rId38" Type="http://schemas.openxmlformats.org/officeDocument/2006/relationships/image" Target="../media/image341.png"/><Relationship Id="rId59" Type="http://schemas.openxmlformats.org/officeDocument/2006/relationships/customXml" Target="../ink/ink361.xml"/><Relationship Id="rId103" Type="http://schemas.openxmlformats.org/officeDocument/2006/relationships/customXml" Target="../ink/ink383.xml"/><Relationship Id="rId108" Type="http://schemas.openxmlformats.org/officeDocument/2006/relationships/customXml" Target="../ink/ink386.xml"/><Relationship Id="rId54" Type="http://schemas.openxmlformats.org/officeDocument/2006/relationships/image" Target="../media/image349.png"/><Relationship Id="rId70" Type="http://schemas.openxmlformats.org/officeDocument/2006/relationships/image" Target="../media/image357.png"/><Relationship Id="rId75" Type="http://schemas.openxmlformats.org/officeDocument/2006/relationships/customXml" Target="../ink/ink369.xml"/><Relationship Id="rId91" Type="http://schemas.openxmlformats.org/officeDocument/2006/relationships/customXml" Target="../ink/ink377.xml"/><Relationship Id="rId96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png"/><Relationship Id="rId23" Type="http://schemas.openxmlformats.org/officeDocument/2006/relationships/customXml" Target="../ink/ink343.xml"/><Relationship Id="rId28" Type="http://schemas.openxmlformats.org/officeDocument/2006/relationships/image" Target="../media/image336.png"/><Relationship Id="rId49" Type="http://schemas.openxmlformats.org/officeDocument/2006/relationships/customXml" Target="../ink/ink356.xml"/><Relationship Id="rId114" Type="http://schemas.openxmlformats.org/officeDocument/2006/relationships/customXml" Target="../ink/ink389.xml"/><Relationship Id="rId119" Type="http://schemas.openxmlformats.org/officeDocument/2006/relationships/image" Target="../media/image380.png"/><Relationship Id="rId10" Type="http://schemas.openxmlformats.org/officeDocument/2006/relationships/image" Target="../media/image327.png"/><Relationship Id="rId31" Type="http://schemas.openxmlformats.org/officeDocument/2006/relationships/customXml" Target="../ink/ink347.xml"/><Relationship Id="rId44" Type="http://schemas.openxmlformats.org/officeDocument/2006/relationships/image" Target="../media/image344.png"/><Relationship Id="rId52" Type="http://schemas.openxmlformats.org/officeDocument/2006/relationships/image" Target="../media/image348.png"/><Relationship Id="rId60" Type="http://schemas.openxmlformats.org/officeDocument/2006/relationships/image" Target="../media/image352.png"/><Relationship Id="rId65" Type="http://schemas.openxmlformats.org/officeDocument/2006/relationships/customXml" Target="../ink/ink364.xml"/><Relationship Id="rId73" Type="http://schemas.openxmlformats.org/officeDocument/2006/relationships/customXml" Target="../ink/ink368.xml"/><Relationship Id="rId78" Type="http://schemas.openxmlformats.org/officeDocument/2006/relationships/image" Target="../media/image361.png"/><Relationship Id="rId81" Type="http://schemas.openxmlformats.org/officeDocument/2006/relationships/customXml" Target="../ink/ink372.xml"/><Relationship Id="rId86" Type="http://schemas.openxmlformats.org/officeDocument/2006/relationships/image" Target="../media/image365.png"/><Relationship Id="rId94" Type="http://schemas.openxmlformats.org/officeDocument/2006/relationships/image" Target="../media/image2.png"/><Relationship Id="rId99" Type="http://schemas.openxmlformats.org/officeDocument/2006/relationships/customXml" Target="../ink/ink381.xml"/><Relationship Id="rId101" Type="http://schemas.openxmlformats.org/officeDocument/2006/relationships/customXml" Target="../ink/ink382.xml"/><Relationship Id="rId4" Type="http://schemas.openxmlformats.org/officeDocument/2006/relationships/image" Target="../media/image324.png"/><Relationship Id="rId9" Type="http://schemas.openxmlformats.org/officeDocument/2006/relationships/customXml" Target="../ink/ink336.xml"/><Relationship Id="rId13" Type="http://schemas.openxmlformats.org/officeDocument/2006/relationships/customXml" Target="../ink/ink338.xml"/><Relationship Id="rId18" Type="http://schemas.openxmlformats.org/officeDocument/2006/relationships/image" Target="../media/image331.png"/><Relationship Id="rId39" Type="http://schemas.openxmlformats.org/officeDocument/2006/relationships/customXml" Target="../ink/ink351.xml"/><Relationship Id="rId109" Type="http://schemas.openxmlformats.org/officeDocument/2006/relationships/image" Target="../media/image375.png"/><Relationship Id="rId34" Type="http://schemas.openxmlformats.org/officeDocument/2006/relationships/image" Target="../media/image339.png"/><Relationship Id="rId50" Type="http://schemas.openxmlformats.org/officeDocument/2006/relationships/image" Target="../media/image347.png"/><Relationship Id="rId55" Type="http://schemas.openxmlformats.org/officeDocument/2006/relationships/customXml" Target="../ink/ink359.xml"/><Relationship Id="rId76" Type="http://schemas.openxmlformats.org/officeDocument/2006/relationships/image" Target="../media/image360.png"/><Relationship Id="rId97" Type="http://schemas.openxmlformats.org/officeDocument/2006/relationships/customXml" Target="../ink/ink380.xml"/><Relationship Id="rId104" Type="http://schemas.openxmlformats.org/officeDocument/2006/relationships/image" Target="../media/image373.png"/><Relationship Id="rId7" Type="http://schemas.openxmlformats.org/officeDocument/2006/relationships/customXml" Target="../ink/ink335.xml"/><Relationship Id="rId71" Type="http://schemas.openxmlformats.org/officeDocument/2006/relationships/customXml" Target="../ink/ink367.xml"/><Relationship Id="rId92" Type="http://schemas.openxmlformats.org/officeDocument/2006/relationships/image" Target="../media/image368.png"/><Relationship Id="rId2" Type="http://schemas.openxmlformats.org/officeDocument/2006/relationships/image" Target="../media/image323.png"/><Relationship Id="rId29" Type="http://schemas.openxmlformats.org/officeDocument/2006/relationships/customXml" Target="../ink/ink346.xml"/><Relationship Id="rId24" Type="http://schemas.openxmlformats.org/officeDocument/2006/relationships/image" Target="../media/image334.png"/><Relationship Id="rId40" Type="http://schemas.openxmlformats.org/officeDocument/2006/relationships/image" Target="../media/image342.png"/><Relationship Id="rId45" Type="http://schemas.openxmlformats.org/officeDocument/2006/relationships/customXml" Target="../ink/ink354.xml"/><Relationship Id="rId66" Type="http://schemas.openxmlformats.org/officeDocument/2006/relationships/image" Target="../media/image355.png"/><Relationship Id="rId87" Type="http://schemas.openxmlformats.org/officeDocument/2006/relationships/customXml" Target="../ink/ink375.xml"/><Relationship Id="rId110" Type="http://schemas.openxmlformats.org/officeDocument/2006/relationships/customXml" Target="../ink/ink387.xml"/><Relationship Id="rId115" Type="http://schemas.openxmlformats.org/officeDocument/2006/relationships/image" Target="../media/image378.png"/><Relationship Id="rId61" Type="http://schemas.openxmlformats.org/officeDocument/2006/relationships/customXml" Target="../ink/ink362.xml"/><Relationship Id="rId82" Type="http://schemas.openxmlformats.org/officeDocument/2006/relationships/image" Target="../media/image363.png"/><Relationship Id="rId19" Type="http://schemas.openxmlformats.org/officeDocument/2006/relationships/customXml" Target="../ink/ink341.xml"/><Relationship Id="rId14" Type="http://schemas.openxmlformats.org/officeDocument/2006/relationships/image" Target="../media/image329.png"/><Relationship Id="rId30" Type="http://schemas.openxmlformats.org/officeDocument/2006/relationships/image" Target="../media/image337.png"/><Relationship Id="rId35" Type="http://schemas.openxmlformats.org/officeDocument/2006/relationships/customXml" Target="../ink/ink349.xml"/><Relationship Id="rId56" Type="http://schemas.openxmlformats.org/officeDocument/2006/relationships/image" Target="../media/image350.png"/><Relationship Id="rId77" Type="http://schemas.openxmlformats.org/officeDocument/2006/relationships/customXml" Target="../ink/ink370.xml"/><Relationship Id="rId100" Type="http://schemas.openxmlformats.org/officeDocument/2006/relationships/image" Target="../media/image371.png"/><Relationship Id="rId105" Type="http://schemas.openxmlformats.org/officeDocument/2006/relationships/customXml" Target="../ink/ink384.xml"/><Relationship Id="rId8" Type="http://schemas.openxmlformats.org/officeDocument/2006/relationships/image" Target="../media/image326.png"/><Relationship Id="rId51" Type="http://schemas.openxmlformats.org/officeDocument/2006/relationships/customXml" Target="../ink/ink357.xml"/><Relationship Id="rId72" Type="http://schemas.openxmlformats.org/officeDocument/2006/relationships/image" Target="../media/image358.png"/><Relationship Id="rId93" Type="http://schemas.openxmlformats.org/officeDocument/2006/relationships/customXml" Target="../ink/ink378.xml"/><Relationship Id="rId98" Type="http://schemas.openxmlformats.org/officeDocument/2006/relationships/image" Target="../media/image370.png"/><Relationship Id="rId3" Type="http://schemas.openxmlformats.org/officeDocument/2006/relationships/customXml" Target="../ink/ink333.xml"/><Relationship Id="rId25" Type="http://schemas.openxmlformats.org/officeDocument/2006/relationships/customXml" Target="../ink/ink344.xml"/><Relationship Id="rId46" Type="http://schemas.openxmlformats.org/officeDocument/2006/relationships/image" Target="../media/image345.png"/><Relationship Id="rId67" Type="http://schemas.openxmlformats.org/officeDocument/2006/relationships/customXml" Target="../ink/ink365.xml"/><Relationship Id="rId116" Type="http://schemas.openxmlformats.org/officeDocument/2006/relationships/customXml" Target="../ink/ink390.xml"/><Relationship Id="rId20" Type="http://schemas.openxmlformats.org/officeDocument/2006/relationships/image" Target="../media/image332.png"/><Relationship Id="rId41" Type="http://schemas.openxmlformats.org/officeDocument/2006/relationships/customXml" Target="../ink/ink352.xml"/><Relationship Id="rId62" Type="http://schemas.openxmlformats.org/officeDocument/2006/relationships/image" Target="../media/image353.png"/><Relationship Id="rId83" Type="http://schemas.openxmlformats.org/officeDocument/2006/relationships/customXml" Target="../ink/ink373.xml"/><Relationship Id="rId88" Type="http://schemas.openxmlformats.org/officeDocument/2006/relationships/image" Target="../media/image366.png"/><Relationship Id="rId111" Type="http://schemas.openxmlformats.org/officeDocument/2006/relationships/image" Target="../media/image376.png"/><Relationship Id="rId15" Type="http://schemas.openxmlformats.org/officeDocument/2006/relationships/customXml" Target="../ink/ink339.xml"/><Relationship Id="rId36" Type="http://schemas.openxmlformats.org/officeDocument/2006/relationships/image" Target="../media/image340.png"/><Relationship Id="rId57" Type="http://schemas.openxmlformats.org/officeDocument/2006/relationships/customXml" Target="../ink/ink360.xml"/><Relationship Id="rId106" Type="http://schemas.openxmlformats.org/officeDocument/2006/relationships/image" Target="../media/image37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6.png"/><Relationship Id="rId299" Type="http://schemas.openxmlformats.org/officeDocument/2006/relationships/customXml" Target="../ink/ink544.xml"/><Relationship Id="rId21" Type="http://schemas.openxmlformats.org/officeDocument/2006/relationships/image" Target="../media/image389.png"/><Relationship Id="rId63" Type="http://schemas.openxmlformats.org/officeDocument/2006/relationships/image" Target="../media/image409.png"/><Relationship Id="rId159" Type="http://schemas.openxmlformats.org/officeDocument/2006/relationships/image" Target="../media/image456.png"/><Relationship Id="rId324" Type="http://schemas.openxmlformats.org/officeDocument/2006/relationships/image" Target="../media/image534.png"/><Relationship Id="rId366" Type="http://schemas.openxmlformats.org/officeDocument/2006/relationships/image" Target="../media/image555.png"/><Relationship Id="rId170" Type="http://schemas.openxmlformats.org/officeDocument/2006/relationships/customXml" Target="../ink/ink477.xml"/><Relationship Id="rId226" Type="http://schemas.openxmlformats.org/officeDocument/2006/relationships/customXml" Target="../ink/ink506.xml"/><Relationship Id="rId433" Type="http://schemas.openxmlformats.org/officeDocument/2006/relationships/customXml" Target="../ink/ink612.xml"/><Relationship Id="rId268" Type="http://schemas.openxmlformats.org/officeDocument/2006/relationships/customXml" Target="../ink/ink527.xml"/><Relationship Id="rId32" Type="http://schemas.openxmlformats.org/officeDocument/2006/relationships/customXml" Target="../ink/ink407.xml"/><Relationship Id="rId74" Type="http://schemas.openxmlformats.org/officeDocument/2006/relationships/customXml" Target="../ink/ink429.xml"/><Relationship Id="rId128" Type="http://schemas.openxmlformats.org/officeDocument/2006/relationships/customXml" Target="../ink/ink456.xml"/><Relationship Id="rId335" Type="http://schemas.openxmlformats.org/officeDocument/2006/relationships/customXml" Target="../ink/ink562.xml"/><Relationship Id="rId377" Type="http://schemas.openxmlformats.org/officeDocument/2006/relationships/customXml" Target="../ink/ink583.xml"/><Relationship Id="rId5" Type="http://schemas.openxmlformats.org/officeDocument/2006/relationships/customXml" Target="../ink/ink393.xml"/><Relationship Id="rId181" Type="http://schemas.openxmlformats.org/officeDocument/2006/relationships/image" Target="../media/image467.png"/><Relationship Id="rId237" Type="http://schemas.openxmlformats.org/officeDocument/2006/relationships/image" Target="../media/image493.png"/><Relationship Id="rId402" Type="http://schemas.openxmlformats.org/officeDocument/2006/relationships/customXml" Target="../ink/ink596.xml"/><Relationship Id="rId279" Type="http://schemas.openxmlformats.org/officeDocument/2006/relationships/customXml" Target="../ink/ink534.xml"/><Relationship Id="rId444" Type="http://schemas.openxmlformats.org/officeDocument/2006/relationships/customXml" Target="../ink/ink618.xml"/><Relationship Id="rId43" Type="http://schemas.openxmlformats.org/officeDocument/2006/relationships/customXml" Target="../ink/ink413.xml"/><Relationship Id="rId139" Type="http://schemas.openxmlformats.org/officeDocument/2006/relationships/image" Target="../media/image446.png"/><Relationship Id="rId290" Type="http://schemas.openxmlformats.org/officeDocument/2006/relationships/image" Target="../media/image517.png"/><Relationship Id="rId304" Type="http://schemas.openxmlformats.org/officeDocument/2006/relationships/image" Target="../media/image524.png"/><Relationship Id="rId346" Type="http://schemas.openxmlformats.org/officeDocument/2006/relationships/image" Target="../media/image545.png"/><Relationship Id="rId388" Type="http://schemas.openxmlformats.org/officeDocument/2006/relationships/image" Target="../media/image566.png"/><Relationship Id="rId85" Type="http://schemas.openxmlformats.org/officeDocument/2006/relationships/image" Target="../media/image420.png"/><Relationship Id="rId150" Type="http://schemas.openxmlformats.org/officeDocument/2006/relationships/customXml" Target="../ink/ink467.xml"/><Relationship Id="rId192" Type="http://schemas.openxmlformats.org/officeDocument/2006/relationships/image" Target="../media/image472.png"/><Relationship Id="rId206" Type="http://schemas.openxmlformats.org/officeDocument/2006/relationships/customXml" Target="../ink/ink496.xml"/><Relationship Id="rId413" Type="http://schemas.openxmlformats.org/officeDocument/2006/relationships/customXml" Target="../ink/ink602.xml"/><Relationship Id="rId248" Type="http://schemas.openxmlformats.org/officeDocument/2006/relationships/customXml" Target="../ink/ink517.xml"/><Relationship Id="rId12" Type="http://schemas.openxmlformats.org/officeDocument/2006/relationships/customXml" Target="../ink/ink397.xml"/><Relationship Id="rId108" Type="http://schemas.openxmlformats.org/officeDocument/2006/relationships/customXml" Target="../ink/ink446.xml"/><Relationship Id="rId315" Type="http://schemas.openxmlformats.org/officeDocument/2006/relationships/customXml" Target="../ink/ink552.xml"/><Relationship Id="rId357" Type="http://schemas.openxmlformats.org/officeDocument/2006/relationships/customXml" Target="../ink/ink573.xml"/><Relationship Id="rId54" Type="http://schemas.openxmlformats.org/officeDocument/2006/relationships/customXml" Target="../ink/ink419.xml"/><Relationship Id="rId96" Type="http://schemas.openxmlformats.org/officeDocument/2006/relationships/customXml" Target="../ink/ink440.xml"/><Relationship Id="rId161" Type="http://schemas.openxmlformats.org/officeDocument/2006/relationships/image" Target="../media/image457.png"/><Relationship Id="rId217" Type="http://schemas.openxmlformats.org/officeDocument/2006/relationships/image" Target="../media/image484.png"/><Relationship Id="rId399" Type="http://schemas.openxmlformats.org/officeDocument/2006/relationships/customXml" Target="../ink/ink594.xml"/><Relationship Id="rId259" Type="http://schemas.openxmlformats.org/officeDocument/2006/relationships/image" Target="../media/image503.png"/><Relationship Id="rId424" Type="http://schemas.openxmlformats.org/officeDocument/2006/relationships/image" Target="../media/image583.png"/><Relationship Id="rId23" Type="http://schemas.openxmlformats.org/officeDocument/2006/relationships/image" Target="../media/image390.png"/><Relationship Id="rId119" Type="http://schemas.openxmlformats.org/officeDocument/2006/relationships/image" Target="../media/image437.png"/><Relationship Id="rId270" Type="http://schemas.openxmlformats.org/officeDocument/2006/relationships/customXml" Target="../ink/ink528.xml"/><Relationship Id="rId326" Type="http://schemas.openxmlformats.org/officeDocument/2006/relationships/image" Target="../media/image535.png"/><Relationship Id="rId65" Type="http://schemas.openxmlformats.org/officeDocument/2006/relationships/image" Target="../media/image410.png"/><Relationship Id="rId130" Type="http://schemas.openxmlformats.org/officeDocument/2006/relationships/customXml" Target="../ink/ink457.xml"/><Relationship Id="rId368" Type="http://schemas.openxmlformats.org/officeDocument/2006/relationships/image" Target="../media/image556.png"/><Relationship Id="rId172" Type="http://schemas.openxmlformats.org/officeDocument/2006/relationships/customXml" Target="../ink/ink478.xml"/><Relationship Id="rId228" Type="http://schemas.openxmlformats.org/officeDocument/2006/relationships/customXml" Target="../ink/ink507.xml"/><Relationship Id="rId435" Type="http://schemas.openxmlformats.org/officeDocument/2006/relationships/customXml" Target="../ink/ink613.xml"/><Relationship Id="rId281" Type="http://schemas.openxmlformats.org/officeDocument/2006/relationships/customXml" Target="../ink/ink535.xml"/><Relationship Id="rId337" Type="http://schemas.openxmlformats.org/officeDocument/2006/relationships/customXml" Target="../ink/ink563.xml"/><Relationship Id="rId34" Type="http://schemas.openxmlformats.org/officeDocument/2006/relationships/customXml" Target="../ink/ink408.xml"/><Relationship Id="rId76" Type="http://schemas.openxmlformats.org/officeDocument/2006/relationships/customXml" Target="../ink/ink430.xml"/><Relationship Id="rId141" Type="http://schemas.openxmlformats.org/officeDocument/2006/relationships/image" Target="../media/image447.png"/><Relationship Id="rId379" Type="http://schemas.openxmlformats.org/officeDocument/2006/relationships/customXml" Target="../ink/ink584.xml"/><Relationship Id="rId7" Type="http://schemas.openxmlformats.org/officeDocument/2006/relationships/customXml" Target="../ink/ink394.xml"/><Relationship Id="rId183" Type="http://schemas.openxmlformats.org/officeDocument/2006/relationships/image" Target="../media/image468.png"/><Relationship Id="rId239" Type="http://schemas.openxmlformats.org/officeDocument/2006/relationships/image" Target="../media/image1.png"/><Relationship Id="rId390" Type="http://schemas.openxmlformats.org/officeDocument/2006/relationships/image" Target="../media/image567.png"/><Relationship Id="rId404" Type="http://schemas.openxmlformats.org/officeDocument/2006/relationships/image" Target="../media/image573.png"/><Relationship Id="rId446" Type="http://schemas.openxmlformats.org/officeDocument/2006/relationships/customXml" Target="../ink/ink619.xml"/><Relationship Id="rId250" Type="http://schemas.openxmlformats.org/officeDocument/2006/relationships/customXml" Target="../ink/ink518.xml"/><Relationship Id="rId292" Type="http://schemas.openxmlformats.org/officeDocument/2006/relationships/image" Target="../media/image518.png"/><Relationship Id="rId306" Type="http://schemas.openxmlformats.org/officeDocument/2006/relationships/image" Target="../media/image525.png"/><Relationship Id="rId45" Type="http://schemas.openxmlformats.org/officeDocument/2006/relationships/customXml" Target="../ink/ink414.xml"/><Relationship Id="rId87" Type="http://schemas.openxmlformats.org/officeDocument/2006/relationships/image" Target="../media/image421.png"/><Relationship Id="rId110" Type="http://schemas.openxmlformats.org/officeDocument/2006/relationships/customXml" Target="../ink/ink447.xml"/><Relationship Id="rId348" Type="http://schemas.openxmlformats.org/officeDocument/2006/relationships/image" Target="../media/image546.png"/><Relationship Id="rId152" Type="http://schemas.openxmlformats.org/officeDocument/2006/relationships/customXml" Target="../ink/ink468.xml"/><Relationship Id="rId194" Type="http://schemas.openxmlformats.org/officeDocument/2006/relationships/image" Target="../media/image473.png"/><Relationship Id="rId208" Type="http://schemas.openxmlformats.org/officeDocument/2006/relationships/customXml" Target="../ink/ink497.xml"/><Relationship Id="rId415" Type="http://schemas.openxmlformats.org/officeDocument/2006/relationships/customXml" Target="../ink/ink603.xml"/><Relationship Id="rId261" Type="http://schemas.openxmlformats.org/officeDocument/2006/relationships/image" Target="../media/image504.png"/><Relationship Id="rId14" Type="http://schemas.openxmlformats.org/officeDocument/2006/relationships/customXml" Target="../ink/ink398.xml"/><Relationship Id="rId56" Type="http://schemas.openxmlformats.org/officeDocument/2006/relationships/customXml" Target="../ink/ink420.xml"/><Relationship Id="rId317" Type="http://schemas.openxmlformats.org/officeDocument/2006/relationships/customXml" Target="../ink/ink553.xml"/><Relationship Id="rId359" Type="http://schemas.openxmlformats.org/officeDocument/2006/relationships/customXml" Target="../ink/ink574.xml"/><Relationship Id="rId98" Type="http://schemas.openxmlformats.org/officeDocument/2006/relationships/customXml" Target="../ink/ink441.xml"/><Relationship Id="rId121" Type="http://schemas.openxmlformats.org/officeDocument/2006/relationships/image" Target="../media/image167.png"/><Relationship Id="rId163" Type="http://schemas.openxmlformats.org/officeDocument/2006/relationships/image" Target="../media/image458.png"/><Relationship Id="rId219" Type="http://schemas.openxmlformats.org/officeDocument/2006/relationships/image" Target="../media/image485.png"/><Relationship Id="rId370" Type="http://schemas.openxmlformats.org/officeDocument/2006/relationships/image" Target="../media/image557.png"/><Relationship Id="rId426" Type="http://schemas.openxmlformats.org/officeDocument/2006/relationships/image" Target="../media/image584.png"/><Relationship Id="rId230" Type="http://schemas.openxmlformats.org/officeDocument/2006/relationships/customXml" Target="../ink/ink508.xml"/><Relationship Id="rId25" Type="http://schemas.openxmlformats.org/officeDocument/2006/relationships/image" Target="../media/image391.png"/><Relationship Id="rId67" Type="http://schemas.openxmlformats.org/officeDocument/2006/relationships/image" Target="../media/image411.png"/><Relationship Id="rId272" Type="http://schemas.openxmlformats.org/officeDocument/2006/relationships/customXml" Target="../ink/ink529.xml"/><Relationship Id="rId328" Type="http://schemas.openxmlformats.org/officeDocument/2006/relationships/image" Target="../media/image536.png"/><Relationship Id="rId132" Type="http://schemas.openxmlformats.org/officeDocument/2006/relationships/customXml" Target="../ink/ink458.xml"/><Relationship Id="rId174" Type="http://schemas.openxmlformats.org/officeDocument/2006/relationships/customXml" Target="../ink/ink479.xml"/><Relationship Id="rId381" Type="http://schemas.openxmlformats.org/officeDocument/2006/relationships/customXml" Target="../ink/ink585.xml"/><Relationship Id="rId241" Type="http://schemas.openxmlformats.org/officeDocument/2006/relationships/image" Target="../media/image494.png"/><Relationship Id="rId437" Type="http://schemas.openxmlformats.org/officeDocument/2006/relationships/image" Target="../media/image589.png"/><Relationship Id="rId36" Type="http://schemas.openxmlformats.org/officeDocument/2006/relationships/customXml" Target="../ink/ink409.xml"/><Relationship Id="rId283" Type="http://schemas.openxmlformats.org/officeDocument/2006/relationships/customXml" Target="../ink/ink536.xml"/><Relationship Id="rId339" Type="http://schemas.openxmlformats.org/officeDocument/2006/relationships/customXml" Target="../ink/ink564.xml"/><Relationship Id="rId78" Type="http://schemas.openxmlformats.org/officeDocument/2006/relationships/customXml" Target="../ink/ink431.xml"/><Relationship Id="rId101" Type="http://schemas.openxmlformats.org/officeDocument/2006/relationships/image" Target="../media/image428.png"/><Relationship Id="rId143" Type="http://schemas.openxmlformats.org/officeDocument/2006/relationships/image" Target="../media/image448.png"/><Relationship Id="rId185" Type="http://schemas.openxmlformats.org/officeDocument/2006/relationships/image" Target="../media/image469.png"/><Relationship Id="rId350" Type="http://schemas.openxmlformats.org/officeDocument/2006/relationships/image" Target="../media/image547.png"/><Relationship Id="rId406" Type="http://schemas.openxmlformats.org/officeDocument/2006/relationships/image" Target="../media/image574.png"/><Relationship Id="rId9" Type="http://schemas.openxmlformats.org/officeDocument/2006/relationships/customXml" Target="../ink/ink395.xml"/><Relationship Id="rId210" Type="http://schemas.openxmlformats.org/officeDocument/2006/relationships/customXml" Target="../ink/ink498.xml"/><Relationship Id="rId392" Type="http://schemas.openxmlformats.org/officeDocument/2006/relationships/image" Target="../media/image568.png"/><Relationship Id="rId252" Type="http://schemas.openxmlformats.org/officeDocument/2006/relationships/customXml" Target="../ink/ink519.xml"/><Relationship Id="rId294" Type="http://schemas.openxmlformats.org/officeDocument/2006/relationships/image" Target="../media/image519.png"/><Relationship Id="rId308" Type="http://schemas.openxmlformats.org/officeDocument/2006/relationships/image" Target="../media/image526.png"/><Relationship Id="rId47" Type="http://schemas.openxmlformats.org/officeDocument/2006/relationships/customXml" Target="../ink/ink415.xml"/><Relationship Id="rId89" Type="http://schemas.openxmlformats.org/officeDocument/2006/relationships/image" Target="../media/image422.png"/><Relationship Id="rId112" Type="http://schemas.openxmlformats.org/officeDocument/2006/relationships/customXml" Target="../ink/ink448.xml"/><Relationship Id="rId154" Type="http://schemas.openxmlformats.org/officeDocument/2006/relationships/customXml" Target="../ink/ink469.xml"/><Relationship Id="rId361" Type="http://schemas.openxmlformats.org/officeDocument/2006/relationships/customXml" Target="../ink/ink575.xml"/><Relationship Id="rId196" Type="http://schemas.openxmlformats.org/officeDocument/2006/relationships/image" Target="../media/image474.png"/><Relationship Id="rId417" Type="http://schemas.openxmlformats.org/officeDocument/2006/relationships/customXml" Target="../ink/ink604.xml"/><Relationship Id="rId16" Type="http://schemas.openxmlformats.org/officeDocument/2006/relationships/customXml" Target="../ink/ink399.xml"/><Relationship Id="rId221" Type="http://schemas.openxmlformats.org/officeDocument/2006/relationships/image" Target="../media/image486.png"/><Relationship Id="rId263" Type="http://schemas.openxmlformats.org/officeDocument/2006/relationships/image" Target="../media/image505.png"/><Relationship Id="rId319" Type="http://schemas.openxmlformats.org/officeDocument/2006/relationships/customXml" Target="../ink/ink554.xml"/><Relationship Id="rId58" Type="http://schemas.openxmlformats.org/officeDocument/2006/relationships/customXml" Target="../ink/ink421.xml"/><Relationship Id="rId123" Type="http://schemas.openxmlformats.org/officeDocument/2006/relationships/image" Target="../media/image438.png"/><Relationship Id="rId330" Type="http://schemas.openxmlformats.org/officeDocument/2006/relationships/image" Target="../media/image537.png"/><Relationship Id="rId165" Type="http://schemas.openxmlformats.org/officeDocument/2006/relationships/image" Target="../media/image459.png"/><Relationship Id="rId372" Type="http://schemas.openxmlformats.org/officeDocument/2006/relationships/image" Target="../media/image558.png"/><Relationship Id="rId428" Type="http://schemas.openxmlformats.org/officeDocument/2006/relationships/image" Target="../media/image585.png"/><Relationship Id="rId232" Type="http://schemas.openxmlformats.org/officeDocument/2006/relationships/customXml" Target="../ink/ink509.xml"/><Relationship Id="rId274" Type="http://schemas.openxmlformats.org/officeDocument/2006/relationships/customXml" Target="../ink/ink530.xml"/><Relationship Id="rId27" Type="http://schemas.openxmlformats.org/officeDocument/2006/relationships/image" Target="../media/image392.png"/><Relationship Id="rId69" Type="http://schemas.openxmlformats.org/officeDocument/2006/relationships/image" Target="../media/image412.png"/><Relationship Id="rId134" Type="http://schemas.openxmlformats.org/officeDocument/2006/relationships/customXml" Target="../ink/ink459.xml"/><Relationship Id="rId80" Type="http://schemas.openxmlformats.org/officeDocument/2006/relationships/customXml" Target="../ink/ink432.xml"/><Relationship Id="rId176" Type="http://schemas.openxmlformats.org/officeDocument/2006/relationships/customXml" Target="../ink/ink480.xml"/><Relationship Id="rId341" Type="http://schemas.openxmlformats.org/officeDocument/2006/relationships/customXml" Target="../ink/ink565.xml"/><Relationship Id="rId383" Type="http://schemas.openxmlformats.org/officeDocument/2006/relationships/customXml" Target="../ink/ink586.xml"/><Relationship Id="rId439" Type="http://schemas.openxmlformats.org/officeDocument/2006/relationships/image" Target="../media/image590.png"/><Relationship Id="rId201" Type="http://schemas.openxmlformats.org/officeDocument/2006/relationships/customXml" Target="../ink/ink493.xml"/><Relationship Id="rId243" Type="http://schemas.openxmlformats.org/officeDocument/2006/relationships/image" Target="../media/image495.png"/><Relationship Id="rId285" Type="http://schemas.openxmlformats.org/officeDocument/2006/relationships/customXml" Target="../ink/ink537.xml"/><Relationship Id="rId38" Type="http://schemas.openxmlformats.org/officeDocument/2006/relationships/customXml" Target="../ink/ink410.xml"/><Relationship Id="rId103" Type="http://schemas.openxmlformats.org/officeDocument/2006/relationships/image" Target="../media/image429.png"/><Relationship Id="rId310" Type="http://schemas.openxmlformats.org/officeDocument/2006/relationships/image" Target="../media/image527.png"/><Relationship Id="rId91" Type="http://schemas.openxmlformats.org/officeDocument/2006/relationships/image" Target="../media/image423.png"/><Relationship Id="rId145" Type="http://schemas.openxmlformats.org/officeDocument/2006/relationships/image" Target="../media/image449.png"/><Relationship Id="rId187" Type="http://schemas.openxmlformats.org/officeDocument/2006/relationships/customXml" Target="../ink/ink486.xml"/><Relationship Id="rId352" Type="http://schemas.openxmlformats.org/officeDocument/2006/relationships/image" Target="../media/image548.png"/><Relationship Id="rId394" Type="http://schemas.openxmlformats.org/officeDocument/2006/relationships/image" Target="../media/image569.png"/><Relationship Id="rId408" Type="http://schemas.openxmlformats.org/officeDocument/2006/relationships/image" Target="../media/image575.png"/><Relationship Id="rId212" Type="http://schemas.openxmlformats.org/officeDocument/2006/relationships/customXml" Target="../ink/ink499.xml"/><Relationship Id="rId254" Type="http://schemas.openxmlformats.org/officeDocument/2006/relationships/customXml" Target="../ink/ink520.xml"/><Relationship Id="rId49" Type="http://schemas.openxmlformats.org/officeDocument/2006/relationships/image" Target="../media/image402.png"/><Relationship Id="rId114" Type="http://schemas.openxmlformats.org/officeDocument/2006/relationships/customXml" Target="../ink/ink449.xml"/><Relationship Id="rId296" Type="http://schemas.openxmlformats.org/officeDocument/2006/relationships/image" Target="../media/image520.png"/><Relationship Id="rId60" Type="http://schemas.openxmlformats.org/officeDocument/2006/relationships/customXml" Target="../ink/ink422.xml"/><Relationship Id="rId156" Type="http://schemas.openxmlformats.org/officeDocument/2006/relationships/customXml" Target="../ink/ink470.xml"/><Relationship Id="rId198" Type="http://schemas.openxmlformats.org/officeDocument/2006/relationships/image" Target="../media/image475.png"/><Relationship Id="rId321" Type="http://schemas.openxmlformats.org/officeDocument/2006/relationships/customXml" Target="../ink/ink555.xml"/><Relationship Id="rId363" Type="http://schemas.openxmlformats.org/officeDocument/2006/relationships/customXml" Target="../ink/ink576.xml"/><Relationship Id="rId419" Type="http://schemas.openxmlformats.org/officeDocument/2006/relationships/customXml" Target="../ink/ink605.xml"/><Relationship Id="rId223" Type="http://schemas.openxmlformats.org/officeDocument/2006/relationships/image" Target="../media/image487.png"/><Relationship Id="rId430" Type="http://schemas.openxmlformats.org/officeDocument/2006/relationships/image" Target="../media/image586.png"/><Relationship Id="rId18" Type="http://schemas.openxmlformats.org/officeDocument/2006/relationships/customXml" Target="../ink/ink400.xml"/><Relationship Id="rId39" Type="http://schemas.openxmlformats.org/officeDocument/2006/relationships/image" Target="../media/image398.png"/><Relationship Id="rId265" Type="http://schemas.openxmlformats.org/officeDocument/2006/relationships/image" Target="../media/image506.png"/><Relationship Id="rId286" Type="http://schemas.openxmlformats.org/officeDocument/2006/relationships/image" Target="../media/image515.png"/><Relationship Id="rId50" Type="http://schemas.openxmlformats.org/officeDocument/2006/relationships/customXml" Target="../ink/ink417.xml"/><Relationship Id="rId104" Type="http://schemas.openxmlformats.org/officeDocument/2006/relationships/customXml" Target="../ink/ink444.xml"/><Relationship Id="rId125" Type="http://schemas.openxmlformats.org/officeDocument/2006/relationships/image" Target="../media/image439.png"/><Relationship Id="rId146" Type="http://schemas.openxmlformats.org/officeDocument/2006/relationships/customXml" Target="../ink/ink465.xml"/><Relationship Id="rId167" Type="http://schemas.openxmlformats.org/officeDocument/2006/relationships/image" Target="../media/image460.png"/><Relationship Id="rId188" Type="http://schemas.openxmlformats.org/officeDocument/2006/relationships/image" Target="../media/image470.png"/><Relationship Id="rId311" Type="http://schemas.openxmlformats.org/officeDocument/2006/relationships/customXml" Target="../ink/ink550.xml"/><Relationship Id="rId332" Type="http://schemas.openxmlformats.org/officeDocument/2006/relationships/image" Target="../media/image538.png"/><Relationship Id="rId353" Type="http://schemas.openxmlformats.org/officeDocument/2006/relationships/customXml" Target="../ink/ink571.xml"/><Relationship Id="rId374" Type="http://schemas.openxmlformats.org/officeDocument/2006/relationships/image" Target="../media/image559.png"/><Relationship Id="rId395" Type="http://schemas.openxmlformats.org/officeDocument/2006/relationships/customXml" Target="../ink/ink592.xml"/><Relationship Id="rId409" Type="http://schemas.openxmlformats.org/officeDocument/2006/relationships/customXml" Target="../ink/ink600.xml"/><Relationship Id="rId71" Type="http://schemas.openxmlformats.org/officeDocument/2006/relationships/image" Target="../media/image413.png"/><Relationship Id="rId92" Type="http://schemas.openxmlformats.org/officeDocument/2006/relationships/customXml" Target="../ink/ink438.xml"/><Relationship Id="rId213" Type="http://schemas.openxmlformats.org/officeDocument/2006/relationships/image" Target="../media/image482.png"/><Relationship Id="rId234" Type="http://schemas.openxmlformats.org/officeDocument/2006/relationships/customXml" Target="../ink/ink510.xml"/><Relationship Id="rId420" Type="http://schemas.openxmlformats.org/officeDocument/2006/relationships/image" Target="../media/image581.png"/><Relationship Id="rId2" Type="http://schemas.openxmlformats.org/officeDocument/2006/relationships/image" Target="../media/image381.png"/><Relationship Id="rId29" Type="http://schemas.openxmlformats.org/officeDocument/2006/relationships/image" Target="../media/image393.png"/><Relationship Id="rId255" Type="http://schemas.openxmlformats.org/officeDocument/2006/relationships/image" Target="../media/image501.png"/><Relationship Id="rId276" Type="http://schemas.openxmlformats.org/officeDocument/2006/relationships/customXml" Target="../ink/ink531.xml"/><Relationship Id="rId297" Type="http://schemas.openxmlformats.org/officeDocument/2006/relationships/customXml" Target="../ink/ink543.xml"/><Relationship Id="rId441" Type="http://schemas.openxmlformats.org/officeDocument/2006/relationships/image" Target="../media/image591.png"/><Relationship Id="rId40" Type="http://schemas.openxmlformats.org/officeDocument/2006/relationships/customXml" Target="../ink/ink411.xml"/><Relationship Id="rId115" Type="http://schemas.openxmlformats.org/officeDocument/2006/relationships/image" Target="../media/image435.png"/><Relationship Id="rId136" Type="http://schemas.openxmlformats.org/officeDocument/2006/relationships/customXml" Target="../ink/ink460.xml"/><Relationship Id="rId157" Type="http://schemas.openxmlformats.org/officeDocument/2006/relationships/image" Target="../media/image455.png"/><Relationship Id="rId178" Type="http://schemas.openxmlformats.org/officeDocument/2006/relationships/customXml" Target="../ink/ink481.xml"/><Relationship Id="rId301" Type="http://schemas.openxmlformats.org/officeDocument/2006/relationships/customXml" Target="../ink/ink545.xml"/><Relationship Id="rId322" Type="http://schemas.openxmlformats.org/officeDocument/2006/relationships/image" Target="../media/image533.png"/><Relationship Id="rId343" Type="http://schemas.openxmlformats.org/officeDocument/2006/relationships/customXml" Target="../ink/ink566.xml"/><Relationship Id="rId364" Type="http://schemas.openxmlformats.org/officeDocument/2006/relationships/image" Target="../media/image554.png"/><Relationship Id="rId61" Type="http://schemas.openxmlformats.org/officeDocument/2006/relationships/image" Target="../media/image408.png"/><Relationship Id="rId82" Type="http://schemas.openxmlformats.org/officeDocument/2006/relationships/customXml" Target="../ink/ink433.xml"/><Relationship Id="rId199" Type="http://schemas.openxmlformats.org/officeDocument/2006/relationships/customXml" Target="../ink/ink492.xml"/><Relationship Id="rId203" Type="http://schemas.openxmlformats.org/officeDocument/2006/relationships/image" Target="../media/image477.png"/><Relationship Id="rId385" Type="http://schemas.openxmlformats.org/officeDocument/2006/relationships/customXml" Target="../ink/ink587.xml"/><Relationship Id="rId19" Type="http://schemas.openxmlformats.org/officeDocument/2006/relationships/image" Target="../media/image388.png"/><Relationship Id="rId224" Type="http://schemas.openxmlformats.org/officeDocument/2006/relationships/customXml" Target="../ink/ink505.xml"/><Relationship Id="rId245" Type="http://schemas.openxmlformats.org/officeDocument/2006/relationships/image" Target="../media/image496.png"/><Relationship Id="rId266" Type="http://schemas.openxmlformats.org/officeDocument/2006/relationships/customXml" Target="../ink/ink526.xml"/><Relationship Id="rId287" Type="http://schemas.openxmlformats.org/officeDocument/2006/relationships/customXml" Target="../ink/ink538.xml"/><Relationship Id="rId410" Type="http://schemas.openxmlformats.org/officeDocument/2006/relationships/image" Target="../media/image576.png"/><Relationship Id="rId431" Type="http://schemas.openxmlformats.org/officeDocument/2006/relationships/customXml" Target="../ink/ink611.xml"/><Relationship Id="rId30" Type="http://schemas.openxmlformats.org/officeDocument/2006/relationships/customXml" Target="../ink/ink406.xml"/><Relationship Id="rId105" Type="http://schemas.openxmlformats.org/officeDocument/2006/relationships/image" Target="../media/image430.png"/><Relationship Id="rId126" Type="http://schemas.openxmlformats.org/officeDocument/2006/relationships/customXml" Target="../ink/ink455.xml"/><Relationship Id="rId147" Type="http://schemas.openxmlformats.org/officeDocument/2006/relationships/image" Target="../media/image450.png"/><Relationship Id="rId168" Type="http://schemas.openxmlformats.org/officeDocument/2006/relationships/customXml" Target="../ink/ink476.xml"/><Relationship Id="rId312" Type="http://schemas.openxmlformats.org/officeDocument/2006/relationships/image" Target="../media/image528.png"/><Relationship Id="rId333" Type="http://schemas.openxmlformats.org/officeDocument/2006/relationships/customXml" Target="../ink/ink561.xml"/><Relationship Id="rId354" Type="http://schemas.openxmlformats.org/officeDocument/2006/relationships/image" Target="../media/image549.png"/><Relationship Id="rId51" Type="http://schemas.openxmlformats.org/officeDocument/2006/relationships/image" Target="../media/image403.png"/><Relationship Id="rId72" Type="http://schemas.openxmlformats.org/officeDocument/2006/relationships/customXml" Target="../ink/ink428.xml"/><Relationship Id="rId93" Type="http://schemas.openxmlformats.org/officeDocument/2006/relationships/image" Target="../media/image424.png"/><Relationship Id="rId189" Type="http://schemas.openxmlformats.org/officeDocument/2006/relationships/customXml" Target="../ink/ink487.xml"/><Relationship Id="rId375" Type="http://schemas.openxmlformats.org/officeDocument/2006/relationships/customXml" Target="../ink/ink582.xml"/><Relationship Id="rId396" Type="http://schemas.openxmlformats.org/officeDocument/2006/relationships/image" Target="../media/image570.png"/><Relationship Id="rId3" Type="http://schemas.openxmlformats.org/officeDocument/2006/relationships/customXml" Target="../ink/ink392.xml"/><Relationship Id="rId214" Type="http://schemas.openxmlformats.org/officeDocument/2006/relationships/customXml" Target="../ink/ink500.xml"/><Relationship Id="rId235" Type="http://schemas.openxmlformats.org/officeDocument/2006/relationships/image" Target="../media/image168.png"/><Relationship Id="rId256" Type="http://schemas.openxmlformats.org/officeDocument/2006/relationships/customXml" Target="../ink/ink521.xml"/><Relationship Id="rId277" Type="http://schemas.openxmlformats.org/officeDocument/2006/relationships/customXml" Target="../ink/ink532.xml"/><Relationship Id="rId298" Type="http://schemas.openxmlformats.org/officeDocument/2006/relationships/image" Target="../media/image521.png"/><Relationship Id="rId400" Type="http://schemas.openxmlformats.org/officeDocument/2006/relationships/customXml" Target="../ink/ink595.xml"/><Relationship Id="rId421" Type="http://schemas.openxmlformats.org/officeDocument/2006/relationships/customXml" Target="../ink/ink606.xml"/><Relationship Id="rId442" Type="http://schemas.openxmlformats.org/officeDocument/2006/relationships/customXml" Target="../ink/ink617.xml"/><Relationship Id="rId116" Type="http://schemas.openxmlformats.org/officeDocument/2006/relationships/customXml" Target="../ink/ink450.xml"/><Relationship Id="rId137" Type="http://schemas.openxmlformats.org/officeDocument/2006/relationships/image" Target="../media/image445.png"/><Relationship Id="rId158" Type="http://schemas.openxmlformats.org/officeDocument/2006/relationships/customXml" Target="../ink/ink471.xml"/><Relationship Id="rId302" Type="http://schemas.openxmlformats.org/officeDocument/2006/relationships/image" Target="../media/image523.png"/><Relationship Id="rId323" Type="http://schemas.openxmlformats.org/officeDocument/2006/relationships/customXml" Target="../ink/ink556.xml"/><Relationship Id="rId344" Type="http://schemas.openxmlformats.org/officeDocument/2006/relationships/image" Target="../media/image544.png"/><Relationship Id="rId20" Type="http://schemas.openxmlformats.org/officeDocument/2006/relationships/customXml" Target="../ink/ink401.xml"/><Relationship Id="rId41" Type="http://schemas.openxmlformats.org/officeDocument/2006/relationships/image" Target="../media/image399.png"/><Relationship Id="rId62" Type="http://schemas.openxmlformats.org/officeDocument/2006/relationships/customXml" Target="../ink/ink423.xml"/><Relationship Id="rId83" Type="http://schemas.openxmlformats.org/officeDocument/2006/relationships/image" Target="../media/image419.png"/><Relationship Id="rId179" Type="http://schemas.openxmlformats.org/officeDocument/2006/relationships/image" Target="../media/image466.png"/><Relationship Id="rId365" Type="http://schemas.openxmlformats.org/officeDocument/2006/relationships/customXml" Target="../ink/ink577.xml"/><Relationship Id="rId386" Type="http://schemas.openxmlformats.org/officeDocument/2006/relationships/image" Target="../media/image565.png"/><Relationship Id="rId190" Type="http://schemas.openxmlformats.org/officeDocument/2006/relationships/image" Target="../media/image471.png"/><Relationship Id="rId204" Type="http://schemas.openxmlformats.org/officeDocument/2006/relationships/customXml" Target="../ink/ink495.xml"/><Relationship Id="rId225" Type="http://schemas.openxmlformats.org/officeDocument/2006/relationships/image" Target="../media/image488.png"/><Relationship Id="rId246" Type="http://schemas.openxmlformats.org/officeDocument/2006/relationships/customXml" Target="../ink/ink516.xml"/><Relationship Id="rId267" Type="http://schemas.openxmlformats.org/officeDocument/2006/relationships/image" Target="../media/image507.png"/><Relationship Id="rId288" Type="http://schemas.openxmlformats.org/officeDocument/2006/relationships/image" Target="../media/image516.png"/><Relationship Id="rId411" Type="http://schemas.openxmlformats.org/officeDocument/2006/relationships/customXml" Target="../ink/ink601.xml"/><Relationship Id="rId432" Type="http://schemas.openxmlformats.org/officeDocument/2006/relationships/image" Target="../media/image587.png"/><Relationship Id="rId106" Type="http://schemas.openxmlformats.org/officeDocument/2006/relationships/customXml" Target="../ink/ink445.xml"/><Relationship Id="rId127" Type="http://schemas.openxmlformats.org/officeDocument/2006/relationships/image" Target="../media/image440.png"/><Relationship Id="rId313" Type="http://schemas.openxmlformats.org/officeDocument/2006/relationships/customXml" Target="../ink/ink551.xml"/><Relationship Id="rId10" Type="http://schemas.openxmlformats.org/officeDocument/2006/relationships/customXml" Target="../ink/ink396.xml"/><Relationship Id="rId31" Type="http://schemas.openxmlformats.org/officeDocument/2006/relationships/image" Target="../media/image394.png"/><Relationship Id="rId52" Type="http://schemas.openxmlformats.org/officeDocument/2006/relationships/customXml" Target="../ink/ink418.xml"/><Relationship Id="rId73" Type="http://schemas.openxmlformats.org/officeDocument/2006/relationships/image" Target="../media/image414.png"/><Relationship Id="rId94" Type="http://schemas.openxmlformats.org/officeDocument/2006/relationships/customXml" Target="../ink/ink439.xml"/><Relationship Id="rId148" Type="http://schemas.openxmlformats.org/officeDocument/2006/relationships/customXml" Target="../ink/ink466.xml"/><Relationship Id="rId169" Type="http://schemas.openxmlformats.org/officeDocument/2006/relationships/image" Target="../media/image461.png"/><Relationship Id="rId334" Type="http://schemas.openxmlformats.org/officeDocument/2006/relationships/image" Target="../media/image539.png"/><Relationship Id="rId355" Type="http://schemas.openxmlformats.org/officeDocument/2006/relationships/customXml" Target="../ink/ink572.xml"/><Relationship Id="rId376" Type="http://schemas.openxmlformats.org/officeDocument/2006/relationships/image" Target="../media/image560.png"/><Relationship Id="rId397" Type="http://schemas.openxmlformats.org/officeDocument/2006/relationships/customXml" Target="../ink/ink593.xml"/><Relationship Id="rId4" Type="http://schemas.openxmlformats.org/officeDocument/2006/relationships/image" Target="../media/image2.png"/><Relationship Id="rId180" Type="http://schemas.openxmlformats.org/officeDocument/2006/relationships/customXml" Target="../ink/ink482.xml"/><Relationship Id="rId215" Type="http://schemas.openxmlformats.org/officeDocument/2006/relationships/image" Target="../media/image483.png"/><Relationship Id="rId236" Type="http://schemas.openxmlformats.org/officeDocument/2006/relationships/customXml" Target="../ink/ink511.xml"/><Relationship Id="rId257" Type="http://schemas.openxmlformats.org/officeDocument/2006/relationships/image" Target="../media/image502.png"/><Relationship Id="rId278" Type="http://schemas.openxmlformats.org/officeDocument/2006/relationships/customXml" Target="../ink/ink533.xml"/><Relationship Id="rId401" Type="http://schemas.openxmlformats.org/officeDocument/2006/relationships/image" Target="../media/image572.png"/><Relationship Id="rId422" Type="http://schemas.openxmlformats.org/officeDocument/2006/relationships/image" Target="../media/image582.png"/><Relationship Id="rId443" Type="http://schemas.openxmlformats.org/officeDocument/2006/relationships/image" Target="../media/image592.png"/><Relationship Id="rId303" Type="http://schemas.openxmlformats.org/officeDocument/2006/relationships/customXml" Target="../ink/ink546.xml"/><Relationship Id="rId42" Type="http://schemas.openxmlformats.org/officeDocument/2006/relationships/customXml" Target="../ink/ink412.xml"/><Relationship Id="rId84" Type="http://schemas.openxmlformats.org/officeDocument/2006/relationships/customXml" Target="../ink/ink434.xml"/><Relationship Id="rId138" Type="http://schemas.openxmlformats.org/officeDocument/2006/relationships/customXml" Target="../ink/ink461.xml"/><Relationship Id="rId345" Type="http://schemas.openxmlformats.org/officeDocument/2006/relationships/customXml" Target="../ink/ink567.xml"/><Relationship Id="rId387" Type="http://schemas.openxmlformats.org/officeDocument/2006/relationships/customXml" Target="../ink/ink588.xml"/><Relationship Id="rId191" Type="http://schemas.openxmlformats.org/officeDocument/2006/relationships/customXml" Target="../ink/ink488.xml"/><Relationship Id="rId205" Type="http://schemas.openxmlformats.org/officeDocument/2006/relationships/image" Target="../media/image478.png"/><Relationship Id="rId247" Type="http://schemas.openxmlformats.org/officeDocument/2006/relationships/image" Target="../media/image497.png"/><Relationship Id="rId412" Type="http://schemas.openxmlformats.org/officeDocument/2006/relationships/image" Target="../media/image577.png"/><Relationship Id="rId107" Type="http://schemas.openxmlformats.org/officeDocument/2006/relationships/image" Target="../media/image431.png"/><Relationship Id="rId289" Type="http://schemas.openxmlformats.org/officeDocument/2006/relationships/customXml" Target="../ink/ink539.xml"/><Relationship Id="rId11" Type="http://schemas.openxmlformats.org/officeDocument/2006/relationships/image" Target="../media/image384.png"/><Relationship Id="rId53" Type="http://schemas.openxmlformats.org/officeDocument/2006/relationships/image" Target="../media/image404.png"/><Relationship Id="rId149" Type="http://schemas.openxmlformats.org/officeDocument/2006/relationships/image" Target="../media/image451.png"/><Relationship Id="rId314" Type="http://schemas.openxmlformats.org/officeDocument/2006/relationships/image" Target="../media/image529.png"/><Relationship Id="rId356" Type="http://schemas.openxmlformats.org/officeDocument/2006/relationships/image" Target="../media/image550.png"/><Relationship Id="rId398" Type="http://schemas.openxmlformats.org/officeDocument/2006/relationships/image" Target="../media/image571.png"/><Relationship Id="rId95" Type="http://schemas.openxmlformats.org/officeDocument/2006/relationships/image" Target="../media/image425.png"/><Relationship Id="rId160" Type="http://schemas.openxmlformats.org/officeDocument/2006/relationships/customXml" Target="../ink/ink472.xml"/><Relationship Id="rId216" Type="http://schemas.openxmlformats.org/officeDocument/2006/relationships/customXml" Target="../ink/ink501.xml"/><Relationship Id="rId423" Type="http://schemas.openxmlformats.org/officeDocument/2006/relationships/customXml" Target="../ink/ink607.xml"/><Relationship Id="rId258" Type="http://schemas.openxmlformats.org/officeDocument/2006/relationships/customXml" Target="../ink/ink522.xml"/><Relationship Id="rId22" Type="http://schemas.openxmlformats.org/officeDocument/2006/relationships/customXml" Target="../ink/ink402.xml"/><Relationship Id="rId64" Type="http://schemas.openxmlformats.org/officeDocument/2006/relationships/customXml" Target="../ink/ink424.xml"/><Relationship Id="rId118" Type="http://schemas.openxmlformats.org/officeDocument/2006/relationships/customXml" Target="../ink/ink451.xml"/><Relationship Id="rId325" Type="http://schemas.openxmlformats.org/officeDocument/2006/relationships/customXml" Target="../ink/ink557.xml"/><Relationship Id="rId367" Type="http://schemas.openxmlformats.org/officeDocument/2006/relationships/customXml" Target="../ink/ink578.xml"/><Relationship Id="rId171" Type="http://schemas.openxmlformats.org/officeDocument/2006/relationships/image" Target="../media/image462.png"/><Relationship Id="rId227" Type="http://schemas.openxmlformats.org/officeDocument/2006/relationships/image" Target="../media/image489.png"/><Relationship Id="rId269" Type="http://schemas.openxmlformats.org/officeDocument/2006/relationships/image" Target="../media/image508.png"/><Relationship Id="rId434" Type="http://schemas.openxmlformats.org/officeDocument/2006/relationships/image" Target="../media/image588.png"/><Relationship Id="rId33" Type="http://schemas.openxmlformats.org/officeDocument/2006/relationships/image" Target="../media/image395.png"/><Relationship Id="rId129" Type="http://schemas.openxmlformats.org/officeDocument/2006/relationships/image" Target="../media/image441.png"/><Relationship Id="rId280" Type="http://schemas.openxmlformats.org/officeDocument/2006/relationships/image" Target="../media/image512.png"/><Relationship Id="rId336" Type="http://schemas.openxmlformats.org/officeDocument/2006/relationships/image" Target="../media/image540.png"/><Relationship Id="rId75" Type="http://schemas.openxmlformats.org/officeDocument/2006/relationships/image" Target="../media/image415.png"/><Relationship Id="rId140" Type="http://schemas.openxmlformats.org/officeDocument/2006/relationships/customXml" Target="../ink/ink462.xml"/><Relationship Id="rId182" Type="http://schemas.openxmlformats.org/officeDocument/2006/relationships/customXml" Target="../ink/ink483.xml"/><Relationship Id="rId378" Type="http://schemas.openxmlformats.org/officeDocument/2006/relationships/image" Target="../media/image561.png"/><Relationship Id="rId403" Type="http://schemas.openxmlformats.org/officeDocument/2006/relationships/customXml" Target="../ink/ink597.xml"/><Relationship Id="rId6" Type="http://schemas.openxmlformats.org/officeDocument/2006/relationships/image" Target="../media/image382.png"/><Relationship Id="rId238" Type="http://schemas.openxmlformats.org/officeDocument/2006/relationships/customXml" Target="../ink/ink512.xml"/><Relationship Id="rId445" Type="http://schemas.openxmlformats.org/officeDocument/2006/relationships/image" Target="../media/image593.png"/><Relationship Id="rId291" Type="http://schemas.openxmlformats.org/officeDocument/2006/relationships/customXml" Target="../ink/ink540.xml"/><Relationship Id="rId305" Type="http://schemas.openxmlformats.org/officeDocument/2006/relationships/customXml" Target="../ink/ink547.xml"/><Relationship Id="rId347" Type="http://schemas.openxmlformats.org/officeDocument/2006/relationships/customXml" Target="../ink/ink568.xml"/><Relationship Id="rId44" Type="http://schemas.openxmlformats.org/officeDocument/2006/relationships/image" Target="../media/image400.png"/><Relationship Id="rId86" Type="http://schemas.openxmlformats.org/officeDocument/2006/relationships/customXml" Target="../ink/ink435.xml"/><Relationship Id="rId151" Type="http://schemas.openxmlformats.org/officeDocument/2006/relationships/image" Target="../media/image452.png"/><Relationship Id="rId389" Type="http://schemas.openxmlformats.org/officeDocument/2006/relationships/customXml" Target="../ink/ink589.xml"/><Relationship Id="rId193" Type="http://schemas.openxmlformats.org/officeDocument/2006/relationships/customXml" Target="../ink/ink489.xml"/><Relationship Id="rId207" Type="http://schemas.openxmlformats.org/officeDocument/2006/relationships/image" Target="../media/image479.png"/><Relationship Id="rId249" Type="http://schemas.openxmlformats.org/officeDocument/2006/relationships/image" Target="../media/image498.png"/><Relationship Id="rId414" Type="http://schemas.openxmlformats.org/officeDocument/2006/relationships/image" Target="../media/image578.png"/><Relationship Id="rId13" Type="http://schemas.openxmlformats.org/officeDocument/2006/relationships/image" Target="../media/image385.png"/><Relationship Id="rId109" Type="http://schemas.openxmlformats.org/officeDocument/2006/relationships/image" Target="../media/image432.png"/><Relationship Id="rId260" Type="http://schemas.openxmlformats.org/officeDocument/2006/relationships/customXml" Target="../ink/ink523.xml"/><Relationship Id="rId316" Type="http://schemas.openxmlformats.org/officeDocument/2006/relationships/image" Target="../media/image530.png"/><Relationship Id="rId55" Type="http://schemas.openxmlformats.org/officeDocument/2006/relationships/image" Target="../media/image405.png"/><Relationship Id="rId97" Type="http://schemas.openxmlformats.org/officeDocument/2006/relationships/image" Target="../media/image426.png"/><Relationship Id="rId120" Type="http://schemas.openxmlformats.org/officeDocument/2006/relationships/customXml" Target="../ink/ink452.xml"/><Relationship Id="rId358" Type="http://schemas.openxmlformats.org/officeDocument/2006/relationships/image" Target="../media/image551.png"/><Relationship Id="rId162" Type="http://schemas.openxmlformats.org/officeDocument/2006/relationships/customXml" Target="../ink/ink473.xml"/><Relationship Id="rId218" Type="http://schemas.openxmlformats.org/officeDocument/2006/relationships/customXml" Target="../ink/ink502.xml"/><Relationship Id="rId425" Type="http://schemas.openxmlformats.org/officeDocument/2006/relationships/customXml" Target="../ink/ink608.xml"/><Relationship Id="rId271" Type="http://schemas.openxmlformats.org/officeDocument/2006/relationships/image" Target="../media/image509.png"/><Relationship Id="rId24" Type="http://schemas.openxmlformats.org/officeDocument/2006/relationships/customXml" Target="../ink/ink403.xml"/><Relationship Id="rId66" Type="http://schemas.openxmlformats.org/officeDocument/2006/relationships/customXml" Target="../ink/ink425.xml"/><Relationship Id="rId131" Type="http://schemas.openxmlformats.org/officeDocument/2006/relationships/image" Target="../media/image442.png"/><Relationship Id="rId327" Type="http://schemas.openxmlformats.org/officeDocument/2006/relationships/customXml" Target="../ink/ink558.xml"/><Relationship Id="rId369" Type="http://schemas.openxmlformats.org/officeDocument/2006/relationships/customXml" Target="../ink/ink579.xml"/><Relationship Id="rId173" Type="http://schemas.openxmlformats.org/officeDocument/2006/relationships/image" Target="../media/image463.png"/><Relationship Id="rId229" Type="http://schemas.openxmlformats.org/officeDocument/2006/relationships/image" Target="../media/image490.png"/><Relationship Id="rId380" Type="http://schemas.openxmlformats.org/officeDocument/2006/relationships/image" Target="../media/image562.png"/><Relationship Id="rId436" Type="http://schemas.openxmlformats.org/officeDocument/2006/relationships/customXml" Target="../ink/ink614.xml"/><Relationship Id="rId240" Type="http://schemas.openxmlformats.org/officeDocument/2006/relationships/customXml" Target="../ink/ink513.xml"/><Relationship Id="rId35" Type="http://schemas.openxmlformats.org/officeDocument/2006/relationships/image" Target="../media/image396.png"/><Relationship Id="rId77" Type="http://schemas.openxmlformats.org/officeDocument/2006/relationships/image" Target="../media/image416.png"/><Relationship Id="rId100" Type="http://schemas.openxmlformats.org/officeDocument/2006/relationships/customXml" Target="../ink/ink442.xml"/><Relationship Id="rId282" Type="http://schemas.openxmlformats.org/officeDocument/2006/relationships/image" Target="../media/image513.png"/><Relationship Id="rId338" Type="http://schemas.openxmlformats.org/officeDocument/2006/relationships/image" Target="../media/image541.png"/><Relationship Id="rId8" Type="http://schemas.openxmlformats.org/officeDocument/2006/relationships/image" Target="../media/image383.png"/><Relationship Id="rId142" Type="http://schemas.openxmlformats.org/officeDocument/2006/relationships/customXml" Target="../ink/ink463.xml"/><Relationship Id="rId184" Type="http://schemas.openxmlformats.org/officeDocument/2006/relationships/customXml" Target="../ink/ink484.xml"/><Relationship Id="rId391" Type="http://schemas.openxmlformats.org/officeDocument/2006/relationships/customXml" Target="../ink/ink590.xml"/><Relationship Id="rId405" Type="http://schemas.openxmlformats.org/officeDocument/2006/relationships/customXml" Target="../ink/ink598.xml"/><Relationship Id="rId447" Type="http://schemas.openxmlformats.org/officeDocument/2006/relationships/image" Target="../media/image594.png"/><Relationship Id="rId251" Type="http://schemas.openxmlformats.org/officeDocument/2006/relationships/image" Target="../media/image499.png"/><Relationship Id="rId46" Type="http://schemas.openxmlformats.org/officeDocument/2006/relationships/image" Target="../media/image401.png"/><Relationship Id="rId293" Type="http://schemas.openxmlformats.org/officeDocument/2006/relationships/customXml" Target="../ink/ink541.xml"/><Relationship Id="rId307" Type="http://schemas.openxmlformats.org/officeDocument/2006/relationships/customXml" Target="../ink/ink548.xml"/><Relationship Id="rId349" Type="http://schemas.openxmlformats.org/officeDocument/2006/relationships/customXml" Target="../ink/ink569.xml"/><Relationship Id="rId88" Type="http://schemas.openxmlformats.org/officeDocument/2006/relationships/customXml" Target="../ink/ink436.xml"/><Relationship Id="rId111" Type="http://schemas.openxmlformats.org/officeDocument/2006/relationships/image" Target="../media/image433.png"/><Relationship Id="rId153" Type="http://schemas.openxmlformats.org/officeDocument/2006/relationships/image" Target="../media/image453.png"/><Relationship Id="rId195" Type="http://schemas.openxmlformats.org/officeDocument/2006/relationships/customXml" Target="../ink/ink490.xml"/><Relationship Id="rId209" Type="http://schemas.openxmlformats.org/officeDocument/2006/relationships/image" Target="../media/image480.png"/><Relationship Id="rId360" Type="http://schemas.openxmlformats.org/officeDocument/2006/relationships/image" Target="../media/image552.png"/><Relationship Id="rId416" Type="http://schemas.openxmlformats.org/officeDocument/2006/relationships/image" Target="../media/image579.png"/><Relationship Id="rId220" Type="http://schemas.openxmlformats.org/officeDocument/2006/relationships/customXml" Target="../ink/ink503.xml"/><Relationship Id="rId15" Type="http://schemas.openxmlformats.org/officeDocument/2006/relationships/image" Target="../media/image386.png"/><Relationship Id="rId57" Type="http://schemas.openxmlformats.org/officeDocument/2006/relationships/image" Target="../media/image406.png"/><Relationship Id="rId262" Type="http://schemas.openxmlformats.org/officeDocument/2006/relationships/customXml" Target="../ink/ink524.xml"/><Relationship Id="rId318" Type="http://schemas.openxmlformats.org/officeDocument/2006/relationships/image" Target="../media/image531.png"/><Relationship Id="rId99" Type="http://schemas.openxmlformats.org/officeDocument/2006/relationships/image" Target="../media/image427.png"/><Relationship Id="rId122" Type="http://schemas.openxmlformats.org/officeDocument/2006/relationships/customXml" Target="../ink/ink453.xml"/><Relationship Id="rId164" Type="http://schemas.openxmlformats.org/officeDocument/2006/relationships/customXml" Target="../ink/ink474.xml"/><Relationship Id="rId371" Type="http://schemas.openxmlformats.org/officeDocument/2006/relationships/customXml" Target="../ink/ink580.xml"/><Relationship Id="rId427" Type="http://schemas.openxmlformats.org/officeDocument/2006/relationships/customXml" Target="../ink/ink609.xml"/><Relationship Id="rId26" Type="http://schemas.openxmlformats.org/officeDocument/2006/relationships/customXml" Target="../ink/ink404.xml"/><Relationship Id="rId231" Type="http://schemas.openxmlformats.org/officeDocument/2006/relationships/image" Target="../media/image491.png"/><Relationship Id="rId273" Type="http://schemas.openxmlformats.org/officeDocument/2006/relationships/image" Target="../media/image510.png"/><Relationship Id="rId329" Type="http://schemas.openxmlformats.org/officeDocument/2006/relationships/customXml" Target="../ink/ink559.xml"/><Relationship Id="rId68" Type="http://schemas.openxmlformats.org/officeDocument/2006/relationships/customXml" Target="../ink/ink426.xml"/><Relationship Id="rId133" Type="http://schemas.openxmlformats.org/officeDocument/2006/relationships/image" Target="../media/image443.png"/><Relationship Id="rId175" Type="http://schemas.openxmlformats.org/officeDocument/2006/relationships/image" Target="../media/image464.png"/><Relationship Id="rId340" Type="http://schemas.openxmlformats.org/officeDocument/2006/relationships/image" Target="../media/image542.png"/><Relationship Id="rId200" Type="http://schemas.openxmlformats.org/officeDocument/2006/relationships/image" Target="../media/image476.png"/><Relationship Id="rId382" Type="http://schemas.openxmlformats.org/officeDocument/2006/relationships/image" Target="../media/image563.png"/><Relationship Id="rId438" Type="http://schemas.openxmlformats.org/officeDocument/2006/relationships/customXml" Target="../ink/ink615.xml"/><Relationship Id="rId242" Type="http://schemas.openxmlformats.org/officeDocument/2006/relationships/customXml" Target="../ink/ink514.xml"/><Relationship Id="rId284" Type="http://schemas.openxmlformats.org/officeDocument/2006/relationships/image" Target="../media/image514.png"/><Relationship Id="rId37" Type="http://schemas.openxmlformats.org/officeDocument/2006/relationships/image" Target="../media/image397.png"/><Relationship Id="rId79" Type="http://schemas.openxmlformats.org/officeDocument/2006/relationships/image" Target="../media/image417.png"/><Relationship Id="rId102" Type="http://schemas.openxmlformats.org/officeDocument/2006/relationships/customXml" Target="../ink/ink443.xml"/><Relationship Id="rId144" Type="http://schemas.openxmlformats.org/officeDocument/2006/relationships/customXml" Target="../ink/ink464.xml"/><Relationship Id="rId90" Type="http://schemas.openxmlformats.org/officeDocument/2006/relationships/customXml" Target="../ink/ink437.xml"/><Relationship Id="rId186" Type="http://schemas.openxmlformats.org/officeDocument/2006/relationships/customXml" Target="../ink/ink485.xml"/><Relationship Id="rId351" Type="http://schemas.openxmlformats.org/officeDocument/2006/relationships/customXml" Target="../ink/ink570.xml"/><Relationship Id="rId393" Type="http://schemas.openxmlformats.org/officeDocument/2006/relationships/customXml" Target="../ink/ink591.xml"/><Relationship Id="rId407" Type="http://schemas.openxmlformats.org/officeDocument/2006/relationships/customXml" Target="../ink/ink599.xml"/><Relationship Id="rId211" Type="http://schemas.openxmlformats.org/officeDocument/2006/relationships/image" Target="../media/image481.png"/><Relationship Id="rId253" Type="http://schemas.openxmlformats.org/officeDocument/2006/relationships/image" Target="../media/image500.png"/><Relationship Id="rId295" Type="http://schemas.openxmlformats.org/officeDocument/2006/relationships/customXml" Target="../ink/ink542.xml"/><Relationship Id="rId309" Type="http://schemas.openxmlformats.org/officeDocument/2006/relationships/customXml" Target="../ink/ink549.xml"/><Relationship Id="rId48" Type="http://schemas.openxmlformats.org/officeDocument/2006/relationships/customXml" Target="../ink/ink416.xml"/><Relationship Id="rId113" Type="http://schemas.openxmlformats.org/officeDocument/2006/relationships/image" Target="../media/image434.png"/><Relationship Id="rId320" Type="http://schemas.openxmlformats.org/officeDocument/2006/relationships/image" Target="../media/image532.png"/><Relationship Id="rId155" Type="http://schemas.openxmlformats.org/officeDocument/2006/relationships/image" Target="../media/image454.png"/><Relationship Id="rId197" Type="http://schemas.openxmlformats.org/officeDocument/2006/relationships/customXml" Target="../ink/ink491.xml"/><Relationship Id="rId362" Type="http://schemas.openxmlformats.org/officeDocument/2006/relationships/image" Target="../media/image553.png"/><Relationship Id="rId418" Type="http://schemas.openxmlformats.org/officeDocument/2006/relationships/image" Target="../media/image580.png"/><Relationship Id="rId222" Type="http://schemas.openxmlformats.org/officeDocument/2006/relationships/customXml" Target="../ink/ink504.xml"/><Relationship Id="rId264" Type="http://schemas.openxmlformats.org/officeDocument/2006/relationships/customXml" Target="../ink/ink525.xml"/><Relationship Id="rId17" Type="http://schemas.openxmlformats.org/officeDocument/2006/relationships/image" Target="../media/image387.png"/><Relationship Id="rId59" Type="http://schemas.openxmlformats.org/officeDocument/2006/relationships/image" Target="../media/image407.png"/><Relationship Id="rId124" Type="http://schemas.openxmlformats.org/officeDocument/2006/relationships/customXml" Target="../ink/ink454.xml"/><Relationship Id="rId70" Type="http://schemas.openxmlformats.org/officeDocument/2006/relationships/customXml" Target="../ink/ink427.xml"/><Relationship Id="rId166" Type="http://schemas.openxmlformats.org/officeDocument/2006/relationships/customXml" Target="../ink/ink475.xml"/><Relationship Id="rId331" Type="http://schemas.openxmlformats.org/officeDocument/2006/relationships/customXml" Target="../ink/ink560.xml"/><Relationship Id="rId373" Type="http://schemas.openxmlformats.org/officeDocument/2006/relationships/customXml" Target="../ink/ink581.xml"/><Relationship Id="rId429" Type="http://schemas.openxmlformats.org/officeDocument/2006/relationships/customXml" Target="../ink/ink610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492.png"/><Relationship Id="rId440" Type="http://schemas.openxmlformats.org/officeDocument/2006/relationships/customXml" Target="../ink/ink616.xml"/><Relationship Id="rId28" Type="http://schemas.openxmlformats.org/officeDocument/2006/relationships/customXml" Target="../ink/ink405.xml"/><Relationship Id="rId275" Type="http://schemas.openxmlformats.org/officeDocument/2006/relationships/image" Target="../media/image511.png"/><Relationship Id="rId300" Type="http://schemas.openxmlformats.org/officeDocument/2006/relationships/image" Target="../media/image522.png"/><Relationship Id="rId81" Type="http://schemas.openxmlformats.org/officeDocument/2006/relationships/image" Target="../media/image418.png"/><Relationship Id="rId135" Type="http://schemas.openxmlformats.org/officeDocument/2006/relationships/image" Target="../media/image444.png"/><Relationship Id="rId177" Type="http://schemas.openxmlformats.org/officeDocument/2006/relationships/image" Target="../media/image465.png"/><Relationship Id="rId342" Type="http://schemas.openxmlformats.org/officeDocument/2006/relationships/image" Target="../media/image543.png"/><Relationship Id="rId384" Type="http://schemas.openxmlformats.org/officeDocument/2006/relationships/image" Target="../media/image564.png"/><Relationship Id="rId202" Type="http://schemas.openxmlformats.org/officeDocument/2006/relationships/customXml" Target="../ink/ink494.xml"/><Relationship Id="rId244" Type="http://schemas.openxmlformats.org/officeDocument/2006/relationships/customXml" Target="../ink/ink5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28F1A-ACDF-2992-BB71-960D588C0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Oppitunnit 7-8	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10696D-5B73-193E-1A70-C90FD3804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Muita monikulmioita</a:t>
            </a:r>
          </a:p>
        </p:txBody>
      </p:sp>
    </p:spTree>
    <p:extLst>
      <p:ext uri="{BB962C8B-B14F-4D97-AF65-F5344CB8AC3E}">
        <p14:creationId xmlns:p14="http://schemas.microsoft.com/office/powerpoint/2010/main" val="229401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294FB7-B8D3-36DB-3292-B7E89AC9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0E065E9-FED8-475A-0AB9-DFC198E07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7311311" cy="435133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B058845-0DEE-602D-CDFF-C495E41CC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048" y="1564309"/>
            <a:ext cx="7267831" cy="32785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DA778425-D986-4894-A0E3-6333F47526C6}"/>
                  </a:ext>
                </a:extLst>
              </p14:cNvPr>
              <p14:cNvContentPartPr/>
              <p14:nvPr/>
            </p14:nvContentPartPr>
            <p14:xfrm>
              <a:off x="5985760" y="3115707"/>
              <a:ext cx="360" cy="36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DA778425-D986-4894-A0E3-6333F47526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6760" y="31067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15990C85-E9AC-4EDC-91F2-0A6261610CB4}"/>
                  </a:ext>
                </a:extLst>
              </p14:cNvPr>
              <p14:cNvContentPartPr/>
              <p14:nvPr/>
            </p14:nvContentPartPr>
            <p14:xfrm>
              <a:off x="7382560" y="2963067"/>
              <a:ext cx="360" cy="36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15990C85-E9AC-4EDC-91F2-0A6261610C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3560" y="2954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B66047B5-6E67-4A34-A234-E6D79DBD05A0}"/>
                  </a:ext>
                </a:extLst>
              </p14:cNvPr>
              <p14:cNvContentPartPr/>
              <p14:nvPr/>
            </p14:nvContentPartPr>
            <p14:xfrm>
              <a:off x="8000680" y="3479307"/>
              <a:ext cx="360" cy="36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B66047B5-6E67-4A34-A234-E6D79DBD05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2040" y="34706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5B7C723E-0650-449B-942D-60C6E735B6EA}"/>
                  </a:ext>
                </a:extLst>
              </p14:cNvPr>
              <p14:cNvContentPartPr/>
              <p14:nvPr/>
            </p14:nvContentPartPr>
            <p14:xfrm>
              <a:off x="7704760" y="2827707"/>
              <a:ext cx="360" cy="36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5B7C723E-0650-449B-942D-60C6E735B6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5760" y="2818707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5CAE33C9-51DD-4949-A281-9AAA80BD0482}"/>
              </a:ext>
            </a:extLst>
          </p:cNvPr>
          <p:cNvCxnSpPr/>
          <p:nvPr/>
        </p:nvCxnSpPr>
        <p:spPr>
          <a:xfrm flipH="1">
            <a:off x="1820333" y="1769533"/>
            <a:ext cx="982134" cy="2421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36320258-7E9B-4C0A-ACDE-8F8B9E1EA38B}"/>
              </a:ext>
            </a:extLst>
          </p:cNvPr>
          <p:cNvCxnSpPr/>
          <p:nvPr/>
        </p:nvCxnSpPr>
        <p:spPr>
          <a:xfrm>
            <a:off x="1820333" y="1769533"/>
            <a:ext cx="914400" cy="236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0E6CC2F-BD5C-4DB1-A03E-6C9A0D50A46E}"/>
              </a:ext>
            </a:extLst>
          </p:cNvPr>
          <p:cNvCxnSpPr/>
          <p:nvPr/>
        </p:nvCxnSpPr>
        <p:spPr>
          <a:xfrm>
            <a:off x="1058333" y="2446867"/>
            <a:ext cx="2446867" cy="103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AD9C64A9-2BEE-44FD-9EE0-F95A7DD3A22F}"/>
              </a:ext>
            </a:extLst>
          </p:cNvPr>
          <p:cNvCxnSpPr/>
          <p:nvPr/>
        </p:nvCxnSpPr>
        <p:spPr>
          <a:xfrm flipV="1">
            <a:off x="1092200" y="2480733"/>
            <a:ext cx="2429933" cy="998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66A957B7-DC48-4FE5-A51F-A4D9264D9FFD}"/>
              </a:ext>
            </a:extLst>
          </p:cNvPr>
          <p:cNvCxnSpPr/>
          <p:nvPr/>
        </p:nvCxnSpPr>
        <p:spPr>
          <a:xfrm>
            <a:off x="2294467" y="2963067"/>
            <a:ext cx="0" cy="1227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5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45B0310-24B1-2FBF-72EB-AB29C3BE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83" y="182245"/>
            <a:ext cx="9062932" cy="293706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C6A685F-556A-9D7A-3011-FFA5DAFDD4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028"/>
          <a:stretch/>
        </p:blipFill>
        <p:spPr>
          <a:xfrm>
            <a:off x="394691" y="3268498"/>
            <a:ext cx="6970445" cy="3172159"/>
          </a:xfrm>
          <a:prstGeom prst="rect">
            <a:avLst/>
          </a:prstGeom>
        </p:spPr>
      </p:pic>
      <p:grpSp>
        <p:nvGrpSpPr>
          <p:cNvPr id="16" name="Ryhmä 15">
            <a:extLst>
              <a:ext uri="{FF2B5EF4-FFF2-40B4-BE49-F238E27FC236}">
                <a16:creationId xmlns:a16="http://schemas.microsoft.com/office/drawing/2014/main" id="{7E750F1E-F0B8-4BA7-BF0D-E24F463C3586}"/>
              </a:ext>
            </a:extLst>
          </p:cNvPr>
          <p:cNvGrpSpPr/>
          <p:nvPr/>
        </p:nvGrpSpPr>
        <p:grpSpPr>
          <a:xfrm>
            <a:off x="7327480" y="3107427"/>
            <a:ext cx="1866960" cy="750960"/>
            <a:chOff x="7327480" y="3107427"/>
            <a:chExt cx="1866960" cy="75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CECA2636-6B69-4C15-BFB3-AE712F4C96DC}"/>
                    </a:ext>
                  </a:extLst>
                </p14:cNvPr>
                <p14:cNvContentPartPr/>
                <p14:nvPr/>
              </p14:nvContentPartPr>
              <p14:xfrm>
                <a:off x="7327480" y="3107427"/>
                <a:ext cx="203040" cy="68472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CECA2636-6B69-4C15-BFB3-AE712F4C96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18840" y="3098427"/>
                  <a:ext cx="22068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D7C10E1D-D7DC-4BB8-8FF4-266AA4E11E12}"/>
                    </a:ext>
                  </a:extLst>
                </p14:cNvPr>
                <p14:cNvContentPartPr/>
                <p14:nvPr/>
              </p14:nvContentPartPr>
              <p14:xfrm>
                <a:off x="7645000" y="3230187"/>
                <a:ext cx="228600" cy="53388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D7C10E1D-D7DC-4BB8-8FF4-266AA4E11E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36360" y="3221547"/>
                  <a:ext cx="24624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D8F03128-740D-4000-A67E-0592BBCFE2FD}"/>
                    </a:ext>
                  </a:extLst>
                </p14:cNvPr>
                <p14:cNvContentPartPr/>
                <p14:nvPr/>
              </p14:nvContentPartPr>
              <p14:xfrm>
                <a:off x="7980160" y="3269427"/>
                <a:ext cx="163440" cy="50976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D8F03128-740D-4000-A67E-0592BBCFE2F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71520" y="3260787"/>
                  <a:ext cx="1810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E1CC8F23-F3AA-45EE-9FCA-E950A820C2F4}"/>
                    </a:ext>
                  </a:extLst>
                </p14:cNvPr>
                <p14:cNvContentPartPr/>
                <p14:nvPr/>
              </p14:nvContentPartPr>
              <p14:xfrm>
                <a:off x="8268520" y="3595227"/>
                <a:ext cx="180720" cy="21240"/>
              </p14:xfrm>
            </p:contentPart>
          </mc:Choice>
          <mc:Fallback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E1CC8F23-F3AA-45EE-9FCA-E950A820C2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59520" y="3586587"/>
                  <a:ext cx="198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78D71DB8-FB72-4572-BEA8-A479DEA70DCA}"/>
                    </a:ext>
                  </a:extLst>
                </p14:cNvPr>
                <p14:cNvContentPartPr/>
                <p14:nvPr/>
              </p14:nvContentPartPr>
              <p14:xfrm>
                <a:off x="8434840" y="3358347"/>
                <a:ext cx="226440" cy="44640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78D71DB8-FB72-4572-BEA8-A479DEA70D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26200" y="3349347"/>
                  <a:ext cx="2440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E0346D32-C294-4447-AA64-785877CE0978}"/>
                    </a:ext>
                  </a:extLst>
                </p14:cNvPr>
                <p14:cNvContentPartPr/>
                <p14:nvPr/>
              </p14:nvContentPartPr>
              <p14:xfrm>
                <a:off x="8766760" y="3186627"/>
                <a:ext cx="196200" cy="67176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E0346D32-C294-4447-AA64-785877CE09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57760" y="3177987"/>
                  <a:ext cx="21384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E89B8091-C05F-45BF-A6DE-FC34E13B963B}"/>
                    </a:ext>
                  </a:extLst>
                </p14:cNvPr>
                <p14:cNvContentPartPr/>
                <p14:nvPr/>
              </p14:nvContentPartPr>
              <p14:xfrm>
                <a:off x="9114520" y="3497307"/>
                <a:ext cx="79920" cy="8928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E89B8091-C05F-45BF-A6DE-FC34E13B96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05880" y="3488667"/>
                  <a:ext cx="9756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C9F9C022-BABB-4E1A-99C7-80DFECEBDE87}"/>
                  </a:ext>
                </a:extLst>
              </p14:cNvPr>
              <p14:cNvContentPartPr/>
              <p14:nvPr/>
            </p14:nvContentPartPr>
            <p14:xfrm>
              <a:off x="9520240" y="3278787"/>
              <a:ext cx="7560" cy="45972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C9F9C022-BABB-4E1A-99C7-80DFECEBDE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11240" y="3270147"/>
                <a:ext cx="25200" cy="47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Ryhmä 14">
            <a:extLst>
              <a:ext uri="{FF2B5EF4-FFF2-40B4-BE49-F238E27FC236}">
                <a16:creationId xmlns:a16="http://schemas.microsoft.com/office/drawing/2014/main" id="{D12C1369-6C1E-41FC-9575-7C8759205A42}"/>
              </a:ext>
            </a:extLst>
          </p:cNvPr>
          <p:cNvGrpSpPr/>
          <p:nvPr/>
        </p:nvGrpSpPr>
        <p:grpSpPr>
          <a:xfrm>
            <a:off x="9764680" y="3193467"/>
            <a:ext cx="771840" cy="579240"/>
            <a:chOff x="9764680" y="3193467"/>
            <a:chExt cx="77184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9EC01712-670C-410E-8EB3-E10248171F31}"/>
                    </a:ext>
                  </a:extLst>
                </p14:cNvPr>
                <p14:cNvContentPartPr/>
                <p14:nvPr/>
              </p14:nvContentPartPr>
              <p14:xfrm>
                <a:off x="9764680" y="3251427"/>
                <a:ext cx="126000" cy="52128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9EC01712-670C-410E-8EB3-E10248171F3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55680" y="3242427"/>
                  <a:ext cx="14364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4989FB26-7EF9-4B4B-8BBC-4CBACAB8ACE7}"/>
                    </a:ext>
                  </a:extLst>
                </p14:cNvPr>
                <p14:cNvContentPartPr/>
                <p14:nvPr/>
              </p14:nvContentPartPr>
              <p14:xfrm>
                <a:off x="10038640" y="3253227"/>
                <a:ext cx="259920" cy="46944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4989FB26-7EF9-4B4B-8BBC-4CBACAB8AC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9640" y="3244227"/>
                  <a:ext cx="2775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AAB88A70-0D71-474D-A9B4-D3A487867A11}"/>
                    </a:ext>
                  </a:extLst>
                </p14:cNvPr>
                <p14:cNvContentPartPr/>
                <p14:nvPr/>
              </p14:nvContentPartPr>
              <p14:xfrm>
                <a:off x="10430680" y="3193467"/>
                <a:ext cx="105840" cy="1188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AAB88A70-0D71-474D-A9B4-D3A487867A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21680" y="3184827"/>
                  <a:ext cx="1234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70141335-0971-45E9-ABAB-F182283B23D1}"/>
              </a:ext>
            </a:extLst>
          </p:cNvPr>
          <p:cNvGrpSpPr/>
          <p:nvPr/>
        </p:nvGrpSpPr>
        <p:grpSpPr>
          <a:xfrm>
            <a:off x="7087360" y="4302987"/>
            <a:ext cx="363960" cy="151560"/>
            <a:chOff x="7087360" y="4302987"/>
            <a:chExt cx="36396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60200342-413B-4BDE-8679-2A1F9AFEA4B6}"/>
                    </a:ext>
                  </a:extLst>
                </p14:cNvPr>
                <p14:cNvContentPartPr/>
                <p14:nvPr/>
              </p14:nvContentPartPr>
              <p14:xfrm>
                <a:off x="7087360" y="4302987"/>
                <a:ext cx="287280" cy="241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60200342-413B-4BDE-8679-2A1F9AFEA4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78360" y="4294347"/>
                  <a:ext cx="304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889DA238-D88A-4F93-8D49-B1FDC9FBFCEA}"/>
                    </a:ext>
                  </a:extLst>
                </p14:cNvPr>
                <p14:cNvContentPartPr/>
                <p14:nvPr/>
              </p14:nvContentPartPr>
              <p14:xfrm>
                <a:off x="7122640" y="4414947"/>
                <a:ext cx="328680" cy="396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889DA238-D88A-4F93-8D49-B1FDC9FBFC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13640" y="4405947"/>
                  <a:ext cx="3463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0A09C49E-F532-49D5-B2FC-F04F6E53B319}"/>
              </a:ext>
            </a:extLst>
          </p:cNvPr>
          <p:cNvGrpSpPr/>
          <p:nvPr/>
        </p:nvGrpSpPr>
        <p:grpSpPr>
          <a:xfrm>
            <a:off x="7339360" y="5130267"/>
            <a:ext cx="452880" cy="201600"/>
            <a:chOff x="7339360" y="5130267"/>
            <a:chExt cx="45288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21395984-0055-46DD-96BD-8CD02FF9CF82}"/>
                    </a:ext>
                  </a:extLst>
                </p14:cNvPr>
                <p14:cNvContentPartPr/>
                <p14:nvPr/>
              </p14:nvContentPartPr>
              <p14:xfrm>
                <a:off x="7339360" y="5130267"/>
                <a:ext cx="452880" cy="7740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21395984-0055-46DD-96BD-8CD02FF9CF8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30360" y="5121267"/>
                  <a:ext cx="470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36579083-04E6-410F-950A-7B844ADB7FFC}"/>
                    </a:ext>
                  </a:extLst>
                </p14:cNvPr>
                <p14:cNvContentPartPr/>
                <p14:nvPr/>
              </p14:nvContentPartPr>
              <p14:xfrm>
                <a:off x="7476880" y="5327187"/>
                <a:ext cx="176040" cy="46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36579083-04E6-410F-950A-7B844ADB7FF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67880" y="5318187"/>
                  <a:ext cx="1936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AFA94363-4AD1-4D8B-9722-C8B20FBE9988}"/>
              </a:ext>
            </a:extLst>
          </p:cNvPr>
          <p:cNvGrpSpPr/>
          <p:nvPr/>
        </p:nvGrpSpPr>
        <p:grpSpPr>
          <a:xfrm>
            <a:off x="8141080" y="4038027"/>
            <a:ext cx="2331360" cy="1460520"/>
            <a:chOff x="8141080" y="4038027"/>
            <a:chExt cx="2331360" cy="14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D86B6F07-7E26-4D5B-9EB4-F1806B52F3F4}"/>
                    </a:ext>
                  </a:extLst>
                </p14:cNvPr>
                <p14:cNvContentPartPr/>
                <p14:nvPr/>
              </p14:nvContentPartPr>
              <p14:xfrm>
                <a:off x="8141080" y="4038027"/>
                <a:ext cx="281520" cy="55548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D86B6F07-7E26-4D5B-9EB4-F1806B52F3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32080" y="4029387"/>
                  <a:ext cx="29916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65363A87-D24B-4B38-A4FC-6853B0F27EAF}"/>
                    </a:ext>
                  </a:extLst>
                </p14:cNvPr>
                <p14:cNvContentPartPr/>
                <p14:nvPr/>
              </p14:nvContentPartPr>
              <p14:xfrm>
                <a:off x="8582800" y="4070787"/>
                <a:ext cx="227880" cy="5677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65363A87-D24B-4B38-A4FC-6853B0F27E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74160" y="4061787"/>
                  <a:ext cx="2455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FA830582-74D0-4F17-A017-F922A3154CAE}"/>
                    </a:ext>
                  </a:extLst>
                </p14:cNvPr>
                <p14:cNvContentPartPr/>
                <p14:nvPr/>
              </p14:nvContentPartPr>
              <p14:xfrm>
                <a:off x="9083560" y="4334307"/>
                <a:ext cx="46080" cy="8640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FA830582-74D0-4F17-A017-F922A3154C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74920" y="4325307"/>
                  <a:ext cx="63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D857B59F-4F27-49DB-A3AF-02212A1C7F3A}"/>
                    </a:ext>
                  </a:extLst>
                </p14:cNvPr>
                <p14:cNvContentPartPr/>
                <p14:nvPr/>
              </p14:nvContentPartPr>
              <p14:xfrm>
                <a:off x="9451840" y="4089867"/>
                <a:ext cx="24840" cy="53388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D857B59F-4F27-49DB-A3AF-02212A1C7F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42840" y="4080867"/>
                  <a:ext cx="424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F0967541-441B-4879-9ECF-174A7B383FA1}"/>
                    </a:ext>
                  </a:extLst>
                </p14:cNvPr>
                <p14:cNvContentPartPr/>
                <p14:nvPr/>
              </p14:nvContentPartPr>
              <p14:xfrm>
                <a:off x="9577840" y="4099227"/>
                <a:ext cx="282240" cy="58392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F0967541-441B-4879-9ECF-174A7B383FA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68840" y="4090227"/>
                  <a:ext cx="29988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46734719-3D7A-46B4-AF39-94454EC15BFA}"/>
                    </a:ext>
                  </a:extLst>
                </p14:cNvPr>
                <p14:cNvContentPartPr/>
                <p14:nvPr/>
              </p14:nvContentPartPr>
              <p14:xfrm>
                <a:off x="9956920" y="4214067"/>
                <a:ext cx="322560" cy="5068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46734719-3D7A-46B4-AF39-94454EC15B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47920" y="4205427"/>
                  <a:ext cx="3402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D6846F49-21C6-4A5A-B66D-4D450E790E2B}"/>
                    </a:ext>
                  </a:extLst>
                </p14:cNvPr>
                <p14:cNvContentPartPr/>
                <p14:nvPr/>
              </p14:nvContentPartPr>
              <p14:xfrm>
                <a:off x="10348960" y="4050267"/>
                <a:ext cx="123480" cy="1213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D6846F49-21C6-4A5A-B66D-4D450E790E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40320" y="4041267"/>
                  <a:ext cx="141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7976D1DF-E745-41C5-A9E3-DB4CA135DC52}"/>
                    </a:ext>
                  </a:extLst>
                </p14:cNvPr>
                <p14:cNvContentPartPr/>
                <p14:nvPr/>
              </p14:nvContentPartPr>
              <p14:xfrm>
                <a:off x="8184640" y="4834707"/>
                <a:ext cx="39600" cy="54792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7976D1DF-E745-41C5-A9E3-DB4CA135DC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75640" y="4825707"/>
                  <a:ext cx="5724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3FB1F3B9-CCA8-4A70-9750-2E74CFC0C0BD}"/>
                    </a:ext>
                  </a:extLst>
                </p14:cNvPr>
                <p14:cNvContentPartPr/>
                <p14:nvPr/>
              </p14:nvContentPartPr>
              <p14:xfrm>
                <a:off x="8419000" y="4943787"/>
                <a:ext cx="281160" cy="5137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3FB1F3B9-CCA8-4A70-9750-2E74CFC0C0B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10000" y="4934787"/>
                  <a:ext cx="2988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01C47665-6BA7-4434-9AA4-C635C9F6A1E2}"/>
                    </a:ext>
                  </a:extLst>
                </p14:cNvPr>
                <p14:cNvContentPartPr/>
                <p14:nvPr/>
              </p14:nvContentPartPr>
              <p14:xfrm>
                <a:off x="8527720" y="5116947"/>
                <a:ext cx="351720" cy="5292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01C47665-6BA7-4434-9AA4-C635C9F6A1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18720" y="5108307"/>
                  <a:ext cx="369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F74CA9F1-2B27-4045-AA25-3428A4633816}"/>
                    </a:ext>
                  </a:extLst>
                </p14:cNvPr>
                <p14:cNvContentPartPr/>
                <p14:nvPr/>
              </p14:nvContentPartPr>
              <p14:xfrm>
                <a:off x="8955760" y="4917507"/>
                <a:ext cx="196200" cy="5353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F74CA9F1-2B27-4045-AA25-3428A46338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46760" y="4908867"/>
                  <a:ext cx="21384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4834ED27-9C05-4602-9DA5-4EFAC1CEED0E}"/>
                    </a:ext>
                  </a:extLst>
                </p14:cNvPr>
                <p14:cNvContentPartPr/>
                <p14:nvPr/>
              </p14:nvContentPartPr>
              <p14:xfrm>
                <a:off x="9369760" y="4839387"/>
                <a:ext cx="207000" cy="62784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4834ED27-9C05-4602-9DA5-4EFAC1CEED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60760" y="4830387"/>
                  <a:ext cx="22464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29EE91D9-9732-44C6-80A5-2F127D978E16}"/>
                    </a:ext>
                  </a:extLst>
                </p14:cNvPr>
                <p14:cNvContentPartPr/>
                <p14:nvPr/>
              </p14:nvContentPartPr>
              <p14:xfrm>
                <a:off x="9709960" y="4901307"/>
                <a:ext cx="297000" cy="5972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29EE91D9-9732-44C6-80A5-2F127D978E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00960" y="4892307"/>
                  <a:ext cx="314640" cy="61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631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FA70D-A123-40BA-9510-A67D8C4E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E2386E5-4A12-44D6-8B53-3B989EBA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940"/>
            <a:ext cx="12192000" cy="1420519"/>
          </a:xfrm>
          <a:prstGeom prst="rect">
            <a:avLst/>
          </a:prstGeom>
        </p:spPr>
      </p:pic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7EE56C16-071C-4F8E-BE79-4BFE8B95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65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037A3C-BF85-E13B-B61F-FFA26567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285"/>
            <a:ext cx="10515600" cy="1325563"/>
          </a:xfrm>
        </p:spPr>
        <p:txBody>
          <a:bodyPr/>
          <a:lstStyle/>
          <a:p>
            <a:r>
              <a:rPr lang="fi-FI" dirty="0"/>
              <a:t>Mikä fiilis MAB3 kurssista?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FE995C-84FE-A082-7962-483FC1DF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Onko esimerkit ollut liian helppoja, vaikeita, sekavia?</a:t>
            </a:r>
          </a:p>
          <a:p>
            <a:r>
              <a:rPr lang="fi-FI" dirty="0"/>
              <a:t>Enemmän yksinkertaisia tehtäviä vai enemmän soveltavia tehtäviä?</a:t>
            </a:r>
          </a:p>
          <a:p>
            <a:r>
              <a:rPr lang="fi-FI" dirty="0"/>
              <a:t>Mikä asia on jäänyt epäselväksi?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7ED719C1-7E5B-4C22-BB74-2BF87AB21A24}"/>
                  </a:ext>
                </a:extLst>
              </p14:cNvPr>
              <p14:cNvContentPartPr/>
              <p14:nvPr/>
            </p14:nvContentPartPr>
            <p14:xfrm>
              <a:off x="10760800" y="2616027"/>
              <a:ext cx="15840" cy="540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7ED719C1-7E5B-4C22-BB74-2BF87AB21A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52160" y="2607027"/>
                <a:ext cx="33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46ECA998-34EC-405A-836C-282F37269A2D}"/>
                  </a:ext>
                </a:extLst>
              </p14:cNvPr>
              <p14:cNvContentPartPr/>
              <p14:nvPr/>
            </p14:nvContentPartPr>
            <p14:xfrm>
              <a:off x="9863680" y="3242427"/>
              <a:ext cx="360" cy="360"/>
            </p14:xfrm>
          </p:contentPart>
        </mc:Choice>
        <mc:Fallback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46ECA998-34EC-405A-836C-282F37269A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55040" y="323342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809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46E134-17B6-5F74-4C05-635ED66F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Sähköisten ohjelmien ratkaisu toiminto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99B34CA-5657-8E63-A090-A62901FA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45" y="1288473"/>
            <a:ext cx="6697010" cy="299126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D7F8D93-E5AB-AD58-55BC-090DC3CF5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45" y="4279740"/>
            <a:ext cx="4515480" cy="16099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75BFD32-954A-5ECA-51ED-CCDDB3FD3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058" y="2334048"/>
            <a:ext cx="5003653" cy="125451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A7E6BAC-B03D-80BE-83C2-10D56418A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795" y="3725459"/>
            <a:ext cx="5734954" cy="1108561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A9829514-3825-96EB-7B05-BB027FC5D950}"/>
              </a:ext>
            </a:extLst>
          </p:cNvPr>
          <p:cNvSpPr/>
          <p:nvPr/>
        </p:nvSpPr>
        <p:spPr>
          <a:xfrm>
            <a:off x="6246795" y="2197156"/>
            <a:ext cx="5734953" cy="31081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7082968A-EA07-50EC-AC85-B364E733472D}"/>
              </a:ext>
            </a:extLst>
          </p:cNvPr>
          <p:cNvCxnSpPr/>
          <p:nvPr/>
        </p:nvCxnSpPr>
        <p:spPr>
          <a:xfrm>
            <a:off x="6246794" y="3588567"/>
            <a:ext cx="573495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7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6173D7-7C9E-B5F6-1C67-46680544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251" cy="1671905"/>
          </a:xfrm>
        </p:spPr>
        <p:txBody>
          <a:bodyPr>
            <a:noAutofit/>
          </a:bodyPr>
          <a:lstStyle/>
          <a:p>
            <a:r>
              <a:rPr lang="fi-FI" sz="3600" dirty="0"/>
              <a:t>Suorakulmaisen kolmion piiri on 234 cm. Hypotenuusan pituus on 97 cm. Määritä kateettien pituudet.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8C0D65C5-DB2F-E2D9-F521-380E7A7C1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734" y="1806375"/>
            <a:ext cx="6636466" cy="4786064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E7589133-8556-4C7F-AA9C-D9B5643DC149}"/>
                  </a:ext>
                </a:extLst>
              </p14:cNvPr>
              <p14:cNvContentPartPr/>
              <p14:nvPr/>
            </p14:nvContentPartPr>
            <p14:xfrm>
              <a:off x="5448640" y="4394787"/>
              <a:ext cx="272520" cy="23940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E7589133-8556-4C7F-AA9C-D9B5643DC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0000" y="4386147"/>
                <a:ext cx="2901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6FF8767C-A277-4983-BE91-935717F4D946}"/>
                  </a:ext>
                </a:extLst>
              </p14:cNvPr>
              <p14:cNvContentPartPr/>
              <p14:nvPr/>
            </p14:nvContentPartPr>
            <p14:xfrm>
              <a:off x="7576960" y="2657787"/>
              <a:ext cx="240480" cy="45432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6FF8767C-A277-4983-BE91-935717F4D9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7960" y="2648787"/>
                <a:ext cx="258120" cy="47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Ryhmä 25">
            <a:extLst>
              <a:ext uri="{FF2B5EF4-FFF2-40B4-BE49-F238E27FC236}">
                <a16:creationId xmlns:a16="http://schemas.microsoft.com/office/drawing/2014/main" id="{B3C26749-B1C0-416F-8A40-32D411E785D8}"/>
              </a:ext>
            </a:extLst>
          </p:cNvPr>
          <p:cNvGrpSpPr/>
          <p:nvPr/>
        </p:nvGrpSpPr>
        <p:grpSpPr>
          <a:xfrm>
            <a:off x="8575240" y="1971987"/>
            <a:ext cx="2958480" cy="1676520"/>
            <a:chOff x="8575240" y="1971987"/>
            <a:chExt cx="2958480" cy="167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DBD7E6AE-866C-41EA-AEEB-7FE3120A05CB}"/>
                    </a:ext>
                  </a:extLst>
                </p14:cNvPr>
                <p14:cNvContentPartPr/>
                <p14:nvPr/>
              </p14:nvContentPartPr>
              <p14:xfrm>
                <a:off x="8575240" y="2200227"/>
                <a:ext cx="428760" cy="454680"/>
              </p14:xfrm>
            </p:contentPart>
          </mc:Choice>
          <mc:Fallback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DBD7E6AE-866C-41EA-AEEB-7FE3120A05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66240" y="2191587"/>
                  <a:ext cx="4464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7F926216-77D4-438A-8513-B2343FCD9817}"/>
                    </a:ext>
                  </a:extLst>
                </p14:cNvPr>
                <p14:cNvContentPartPr/>
                <p14:nvPr/>
              </p14:nvContentPartPr>
              <p14:xfrm>
                <a:off x="9031000" y="2459427"/>
                <a:ext cx="237240" cy="1440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7F926216-77D4-438A-8513-B2343FCD981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22000" y="2450787"/>
                  <a:ext cx="254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D883E538-C18A-45E3-B7E4-805DDA5C0C44}"/>
                    </a:ext>
                  </a:extLst>
                </p14:cNvPr>
                <p14:cNvContentPartPr/>
                <p14:nvPr/>
              </p14:nvContentPartPr>
              <p14:xfrm>
                <a:off x="9155200" y="2276187"/>
                <a:ext cx="65520" cy="39672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D883E538-C18A-45E3-B7E4-805DDA5C0C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46560" y="2267187"/>
                  <a:ext cx="831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1D80B898-681B-4EF9-8D0D-08BEF2628B27}"/>
                    </a:ext>
                  </a:extLst>
                </p14:cNvPr>
                <p14:cNvContentPartPr/>
                <p14:nvPr/>
              </p14:nvContentPartPr>
              <p14:xfrm>
                <a:off x="9435280" y="1971987"/>
                <a:ext cx="274680" cy="73440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1D80B898-681B-4EF9-8D0D-08BEF2628B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6640" y="1962987"/>
                  <a:ext cx="29232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7F47CED7-EE43-464F-ACD3-B71518B4934C}"/>
                    </a:ext>
                  </a:extLst>
                </p14:cNvPr>
                <p14:cNvContentPartPr/>
                <p14:nvPr/>
              </p14:nvContentPartPr>
              <p14:xfrm>
                <a:off x="9834880" y="2436027"/>
                <a:ext cx="263880" cy="2988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7F47CED7-EE43-464F-ACD3-B71518B493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25880" y="2427387"/>
                  <a:ext cx="281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880CD284-09A8-4ED4-96F9-1DB31A877E19}"/>
                    </a:ext>
                  </a:extLst>
                </p14:cNvPr>
                <p14:cNvContentPartPr/>
                <p14:nvPr/>
              </p14:nvContentPartPr>
              <p14:xfrm>
                <a:off x="9841000" y="2595867"/>
                <a:ext cx="280440" cy="234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880CD284-09A8-4ED4-96F9-1DB31A877E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32360" y="2587227"/>
                  <a:ext cx="298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FB73A796-121B-403E-9370-AAC4B3C849B7}"/>
                    </a:ext>
                  </a:extLst>
                </p14:cNvPr>
                <p14:cNvContentPartPr/>
                <p14:nvPr/>
              </p14:nvContentPartPr>
              <p14:xfrm>
                <a:off x="10308280" y="2150547"/>
                <a:ext cx="34560" cy="59688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FB73A796-121B-403E-9370-AAC4B3C849B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99280" y="2141907"/>
                  <a:ext cx="5220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08845C30-2380-4886-9568-8C0F0432F560}"/>
                    </a:ext>
                  </a:extLst>
                </p14:cNvPr>
                <p14:cNvContentPartPr/>
                <p14:nvPr/>
              </p14:nvContentPartPr>
              <p14:xfrm>
                <a:off x="10424560" y="2231187"/>
                <a:ext cx="360000" cy="59436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08845C30-2380-4886-9568-8C0F0432F5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15560" y="2222547"/>
                  <a:ext cx="37764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1EA9BA8C-745D-4BDA-80B6-585449DF7437}"/>
                    </a:ext>
                  </a:extLst>
                </p14:cNvPr>
                <p14:cNvContentPartPr/>
                <p14:nvPr/>
              </p14:nvContentPartPr>
              <p14:xfrm>
                <a:off x="10807960" y="2231547"/>
                <a:ext cx="334800" cy="6102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1EA9BA8C-745D-4BDA-80B6-585449DF74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98960" y="2222907"/>
                  <a:ext cx="3524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F1D4B81F-B628-4AA9-8BB1-22D021FC9AB7}"/>
                    </a:ext>
                  </a:extLst>
                </p14:cNvPr>
                <p14:cNvContentPartPr/>
                <p14:nvPr/>
              </p14:nvContentPartPr>
              <p14:xfrm>
                <a:off x="10889680" y="2483547"/>
                <a:ext cx="403200" cy="5040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F1D4B81F-B628-4AA9-8BB1-22D021FC9AB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81040" y="2474547"/>
                  <a:ext cx="420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EE914AB4-3A8B-4B3C-8329-E3077139D8BF}"/>
                    </a:ext>
                  </a:extLst>
                </p14:cNvPr>
                <p14:cNvContentPartPr/>
                <p14:nvPr/>
              </p14:nvContentPartPr>
              <p14:xfrm>
                <a:off x="8806720" y="2952987"/>
                <a:ext cx="390600" cy="3783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EE914AB4-3A8B-4B3C-8329-E3077139D8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97720" y="2944347"/>
                  <a:ext cx="4082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F04DBA79-5D5B-4861-B140-E061BDBED621}"/>
                    </a:ext>
                  </a:extLst>
                </p14:cNvPr>
                <p14:cNvContentPartPr/>
                <p14:nvPr/>
              </p14:nvContentPartPr>
              <p14:xfrm>
                <a:off x="9374080" y="3081507"/>
                <a:ext cx="181800" cy="288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F04DBA79-5D5B-4861-B140-E061BDBED62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65440" y="3072867"/>
                  <a:ext cx="199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C751F4F3-7455-46E6-AEAF-38639056CFB7}"/>
                    </a:ext>
                  </a:extLst>
                </p14:cNvPr>
                <p14:cNvContentPartPr/>
                <p14:nvPr/>
              </p14:nvContentPartPr>
              <p14:xfrm>
                <a:off x="9360400" y="3197787"/>
                <a:ext cx="222840" cy="432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C751F4F3-7455-46E6-AEAF-38639056CF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51760" y="3188787"/>
                  <a:ext cx="240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C5A42F31-A05A-46FD-8EF2-6A4A286EE5C9}"/>
                    </a:ext>
                  </a:extLst>
                </p14:cNvPr>
                <p14:cNvContentPartPr/>
                <p14:nvPr/>
              </p14:nvContentPartPr>
              <p14:xfrm>
                <a:off x="9814720" y="2924547"/>
                <a:ext cx="16560" cy="44388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C5A42F31-A05A-46FD-8EF2-6A4A286EE5C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06080" y="2915547"/>
                  <a:ext cx="342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E274B01B-1A3B-414E-AC86-8842C3B4B052}"/>
                    </a:ext>
                  </a:extLst>
                </p14:cNvPr>
                <p14:cNvContentPartPr/>
                <p14:nvPr/>
              </p14:nvContentPartPr>
              <p14:xfrm>
                <a:off x="9947200" y="3000147"/>
                <a:ext cx="271440" cy="5155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E274B01B-1A3B-414E-AC86-8842C3B4B0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38560" y="2991507"/>
                  <a:ext cx="28908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39866BFE-1B92-4F18-9734-8DEB80172C03}"/>
                    </a:ext>
                  </a:extLst>
                </p14:cNvPr>
                <p14:cNvContentPartPr/>
                <p14:nvPr/>
              </p14:nvContentPartPr>
              <p14:xfrm>
                <a:off x="10293520" y="3065307"/>
                <a:ext cx="258480" cy="42408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39866BFE-1B92-4F18-9734-8DEB80172C0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84520" y="3056667"/>
                  <a:ext cx="2761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95A3C169-6F09-4F6E-83F5-AEE3DACCF6DE}"/>
                    </a:ext>
                  </a:extLst>
                </p14:cNvPr>
                <p14:cNvContentPartPr/>
                <p14:nvPr/>
              </p14:nvContentPartPr>
              <p14:xfrm>
                <a:off x="10347520" y="3310107"/>
                <a:ext cx="319320" cy="468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95A3C169-6F09-4F6E-83F5-AEE3DACCF6D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38880" y="3301107"/>
                  <a:ext cx="336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6431F3BF-B4AC-45AC-BB4C-44026F5B117D}"/>
                    </a:ext>
                  </a:extLst>
                </p14:cNvPr>
                <p14:cNvContentPartPr/>
                <p14:nvPr/>
              </p14:nvContentPartPr>
              <p14:xfrm>
                <a:off x="10831720" y="3327747"/>
                <a:ext cx="252720" cy="1908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6431F3BF-B4AC-45AC-BB4C-44026F5B117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23080" y="3319107"/>
                  <a:ext cx="270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73B6D962-CC2D-4382-B407-B4D02560558A}"/>
                    </a:ext>
                  </a:extLst>
                </p14:cNvPr>
                <p14:cNvContentPartPr/>
                <p14:nvPr/>
              </p14:nvContentPartPr>
              <p14:xfrm>
                <a:off x="11248960" y="3004467"/>
                <a:ext cx="284760" cy="64404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73B6D962-CC2D-4382-B407-B4D02560558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40320" y="2995827"/>
                  <a:ext cx="302400" cy="66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55D1367F-5D63-482A-8C5F-E276855B7DD3}"/>
                  </a:ext>
                </a:extLst>
              </p14:cNvPr>
              <p14:cNvContentPartPr/>
              <p14:nvPr/>
            </p14:nvContentPartPr>
            <p14:xfrm>
              <a:off x="4695520" y="3905547"/>
              <a:ext cx="1760400" cy="467280"/>
            </p14:xfrm>
          </p:contentPart>
        </mc:Choice>
        <mc:Fallback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55D1367F-5D63-482A-8C5F-E276855B7DD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86880" y="3896907"/>
                <a:ext cx="177804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96400EAE-75E4-4CD7-817B-C7763EED67BA}"/>
                  </a:ext>
                </a:extLst>
              </p14:cNvPr>
              <p14:cNvContentPartPr/>
              <p14:nvPr/>
            </p14:nvContentPartPr>
            <p14:xfrm>
              <a:off x="6926440" y="2750307"/>
              <a:ext cx="585720" cy="489960"/>
            </p14:xfrm>
          </p:contentPart>
        </mc:Choice>
        <mc:Fallback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96400EAE-75E4-4CD7-817B-C7763EED67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17440" y="2741307"/>
                <a:ext cx="60336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776DCB40-484D-49A9-B068-63084565F488}"/>
                  </a:ext>
                </a:extLst>
              </p14:cNvPr>
              <p14:cNvContentPartPr/>
              <p14:nvPr/>
            </p14:nvContentPartPr>
            <p14:xfrm>
              <a:off x="943600" y="4480107"/>
              <a:ext cx="1998360" cy="48492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776DCB40-484D-49A9-B068-63084565F48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4600" y="4471107"/>
                <a:ext cx="2016000" cy="50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Ryhmä 39">
            <a:extLst>
              <a:ext uri="{FF2B5EF4-FFF2-40B4-BE49-F238E27FC236}">
                <a16:creationId xmlns:a16="http://schemas.microsoft.com/office/drawing/2014/main" id="{FFC8B616-57B3-4269-9D3B-26AC811C838B}"/>
              </a:ext>
            </a:extLst>
          </p:cNvPr>
          <p:cNvGrpSpPr/>
          <p:nvPr/>
        </p:nvGrpSpPr>
        <p:grpSpPr>
          <a:xfrm>
            <a:off x="978160" y="3950547"/>
            <a:ext cx="1987920" cy="504000"/>
            <a:chOff x="978160" y="3950547"/>
            <a:chExt cx="198792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31BC3C41-FEC7-4C4D-9AD3-218C29907F75}"/>
                    </a:ext>
                  </a:extLst>
                </p14:cNvPr>
                <p14:cNvContentPartPr/>
                <p14:nvPr/>
              </p14:nvContentPartPr>
              <p14:xfrm>
                <a:off x="978160" y="4236387"/>
                <a:ext cx="231840" cy="21672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31BC3C41-FEC7-4C4D-9AD3-218C29907F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9520" y="4227387"/>
                  <a:ext cx="249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CE1FD19E-A8ED-475A-B834-1782FD88B4A7}"/>
                    </a:ext>
                  </a:extLst>
                </p14:cNvPr>
                <p14:cNvContentPartPr/>
                <p14:nvPr/>
              </p14:nvContentPartPr>
              <p14:xfrm>
                <a:off x="1144480" y="4089147"/>
                <a:ext cx="171360" cy="1476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CE1FD19E-A8ED-475A-B834-1782FD88B4A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5840" y="4080507"/>
                  <a:ext cx="189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F46CAF2C-7E29-45BA-A1DF-68CC00DD8617}"/>
                    </a:ext>
                  </a:extLst>
                </p14:cNvPr>
                <p14:cNvContentPartPr/>
                <p14:nvPr/>
              </p14:nvContentPartPr>
              <p14:xfrm>
                <a:off x="1467760" y="4335027"/>
                <a:ext cx="156600" cy="1548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F46CAF2C-7E29-45BA-A1DF-68CC00DD861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58760" y="4326387"/>
                  <a:ext cx="174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CF487906-C8C7-4602-B034-A529672E7E76}"/>
                    </a:ext>
                  </a:extLst>
                </p14:cNvPr>
                <p14:cNvContentPartPr/>
                <p14:nvPr/>
              </p14:nvContentPartPr>
              <p14:xfrm>
                <a:off x="1593760" y="4200387"/>
                <a:ext cx="9720" cy="22248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CF487906-C8C7-4602-B034-A529672E7E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84760" y="4191387"/>
                  <a:ext cx="27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9BEC29CE-8174-43E9-B65B-76C251783CB0}"/>
                    </a:ext>
                  </a:extLst>
                </p14:cNvPr>
                <p14:cNvContentPartPr/>
                <p14:nvPr/>
              </p14:nvContentPartPr>
              <p14:xfrm>
                <a:off x="1818760" y="4073667"/>
                <a:ext cx="168840" cy="3808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9BEC29CE-8174-43E9-B65B-76C251783C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09760" y="4065027"/>
                  <a:ext cx="186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C51165B2-99FB-435D-9858-07E7D35B709F}"/>
                    </a:ext>
                  </a:extLst>
                </p14:cNvPr>
                <p14:cNvContentPartPr/>
                <p14:nvPr/>
              </p14:nvContentPartPr>
              <p14:xfrm>
                <a:off x="2007400" y="3981147"/>
                <a:ext cx="143280" cy="1612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C51165B2-99FB-435D-9858-07E7D35B70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98400" y="3972507"/>
                  <a:ext cx="160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247882B8-B884-4DCE-8CDB-046BA6579B70}"/>
                    </a:ext>
                  </a:extLst>
                </p14:cNvPr>
                <p14:cNvContentPartPr/>
                <p14:nvPr/>
              </p14:nvContentPartPr>
              <p14:xfrm>
                <a:off x="2228440" y="4285347"/>
                <a:ext cx="143640" cy="612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247882B8-B884-4DCE-8CDB-046BA6579B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219800" y="4276707"/>
                  <a:ext cx="161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96AC85CE-B3F4-457D-86BE-B7402CD7D124}"/>
                    </a:ext>
                  </a:extLst>
                </p14:cNvPr>
                <p14:cNvContentPartPr/>
                <p14:nvPr/>
              </p14:nvContentPartPr>
              <p14:xfrm>
                <a:off x="2244640" y="4358787"/>
                <a:ext cx="77040" cy="54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96AC85CE-B3F4-457D-86BE-B7402CD7D12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35640" y="4350147"/>
                  <a:ext cx="94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C99A9240-AE5A-493D-A2F3-4B6BC968711E}"/>
                    </a:ext>
                  </a:extLst>
                </p14:cNvPr>
                <p14:cNvContentPartPr/>
                <p14:nvPr/>
              </p14:nvContentPartPr>
              <p14:xfrm>
                <a:off x="2586280" y="4237467"/>
                <a:ext cx="131040" cy="2113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C99A9240-AE5A-493D-A2F3-4B6BC968711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77640" y="4228467"/>
                  <a:ext cx="148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1DD39FF4-3799-4C40-8FB6-00AD088C3B1C}"/>
                    </a:ext>
                  </a:extLst>
                </p14:cNvPr>
                <p14:cNvContentPartPr/>
                <p14:nvPr/>
              </p14:nvContentPartPr>
              <p14:xfrm>
                <a:off x="2727760" y="3950547"/>
                <a:ext cx="238320" cy="23760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1DD39FF4-3799-4C40-8FB6-00AD088C3B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18760" y="3941547"/>
                  <a:ext cx="255960" cy="25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Käsinkirjoitus 40">
                <a:extLst>
                  <a:ext uri="{FF2B5EF4-FFF2-40B4-BE49-F238E27FC236}">
                    <a16:creationId xmlns:a16="http://schemas.microsoft.com/office/drawing/2014/main" id="{C2181433-DFC0-41F3-ACD5-AE7C149E0687}"/>
                  </a:ext>
                </a:extLst>
              </p14:cNvPr>
              <p14:cNvContentPartPr/>
              <p14:nvPr/>
            </p14:nvContentPartPr>
            <p14:xfrm>
              <a:off x="3115120" y="5028747"/>
              <a:ext cx="360" cy="360"/>
            </p14:xfrm>
          </p:contentPart>
        </mc:Choice>
        <mc:Fallback>
          <p:pic>
            <p:nvPicPr>
              <p:cNvPr id="41" name="Käsinkirjoitus 40">
                <a:extLst>
                  <a:ext uri="{FF2B5EF4-FFF2-40B4-BE49-F238E27FC236}">
                    <a16:creationId xmlns:a16="http://schemas.microsoft.com/office/drawing/2014/main" id="{C2181433-DFC0-41F3-ACD5-AE7C149E068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106480" y="502010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39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E89D74-2916-5F82-95C4-40AB4BAE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Puolisuunnikas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5712C5-4D70-8402-B100-CEA67EC67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Kaksi keskenään yhdensuuntaista sivua (a ja b)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71BD3CD-18FB-0545-7DCB-77FE4CE27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8229"/>
            <a:ext cx="8030696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5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A26287-4FA5-2C64-7400-42584210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Laske puolisuunnikkaan pinta-ala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4BACD81-6283-108B-680E-7BFD00D1E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176" y="1690688"/>
            <a:ext cx="2366852" cy="2139816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01B81409-04FC-420E-A2B2-8FE5A3C95249}"/>
                  </a:ext>
                </a:extLst>
              </p14:cNvPr>
              <p14:cNvContentPartPr/>
              <p14:nvPr/>
            </p14:nvContentPartPr>
            <p14:xfrm>
              <a:off x="-320" y="2124987"/>
              <a:ext cx="360" cy="36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01B81409-04FC-420E-A2B2-8FE5A3C95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20" y="211598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Ryhmä 17">
            <a:extLst>
              <a:ext uri="{FF2B5EF4-FFF2-40B4-BE49-F238E27FC236}">
                <a16:creationId xmlns:a16="http://schemas.microsoft.com/office/drawing/2014/main" id="{8B3F97FE-FC76-4637-98B0-D9D0A6B0C909}"/>
              </a:ext>
            </a:extLst>
          </p:cNvPr>
          <p:cNvGrpSpPr/>
          <p:nvPr/>
        </p:nvGrpSpPr>
        <p:grpSpPr>
          <a:xfrm>
            <a:off x="5185120" y="2081427"/>
            <a:ext cx="3669840" cy="1171440"/>
            <a:chOff x="5185120" y="2081427"/>
            <a:chExt cx="3669840" cy="11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665F697F-1B04-4972-B77F-59C4FAC41304}"/>
                    </a:ext>
                  </a:extLst>
                </p14:cNvPr>
                <p14:cNvContentPartPr/>
                <p14:nvPr/>
              </p14:nvContentPartPr>
              <p14:xfrm>
                <a:off x="5209240" y="2175747"/>
                <a:ext cx="471240" cy="73512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665F697F-1B04-4972-B77F-59C4FAC413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00240" y="2166747"/>
                  <a:ext cx="48888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9B04DE3F-F5D6-44B1-A6C7-D62734B0A61A}"/>
                    </a:ext>
                  </a:extLst>
                </p14:cNvPr>
                <p14:cNvContentPartPr/>
                <p14:nvPr/>
              </p14:nvContentPartPr>
              <p14:xfrm>
                <a:off x="5185120" y="2630787"/>
                <a:ext cx="573840" cy="1440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9B04DE3F-F5D6-44B1-A6C7-D62734B0A6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76480" y="2622147"/>
                  <a:ext cx="591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0B434F50-D878-496C-934F-66661E00CF9D}"/>
                    </a:ext>
                  </a:extLst>
                </p14:cNvPr>
                <p14:cNvContentPartPr/>
                <p14:nvPr/>
              </p14:nvContentPartPr>
              <p14:xfrm>
                <a:off x="5980360" y="2552667"/>
                <a:ext cx="203760" cy="122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0B434F50-D878-496C-934F-66661E00CF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71720" y="2543667"/>
                  <a:ext cx="22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82DF13E9-C3D1-463B-8045-44427A51622D}"/>
                    </a:ext>
                  </a:extLst>
                </p14:cNvPr>
                <p14:cNvContentPartPr/>
                <p14:nvPr/>
              </p14:nvContentPartPr>
              <p14:xfrm>
                <a:off x="5985040" y="2715387"/>
                <a:ext cx="264240" cy="1440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82DF13E9-C3D1-463B-8045-44427A5162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76040" y="2706387"/>
                  <a:ext cx="281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034C108B-AA2C-41C0-A135-F56BBB6C6AA6}"/>
                    </a:ext>
                  </a:extLst>
                </p14:cNvPr>
                <p14:cNvContentPartPr/>
                <p14:nvPr/>
              </p14:nvContentPartPr>
              <p14:xfrm>
                <a:off x="6563920" y="2259627"/>
                <a:ext cx="360360" cy="2624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034C108B-AA2C-41C0-A135-F56BBB6C6A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54920" y="2250627"/>
                  <a:ext cx="378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35EE611C-CDCB-4AE2-B42E-292B8E91FE0B}"/>
                    </a:ext>
                  </a:extLst>
                </p14:cNvPr>
                <p14:cNvContentPartPr/>
                <p14:nvPr/>
              </p14:nvContentPartPr>
              <p14:xfrm>
                <a:off x="7020400" y="2395707"/>
                <a:ext cx="233280" cy="306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35EE611C-CDCB-4AE2-B42E-292B8E91FE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11400" y="2387067"/>
                  <a:ext cx="250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FE6E5078-EBB3-46B8-A0CA-05B0565077C5}"/>
                    </a:ext>
                  </a:extLst>
                </p14:cNvPr>
                <p14:cNvContentPartPr/>
                <p14:nvPr/>
              </p14:nvContentPartPr>
              <p14:xfrm>
                <a:off x="7175200" y="2280507"/>
                <a:ext cx="36000" cy="27288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FE6E5078-EBB3-46B8-A0CA-05B0565077C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66200" y="2271867"/>
                  <a:ext cx="53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2FFFA29D-A2D4-4F64-91A3-22AADDBB512D}"/>
                    </a:ext>
                  </a:extLst>
                </p14:cNvPr>
                <p14:cNvContentPartPr/>
                <p14:nvPr/>
              </p14:nvContentPartPr>
              <p14:xfrm>
                <a:off x="7369600" y="2081427"/>
                <a:ext cx="275760" cy="4741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2FFFA29D-A2D4-4F64-91A3-22AADDBB51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60960" y="2072427"/>
                  <a:ext cx="29340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BDFE9CBE-1A88-4D1F-B415-3B86CB96D78E}"/>
                    </a:ext>
                  </a:extLst>
                </p14:cNvPr>
                <p14:cNvContentPartPr/>
                <p14:nvPr/>
              </p14:nvContentPartPr>
              <p14:xfrm>
                <a:off x="6578320" y="2757147"/>
                <a:ext cx="1162800" cy="93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BDFE9CBE-1A88-4D1F-B415-3B86CB96D7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69680" y="2748147"/>
                  <a:ext cx="1180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51A52205-B373-48F7-B5F1-5A18D18D3D49}"/>
                    </a:ext>
                  </a:extLst>
                </p14:cNvPr>
                <p14:cNvContentPartPr/>
                <p14:nvPr/>
              </p14:nvContentPartPr>
              <p14:xfrm>
                <a:off x="6926080" y="2956587"/>
                <a:ext cx="462240" cy="2962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51A52205-B373-48F7-B5F1-5A18D18D3D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17440" y="2947587"/>
                  <a:ext cx="479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7112263D-D901-49D6-B069-1A119B68D135}"/>
                    </a:ext>
                  </a:extLst>
                </p14:cNvPr>
                <p14:cNvContentPartPr/>
                <p14:nvPr/>
              </p14:nvContentPartPr>
              <p14:xfrm>
                <a:off x="8007880" y="2696307"/>
                <a:ext cx="83160" cy="9144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7112263D-D901-49D6-B069-1A119B68D1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98880" y="2687307"/>
                  <a:ext cx="100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DA5FDBDA-8EF2-446F-A7DA-129B3EAD4226}"/>
                    </a:ext>
                  </a:extLst>
                </p14:cNvPr>
                <p14:cNvContentPartPr/>
                <p14:nvPr/>
              </p14:nvContentPartPr>
              <p14:xfrm>
                <a:off x="8478760" y="2294187"/>
                <a:ext cx="376200" cy="6537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DA5FDBDA-8EF2-446F-A7DA-129B3EAD42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70120" y="2285187"/>
                  <a:ext cx="393840" cy="67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050E4BE1-92E1-4E2D-8D76-A9EE33D44857}"/>
              </a:ext>
            </a:extLst>
          </p:cNvPr>
          <p:cNvGrpSpPr/>
          <p:nvPr/>
        </p:nvGrpSpPr>
        <p:grpSpPr>
          <a:xfrm>
            <a:off x="9698800" y="1193307"/>
            <a:ext cx="2227320" cy="2664360"/>
            <a:chOff x="9698800" y="1193307"/>
            <a:chExt cx="2227320" cy="266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4F265F8D-8D79-4F9D-A0D9-4741184CA997}"/>
                    </a:ext>
                  </a:extLst>
                </p14:cNvPr>
                <p14:cNvContentPartPr/>
                <p14:nvPr/>
              </p14:nvContentPartPr>
              <p14:xfrm>
                <a:off x="9698800" y="1402827"/>
                <a:ext cx="349560" cy="4089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4F265F8D-8D79-4F9D-A0D9-4741184CA9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89800" y="1393827"/>
                  <a:ext cx="3672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1BC94F89-487F-490F-8C89-A11C79B3DB61}"/>
                    </a:ext>
                  </a:extLst>
                </p14:cNvPr>
                <p14:cNvContentPartPr/>
                <p14:nvPr/>
              </p14:nvContentPartPr>
              <p14:xfrm>
                <a:off x="10209280" y="1503267"/>
                <a:ext cx="160920" cy="1548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1BC94F89-487F-490F-8C89-A11C79B3DB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00640" y="1494627"/>
                  <a:ext cx="178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5954D455-0949-40AD-A313-67555C7E72D4}"/>
                    </a:ext>
                  </a:extLst>
                </p14:cNvPr>
                <p14:cNvContentPartPr/>
                <p14:nvPr/>
              </p14:nvContentPartPr>
              <p14:xfrm>
                <a:off x="10219720" y="1668867"/>
                <a:ext cx="183240" cy="252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5954D455-0949-40AD-A313-67555C7E72D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11080" y="1659867"/>
                  <a:ext cx="200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8FD12CF9-0D78-494F-94F2-CA95BA9114B1}"/>
                    </a:ext>
                  </a:extLst>
                </p14:cNvPr>
                <p14:cNvContentPartPr/>
                <p14:nvPr/>
              </p14:nvContentPartPr>
              <p14:xfrm>
                <a:off x="11195680" y="1427667"/>
                <a:ext cx="360" cy="3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8FD12CF9-0D78-494F-94F2-CA95BA9114B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86680" y="14190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66D9FBE1-C271-41AF-9224-A2F6DB35C8A8}"/>
                    </a:ext>
                  </a:extLst>
                </p14:cNvPr>
                <p14:cNvContentPartPr/>
                <p14:nvPr/>
              </p14:nvContentPartPr>
              <p14:xfrm>
                <a:off x="10600600" y="1193307"/>
                <a:ext cx="380160" cy="70452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66D9FBE1-C271-41AF-9224-A2F6DB35C8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91600" y="1184307"/>
                  <a:ext cx="39780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5F0768F2-F2E8-4910-87E6-31FD67F94E15}"/>
                    </a:ext>
                  </a:extLst>
                </p14:cNvPr>
                <p14:cNvContentPartPr/>
                <p14:nvPr/>
              </p14:nvContentPartPr>
              <p14:xfrm>
                <a:off x="11133760" y="1870107"/>
                <a:ext cx="72720" cy="9432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5F0768F2-F2E8-4910-87E6-31FD67F94E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4760" y="1861107"/>
                  <a:ext cx="90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D9F29ADA-D487-448E-A3C8-7B75BF358D8A}"/>
                    </a:ext>
                  </a:extLst>
                </p14:cNvPr>
                <p14:cNvContentPartPr/>
                <p14:nvPr/>
              </p14:nvContentPartPr>
              <p14:xfrm>
                <a:off x="11226640" y="1296987"/>
                <a:ext cx="370440" cy="6883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D9F29ADA-D487-448E-A3C8-7B75BF358D8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18000" y="1288347"/>
                  <a:ext cx="38808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25C96F41-4515-408D-BCF0-4396389B79BC}"/>
                    </a:ext>
                  </a:extLst>
                </p14:cNvPr>
                <p14:cNvContentPartPr/>
                <p14:nvPr/>
              </p14:nvContentPartPr>
              <p14:xfrm>
                <a:off x="11443000" y="1722867"/>
                <a:ext cx="367560" cy="349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25C96F41-4515-408D-BCF0-4396389B79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34360" y="1713867"/>
                  <a:ext cx="38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4D24AD79-9EDD-47B2-B101-D7A87BD08CEF}"/>
                    </a:ext>
                  </a:extLst>
                </p14:cNvPr>
                <p14:cNvContentPartPr/>
                <p14:nvPr/>
              </p14:nvContentPartPr>
              <p14:xfrm>
                <a:off x="9787720" y="2113107"/>
                <a:ext cx="365760" cy="7844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4D24AD79-9EDD-47B2-B101-D7A87BD08C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78720" y="2104467"/>
                  <a:ext cx="383400" cy="80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0B8B13E3-AF6D-4AA6-AAE4-5364BA51A000}"/>
                    </a:ext>
                  </a:extLst>
                </p14:cNvPr>
                <p14:cNvContentPartPr/>
                <p14:nvPr/>
              </p14:nvContentPartPr>
              <p14:xfrm>
                <a:off x="10480720" y="2475267"/>
                <a:ext cx="226800" cy="1476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0B8B13E3-AF6D-4AA6-AAE4-5364BA51A0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71720" y="2466627"/>
                  <a:ext cx="244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0604BC4C-F97B-4C95-9D39-7F429EADD7E7}"/>
                    </a:ext>
                  </a:extLst>
                </p14:cNvPr>
                <p14:cNvContentPartPr/>
                <p14:nvPr/>
              </p14:nvContentPartPr>
              <p14:xfrm>
                <a:off x="10398280" y="2754267"/>
                <a:ext cx="245160" cy="460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0604BC4C-F97B-4C95-9D39-7F429EADD7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89640" y="2745627"/>
                  <a:ext cx="262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BFB422F6-28E3-4B40-B806-333B8E03454F}"/>
                    </a:ext>
                  </a:extLst>
                </p14:cNvPr>
                <p14:cNvContentPartPr/>
                <p14:nvPr/>
              </p14:nvContentPartPr>
              <p14:xfrm>
                <a:off x="10900840" y="2291667"/>
                <a:ext cx="389880" cy="5295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BFB422F6-28E3-4B40-B806-333B8E0345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91840" y="2283027"/>
                  <a:ext cx="4075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79FF80DD-A5B6-47E5-BEB3-88E62B10DDAA}"/>
                    </a:ext>
                  </a:extLst>
                </p14:cNvPr>
                <p14:cNvContentPartPr/>
                <p14:nvPr/>
              </p14:nvContentPartPr>
              <p14:xfrm>
                <a:off x="11324920" y="2846787"/>
                <a:ext cx="85680" cy="874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79FF80DD-A5B6-47E5-BEB3-88E62B10DDA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16280" y="2838147"/>
                  <a:ext cx="103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3A5F385F-2EF5-423D-95F7-14FB97BDC609}"/>
                    </a:ext>
                  </a:extLst>
                </p14:cNvPr>
                <p14:cNvContentPartPr/>
                <p14:nvPr/>
              </p14:nvContentPartPr>
              <p14:xfrm>
                <a:off x="11543080" y="2346027"/>
                <a:ext cx="383040" cy="6418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3A5F385F-2EF5-423D-95F7-14FB97BDC60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34440" y="2337027"/>
                  <a:ext cx="40068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506A5DA8-7A3D-4371-93EC-01547018F174}"/>
                    </a:ext>
                  </a:extLst>
                </p14:cNvPr>
                <p14:cNvContentPartPr/>
                <p14:nvPr/>
              </p14:nvContentPartPr>
              <p14:xfrm>
                <a:off x="9915160" y="3068907"/>
                <a:ext cx="327600" cy="63828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506A5DA8-7A3D-4371-93EC-01547018F1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06160" y="3059907"/>
                  <a:ext cx="34524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4E0A450B-8612-4C49-BE84-6ACACA05178C}"/>
                    </a:ext>
                  </a:extLst>
                </p14:cNvPr>
                <p14:cNvContentPartPr/>
                <p14:nvPr/>
              </p14:nvContentPartPr>
              <p14:xfrm>
                <a:off x="10405480" y="3411987"/>
                <a:ext cx="255240" cy="79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4E0A450B-8612-4C49-BE84-6ACACA05178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96840" y="3402987"/>
                  <a:ext cx="272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5346614C-227C-46D9-A468-008918D615AE}"/>
                    </a:ext>
                  </a:extLst>
                </p14:cNvPr>
                <p14:cNvContentPartPr/>
                <p14:nvPr/>
              </p14:nvContentPartPr>
              <p14:xfrm>
                <a:off x="10417720" y="3555987"/>
                <a:ext cx="235080" cy="327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5346614C-227C-46D9-A468-008918D615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09080" y="3546987"/>
                  <a:ext cx="252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F2B08D24-615F-4319-8E36-11DAD53A2B1B}"/>
                    </a:ext>
                  </a:extLst>
                </p14:cNvPr>
                <p14:cNvContentPartPr/>
                <p14:nvPr/>
              </p14:nvContentPartPr>
              <p14:xfrm>
                <a:off x="10972480" y="3103107"/>
                <a:ext cx="229680" cy="4255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F2B08D24-615F-4319-8E36-11DAD53A2B1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63840" y="3094107"/>
                  <a:ext cx="2473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9C188F5C-606A-4B4E-B210-CB2C4D684BF1}"/>
                    </a:ext>
                  </a:extLst>
                </p14:cNvPr>
                <p14:cNvContentPartPr/>
                <p14:nvPr/>
              </p14:nvContentPartPr>
              <p14:xfrm>
                <a:off x="11146720" y="3219747"/>
                <a:ext cx="41040" cy="49464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9C188F5C-606A-4B4E-B210-CB2C4D684BF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37720" y="3211107"/>
                  <a:ext cx="586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5729F4A6-A08C-4323-A1D7-1284EC50A5CF}"/>
                    </a:ext>
                  </a:extLst>
                </p14:cNvPr>
                <p14:cNvContentPartPr/>
                <p14:nvPr/>
              </p14:nvContentPartPr>
              <p14:xfrm>
                <a:off x="11379640" y="3635907"/>
                <a:ext cx="66960" cy="950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5729F4A6-A08C-4323-A1D7-1284EC50A5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70640" y="3626907"/>
                  <a:ext cx="84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AC9D7AC8-5E21-44EC-B2B8-85773AED887B}"/>
                    </a:ext>
                  </a:extLst>
                </p14:cNvPr>
                <p14:cNvContentPartPr/>
                <p14:nvPr/>
              </p14:nvContentPartPr>
              <p14:xfrm>
                <a:off x="11539840" y="3256107"/>
                <a:ext cx="244080" cy="3308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AC9D7AC8-5E21-44EC-B2B8-85773AED88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31200" y="3247467"/>
                  <a:ext cx="2617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5A602537-427D-47E0-B7B9-77EF827A0C31}"/>
                    </a:ext>
                  </a:extLst>
                </p14:cNvPr>
                <p14:cNvContentPartPr/>
                <p14:nvPr/>
              </p14:nvContentPartPr>
              <p14:xfrm>
                <a:off x="11684200" y="3310107"/>
                <a:ext cx="86040" cy="54756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5A602537-427D-47E0-B7B9-77EF827A0C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675560" y="3301107"/>
                  <a:ext cx="103680" cy="56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F2ED4F6F-D7A1-4298-B681-1B982E8A358A}"/>
              </a:ext>
            </a:extLst>
          </p:cNvPr>
          <p:cNvGrpSpPr/>
          <p:nvPr/>
        </p:nvGrpSpPr>
        <p:grpSpPr>
          <a:xfrm>
            <a:off x="4314280" y="3634107"/>
            <a:ext cx="4844520" cy="1362240"/>
            <a:chOff x="4314280" y="3634107"/>
            <a:chExt cx="4844520" cy="13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9BF66701-0794-4182-A714-0B764EEB7083}"/>
                    </a:ext>
                  </a:extLst>
                </p14:cNvPr>
                <p14:cNvContentPartPr/>
                <p14:nvPr/>
              </p14:nvContentPartPr>
              <p14:xfrm>
                <a:off x="4360360" y="3921387"/>
                <a:ext cx="360720" cy="79848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9BF66701-0794-4182-A714-0B764EEB70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51360" y="3912747"/>
                  <a:ext cx="37836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193A1C42-908D-47D1-8051-C684E0748BF8}"/>
                    </a:ext>
                  </a:extLst>
                </p14:cNvPr>
                <p14:cNvContentPartPr/>
                <p14:nvPr/>
              </p14:nvContentPartPr>
              <p14:xfrm>
                <a:off x="4314280" y="4299027"/>
                <a:ext cx="510480" cy="601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193A1C42-908D-47D1-8051-C684E0748BF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05280" y="4290387"/>
                  <a:ext cx="528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6517243C-43C3-4BEA-B07F-D35B51A32C58}"/>
                    </a:ext>
                  </a:extLst>
                </p14:cNvPr>
                <p14:cNvContentPartPr/>
                <p14:nvPr/>
              </p14:nvContentPartPr>
              <p14:xfrm>
                <a:off x="4987840" y="4269507"/>
                <a:ext cx="262440" cy="162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6517243C-43C3-4BEA-B07F-D35B51A32C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79200" y="4260867"/>
                  <a:ext cx="280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CAC13F32-A12E-42AF-8234-11A513C6342A}"/>
                    </a:ext>
                  </a:extLst>
                </p14:cNvPr>
                <p14:cNvContentPartPr/>
                <p14:nvPr/>
              </p14:nvContentPartPr>
              <p14:xfrm>
                <a:off x="5000800" y="4484427"/>
                <a:ext cx="214560" cy="612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CAC13F32-A12E-42AF-8234-11A513C634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91800" y="4475787"/>
                  <a:ext cx="232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D026F729-6F74-44FD-94CE-D37FBA54C6C3}"/>
                    </a:ext>
                  </a:extLst>
                </p14:cNvPr>
                <p14:cNvContentPartPr/>
                <p14:nvPr/>
              </p14:nvContentPartPr>
              <p14:xfrm>
                <a:off x="5564200" y="3634107"/>
                <a:ext cx="261000" cy="57456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D026F729-6F74-44FD-94CE-D37FBA54C6C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55560" y="3625467"/>
                  <a:ext cx="27864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F8775348-4C49-46C6-B690-6571C9652DD3}"/>
                    </a:ext>
                  </a:extLst>
                </p14:cNvPr>
                <p14:cNvContentPartPr/>
                <p14:nvPr/>
              </p14:nvContentPartPr>
              <p14:xfrm>
                <a:off x="5908360" y="4179867"/>
                <a:ext cx="109800" cy="1407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F8775348-4C49-46C6-B690-6571C9652D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99360" y="4171227"/>
                  <a:ext cx="127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B9EFEC31-FB4D-4779-BA2C-60FE9623200A}"/>
                    </a:ext>
                  </a:extLst>
                </p14:cNvPr>
                <p14:cNvContentPartPr/>
                <p14:nvPr/>
              </p14:nvContentPartPr>
              <p14:xfrm>
                <a:off x="6097360" y="3780267"/>
                <a:ext cx="278280" cy="47304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B9EFEC31-FB4D-4779-BA2C-60FE962320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88720" y="3771627"/>
                  <a:ext cx="2959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86B86DC6-C32B-4824-A6B7-50E1C2A284D7}"/>
                    </a:ext>
                  </a:extLst>
                </p14:cNvPr>
                <p14:cNvContentPartPr/>
                <p14:nvPr/>
              </p14:nvContentPartPr>
              <p14:xfrm>
                <a:off x="6172960" y="4031907"/>
                <a:ext cx="292680" cy="111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86B86DC6-C32B-4824-A6B7-50E1C2A284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64320" y="4023267"/>
                  <a:ext cx="310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C69012F9-1860-4DB0-9FF3-DA9F062DC29D}"/>
                    </a:ext>
                  </a:extLst>
                </p14:cNvPr>
                <p14:cNvContentPartPr/>
                <p14:nvPr/>
              </p14:nvContentPartPr>
              <p14:xfrm>
                <a:off x="6554920" y="4073307"/>
                <a:ext cx="307080" cy="295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C69012F9-1860-4DB0-9FF3-DA9F062DC2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45920" y="4064667"/>
                  <a:ext cx="324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19CDB0E0-C2D6-432F-81E1-29EBB391509F}"/>
                    </a:ext>
                  </a:extLst>
                </p14:cNvPr>
                <p14:cNvContentPartPr/>
                <p14:nvPr/>
              </p14:nvContentPartPr>
              <p14:xfrm>
                <a:off x="6763720" y="3934347"/>
                <a:ext cx="5400" cy="2710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19CDB0E0-C2D6-432F-81E1-29EBB39150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54720" y="3925707"/>
                  <a:ext cx="230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0576E210-E08B-4AD9-A6DE-D08A25B132F7}"/>
                    </a:ext>
                  </a:extLst>
                </p14:cNvPr>
                <p14:cNvContentPartPr/>
                <p14:nvPr/>
              </p14:nvContentPartPr>
              <p14:xfrm>
                <a:off x="6992680" y="3738507"/>
                <a:ext cx="268560" cy="50760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0576E210-E08B-4AD9-A6DE-D08A25B132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83680" y="3729507"/>
                  <a:ext cx="28620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45C27998-E32C-47EF-8CBC-4381E2E3CBDD}"/>
                    </a:ext>
                  </a:extLst>
                </p14:cNvPr>
                <p14:cNvContentPartPr/>
                <p14:nvPr/>
              </p14:nvContentPartPr>
              <p14:xfrm>
                <a:off x="7362760" y="4299027"/>
                <a:ext cx="36720" cy="3744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45C27998-E32C-47EF-8CBC-4381E2E3CB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54120" y="4290027"/>
                  <a:ext cx="54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68372745-D57D-4CEB-A822-8EA9A599B670}"/>
                    </a:ext>
                  </a:extLst>
                </p14:cNvPr>
                <p14:cNvContentPartPr/>
                <p14:nvPr/>
              </p14:nvContentPartPr>
              <p14:xfrm>
                <a:off x="7501720" y="3787827"/>
                <a:ext cx="331560" cy="51552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68372745-D57D-4CEB-A822-8EA9A599B6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92720" y="3779187"/>
                  <a:ext cx="3492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091485EF-FD73-4BBC-9173-C7DF266D2061}"/>
                    </a:ext>
                  </a:extLst>
                </p14:cNvPr>
                <p14:cNvContentPartPr/>
                <p14:nvPr/>
              </p14:nvContentPartPr>
              <p14:xfrm>
                <a:off x="5663920" y="4394067"/>
                <a:ext cx="2154600" cy="1335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091485EF-FD73-4BBC-9173-C7DF266D20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55280" y="4385427"/>
                  <a:ext cx="2172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101DC10A-E18D-4748-85C6-0F5F65488A51}"/>
                    </a:ext>
                  </a:extLst>
                </p14:cNvPr>
                <p14:cNvContentPartPr/>
                <p14:nvPr/>
              </p14:nvContentPartPr>
              <p14:xfrm>
                <a:off x="6295000" y="4518627"/>
                <a:ext cx="432360" cy="47772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101DC10A-E18D-4748-85C6-0F5F65488A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86000" y="4509627"/>
                  <a:ext cx="4500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7337FA69-0A13-4074-9AA7-3DC7721BFA2B}"/>
                    </a:ext>
                  </a:extLst>
                </p14:cNvPr>
                <p14:cNvContentPartPr/>
                <p14:nvPr/>
              </p14:nvContentPartPr>
              <p14:xfrm>
                <a:off x="7945240" y="4468947"/>
                <a:ext cx="91800" cy="1285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7337FA69-0A13-4074-9AA7-3DC7721BFA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6240" y="4460307"/>
                  <a:ext cx="109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A7CB8AC6-86A2-4D02-BC45-2A5E8C1E2874}"/>
                    </a:ext>
                  </a:extLst>
                </p14:cNvPr>
                <p14:cNvContentPartPr/>
                <p14:nvPr/>
              </p14:nvContentPartPr>
              <p14:xfrm>
                <a:off x="8203360" y="4243947"/>
                <a:ext cx="297360" cy="29088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A7CB8AC6-86A2-4D02-BC45-2A5E8C1E28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94720" y="4235307"/>
                  <a:ext cx="315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EC43EFF9-5ABC-447D-9AB2-87DDAF067D7D}"/>
                    </a:ext>
                  </a:extLst>
                </p14:cNvPr>
                <p14:cNvContentPartPr/>
                <p14:nvPr/>
              </p14:nvContentPartPr>
              <p14:xfrm>
                <a:off x="8437000" y="4141347"/>
                <a:ext cx="52920" cy="64584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EC43EFF9-5ABC-447D-9AB2-87DDAF067D7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28000" y="4132347"/>
                  <a:ext cx="7056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9E594D1C-CD25-441F-8FA7-7B0BD7C02CA0}"/>
                    </a:ext>
                  </a:extLst>
                </p14:cNvPr>
                <p14:cNvContentPartPr/>
                <p14:nvPr/>
              </p14:nvContentPartPr>
              <p14:xfrm>
                <a:off x="8684680" y="4662987"/>
                <a:ext cx="64440" cy="8424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9E594D1C-CD25-441F-8FA7-7B0BD7C02CA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75680" y="4654347"/>
                  <a:ext cx="82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CCD5C6FE-4F7E-416C-BEA9-4B50D2897D13}"/>
                    </a:ext>
                  </a:extLst>
                </p14:cNvPr>
                <p14:cNvContentPartPr/>
                <p14:nvPr/>
              </p14:nvContentPartPr>
              <p14:xfrm>
                <a:off x="8826880" y="4174467"/>
                <a:ext cx="331920" cy="36792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CCD5C6FE-4F7E-416C-BEA9-4B50D2897D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17880" y="4165467"/>
                  <a:ext cx="3495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9E8B967E-8465-42B4-8205-C359239D4D58}"/>
                    </a:ext>
                  </a:extLst>
                </p14:cNvPr>
                <p14:cNvContentPartPr/>
                <p14:nvPr/>
              </p14:nvContentPartPr>
              <p14:xfrm>
                <a:off x="9042160" y="4192827"/>
                <a:ext cx="72720" cy="58320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9E8B967E-8465-42B4-8205-C359239D4D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33160" y="4184187"/>
                  <a:ext cx="90360" cy="60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Ryhmä 79">
            <a:extLst>
              <a:ext uri="{FF2B5EF4-FFF2-40B4-BE49-F238E27FC236}">
                <a16:creationId xmlns:a16="http://schemas.microsoft.com/office/drawing/2014/main" id="{11B74C35-AE5E-42F5-BDE5-6999DD6430AA}"/>
              </a:ext>
            </a:extLst>
          </p:cNvPr>
          <p:cNvGrpSpPr/>
          <p:nvPr/>
        </p:nvGrpSpPr>
        <p:grpSpPr>
          <a:xfrm>
            <a:off x="4454680" y="5178867"/>
            <a:ext cx="2185560" cy="737280"/>
            <a:chOff x="4454680" y="5178867"/>
            <a:chExt cx="2185560" cy="73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009F3291-E0B4-44F9-9284-1FEA7FBACBC4}"/>
                    </a:ext>
                  </a:extLst>
                </p14:cNvPr>
                <p14:cNvContentPartPr/>
                <p14:nvPr/>
              </p14:nvContentPartPr>
              <p14:xfrm>
                <a:off x="4454680" y="5178867"/>
                <a:ext cx="424440" cy="73728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009F3291-E0B4-44F9-9284-1FEA7FBACBC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46040" y="5169867"/>
                  <a:ext cx="44208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BEA6EB88-59F8-4ECA-B072-CCDD5AA7858F}"/>
                    </a:ext>
                  </a:extLst>
                </p14:cNvPr>
                <p14:cNvContentPartPr/>
                <p14:nvPr/>
              </p14:nvContentPartPr>
              <p14:xfrm>
                <a:off x="4487800" y="5600787"/>
                <a:ext cx="511920" cy="32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BEA6EB88-59F8-4ECA-B072-CCDD5AA785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79160" y="5592147"/>
                  <a:ext cx="529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79D3F3B6-A50A-41DE-8A2C-6E717877CFB2}"/>
                    </a:ext>
                  </a:extLst>
                </p14:cNvPr>
                <p14:cNvContentPartPr/>
                <p14:nvPr/>
              </p14:nvContentPartPr>
              <p14:xfrm>
                <a:off x="5287720" y="5470107"/>
                <a:ext cx="230760" cy="36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79D3F3B6-A50A-41DE-8A2C-6E717877CF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78720" y="5461107"/>
                  <a:ext cx="24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84475D0B-4F15-44AB-B858-0E86A7A0DCB0}"/>
                    </a:ext>
                  </a:extLst>
                </p14:cNvPr>
                <p14:cNvContentPartPr/>
                <p14:nvPr/>
              </p14:nvContentPartPr>
              <p14:xfrm>
                <a:off x="5247400" y="5687547"/>
                <a:ext cx="307800" cy="4392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84475D0B-4F15-44AB-B858-0E86A7A0DC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38760" y="5678547"/>
                  <a:ext cx="325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9F4326D0-E4C2-4A63-8EC1-63D87420E8FD}"/>
                    </a:ext>
                  </a:extLst>
                </p14:cNvPr>
                <p14:cNvContentPartPr/>
                <p14:nvPr/>
              </p14:nvContentPartPr>
              <p14:xfrm>
                <a:off x="5749960" y="5314227"/>
                <a:ext cx="357840" cy="57888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9F4326D0-E4C2-4A63-8EC1-63D87420E8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40960" y="5305587"/>
                  <a:ext cx="37548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8B1D9A4D-1CB6-42A3-8425-5F2AFD56C08F}"/>
                    </a:ext>
                  </a:extLst>
                </p14:cNvPr>
                <p14:cNvContentPartPr/>
                <p14:nvPr/>
              </p14:nvContentPartPr>
              <p14:xfrm>
                <a:off x="6178000" y="5350587"/>
                <a:ext cx="462240" cy="56556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8B1D9A4D-1CB6-42A3-8425-5F2AFD56C0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69360" y="5341947"/>
                  <a:ext cx="479880" cy="58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Ryhmä 89">
            <a:extLst>
              <a:ext uri="{FF2B5EF4-FFF2-40B4-BE49-F238E27FC236}">
                <a16:creationId xmlns:a16="http://schemas.microsoft.com/office/drawing/2014/main" id="{0FA8DC68-CB2C-453B-A991-F3CC3AC8A585}"/>
              </a:ext>
            </a:extLst>
          </p:cNvPr>
          <p:cNvGrpSpPr/>
          <p:nvPr/>
        </p:nvGrpSpPr>
        <p:grpSpPr>
          <a:xfrm>
            <a:off x="8570560" y="5259507"/>
            <a:ext cx="3087360" cy="872280"/>
            <a:chOff x="8570560" y="5259507"/>
            <a:chExt cx="3087360" cy="87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524FC439-8218-4530-8718-F0C21A95BD78}"/>
                    </a:ext>
                  </a:extLst>
                </p14:cNvPr>
                <p14:cNvContentPartPr/>
                <p14:nvPr/>
              </p14:nvContentPartPr>
              <p14:xfrm>
                <a:off x="8570560" y="5259507"/>
                <a:ext cx="345240" cy="73476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524FC439-8218-4530-8718-F0C21A95BD7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61560" y="5250867"/>
                  <a:ext cx="36288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6EC425A0-7170-4340-80B3-EBC299FEF494}"/>
                    </a:ext>
                  </a:extLst>
                </p14:cNvPr>
                <p14:cNvContentPartPr/>
                <p14:nvPr/>
              </p14:nvContentPartPr>
              <p14:xfrm>
                <a:off x="9055480" y="5495667"/>
                <a:ext cx="360" cy="36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6EC425A0-7170-4340-80B3-EBC299FEF49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46480" y="5486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6B72722F-0AF3-4F9D-9794-9E15826D4E0C}"/>
                    </a:ext>
                  </a:extLst>
                </p14:cNvPr>
                <p14:cNvContentPartPr/>
                <p14:nvPr/>
              </p14:nvContentPartPr>
              <p14:xfrm>
                <a:off x="9024160" y="5924067"/>
                <a:ext cx="3600" cy="900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6B72722F-0AF3-4F9D-9794-9E15826D4E0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15520" y="5915067"/>
                  <a:ext cx="21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D748FCF3-4039-499D-A6C6-E2CA0ADD0373}"/>
                    </a:ext>
                  </a:extLst>
                </p14:cNvPr>
                <p14:cNvContentPartPr/>
                <p14:nvPr/>
              </p14:nvContentPartPr>
              <p14:xfrm>
                <a:off x="9343480" y="5342307"/>
                <a:ext cx="387720" cy="73476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D748FCF3-4039-499D-A6C6-E2CA0ADD037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34840" y="5333667"/>
                  <a:ext cx="40536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F01E4BE6-E444-4EB7-804E-91C9A7CC20FF}"/>
                    </a:ext>
                  </a:extLst>
                </p14:cNvPr>
                <p14:cNvContentPartPr/>
                <p14:nvPr/>
              </p14:nvContentPartPr>
              <p14:xfrm>
                <a:off x="9720040" y="5423307"/>
                <a:ext cx="425160" cy="64836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F01E4BE6-E444-4EB7-804E-91C9A7CC20F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11040" y="5414307"/>
                  <a:ext cx="44280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B5B6B218-8CAC-4A3C-A9A1-DA8916BA5922}"/>
                    </a:ext>
                  </a:extLst>
                </p14:cNvPr>
                <p14:cNvContentPartPr/>
                <p14:nvPr/>
              </p14:nvContentPartPr>
              <p14:xfrm>
                <a:off x="10349680" y="5631027"/>
                <a:ext cx="214560" cy="44820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B5B6B218-8CAC-4A3C-A9A1-DA8916BA592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40680" y="5622027"/>
                  <a:ext cx="2322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66C33938-3110-4C52-B63C-0C7DA406D154}"/>
                    </a:ext>
                  </a:extLst>
                </p14:cNvPr>
                <p14:cNvContentPartPr/>
                <p14:nvPr/>
              </p14:nvContentPartPr>
              <p14:xfrm>
                <a:off x="10762240" y="5726787"/>
                <a:ext cx="389520" cy="40500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66C33938-3110-4C52-B63C-0C7DA406D15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753600" y="5718147"/>
                  <a:ext cx="4071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BEEB8C36-C024-4DBF-B94B-A942C00ECEC0}"/>
                    </a:ext>
                  </a:extLst>
                </p14:cNvPr>
                <p14:cNvContentPartPr/>
                <p14:nvPr/>
              </p14:nvContentPartPr>
              <p14:xfrm>
                <a:off x="11118280" y="5331507"/>
                <a:ext cx="539640" cy="3722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BEEB8C36-C024-4DBF-B94B-A942C00ECEC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09280" y="5322867"/>
                  <a:ext cx="557280" cy="38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803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3CCD4F-F739-AEC4-E939-446BA483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2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12C0E3F-7DD4-F1C0-4CFD-0547758B2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4792485" cy="2855552"/>
          </a:xfr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FC9A0E36-A889-4D81-83BC-88CC38D41C49}"/>
              </a:ext>
            </a:extLst>
          </p:cNvPr>
          <p:cNvCxnSpPr/>
          <p:nvPr/>
        </p:nvCxnSpPr>
        <p:spPr>
          <a:xfrm>
            <a:off x="3344333" y="2700867"/>
            <a:ext cx="0" cy="1329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F55D93B1-BBF5-4C0B-B704-3FA93F500693}"/>
                  </a:ext>
                </a:extLst>
              </p14:cNvPr>
              <p14:cNvContentPartPr/>
              <p14:nvPr/>
            </p14:nvContentPartPr>
            <p14:xfrm>
              <a:off x="3100360" y="3112827"/>
              <a:ext cx="129600" cy="34992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F55D93B1-BBF5-4C0B-B704-3FA93F5006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1720" y="3103827"/>
                <a:ext cx="14724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6395E1B9-52B7-43CE-A158-1F0868E7C211}"/>
                  </a:ext>
                </a:extLst>
              </p14:cNvPr>
              <p14:cNvContentPartPr/>
              <p14:nvPr/>
            </p14:nvContentPartPr>
            <p14:xfrm>
              <a:off x="3381160" y="3835707"/>
              <a:ext cx="164520" cy="16740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6395E1B9-52B7-43CE-A158-1F0868E7C2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2520" y="3827067"/>
                <a:ext cx="1821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A9332704-227C-4E5B-8445-F10609DAA0F9}"/>
                  </a:ext>
                </a:extLst>
              </p14:cNvPr>
              <p14:cNvContentPartPr/>
              <p14:nvPr/>
            </p14:nvContentPartPr>
            <p14:xfrm>
              <a:off x="3952840" y="4118667"/>
              <a:ext cx="207000" cy="15408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A9332704-227C-4E5B-8445-F10609DA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3840" y="4109667"/>
                <a:ext cx="2246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C135214F-09F8-45C3-ACAA-9A2CF3B586FA}"/>
                  </a:ext>
                </a:extLst>
              </p14:cNvPr>
              <p14:cNvContentPartPr/>
              <p14:nvPr/>
            </p14:nvContentPartPr>
            <p14:xfrm>
              <a:off x="5867137" y="358980"/>
              <a:ext cx="270" cy="235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C135214F-09F8-45C3-ACAA-9A2CF3B586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0387" y="353105"/>
                <a:ext cx="13500" cy="11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B555DCA5-33E2-4D10-BF5C-6F39CEF7DA07}"/>
                  </a:ext>
                </a:extLst>
              </p14:cNvPr>
              <p14:cNvContentPartPr/>
              <p14:nvPr/>
            </p14:nvContentPartPr>
            <p14:xfrm>
              <a:off x="5342466" y="359921"/>
              <a:ext cx="311346" cy="275529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B555DCA5-33E2-4D10-BF5C-6F39CEF7DA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33827" y="350929"/>
                <a:ext cx="328983" cy="29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7C43C795-BA18-41C2-80B4-9C74A0F53FE8}"/>
                  </a:ext>
                </a:extLst>
              </p14:cNvPr>
              <p14:cNvContentPartPr/>
              <p14:nvPr/>
            </p14:nvContentPartPr>
            <p14:xfrm>
              <a:off x="5792608" y="441498"/>
              <a:ext cx="110713" cy="8934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7C43C795-BA18-41C2-80B4-9C74A0F53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83622" y="432564"/>
                <a:ext cx="128326" cy="26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2D5A013C-FC7E-43E8-8F24-27B36B3EC6BE}"/>
                  </a:ext>
                </a:extLst>
              </p14:cNvPr>
              <p14:cNvContentPartPr/>
              <p14:nvPr/>
            </p14:nvContentPartPr>
            <p14:xfrm>
              <a:off x="5732661" y="551992"/>
              <a:ext cx="180111" cy="26566"/>
            </p14:xfrm>
          </p:contentPart>
        </mc:Choice>
        <mc:Fallback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2D5A013C-FC7E-43E8-8F24-27B36B3EC6B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24033" y="543017"/>
                <a:ext cx="197727" cy="4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BD3A1A4A-CF74-43C2-B2B6-83ADB6C769AC}"/>
                  </a:ext>
                </a:extLst>
              </p14:cNvPr>
              <p14:cNvContentPartPr/>
              <p14:nvPr/>
            </p14:nvContentPartPr>
            <p14:xfrm>
              <a:off x="6112865" y="289863"/>
              <a:ext cx="204684" cy="341355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BD3A1A4A-CF74-43C2-B2B6-83ADB6C769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03872" y="280871"/>
                <a:ext cx="222311" cy="358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65759D54-75E6-4751-86BD-CBDFC88B9919}"/>
                  </a:ext>
                </a:extLst>
              </p14:cNvPr>
              <p14:cNvContentPartPr/>
              <p14:nvPr/>
            </p14:nvContentPartPr>
            <p14:xfrm>
              <a:off x="6193335" y="478173"/>
              <a:ext cx="192802" cy="30092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65759D54-75E6-4751-86BD-CBDFC88B991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84342" y="469217"/>
                <a:ext cx="210428" cy="47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7625F7CC-4BFC-4D60-9ACB-7283FBBC2926}"/>
                  </a:ext>
                </a:extLst>
              </p14:cNvPr>
              <p14:cNvContentPartPr/>
              <p14:nvPr/>
            </p14:nvContentPartPr>
            <p14:xfrm>
              <a:off x="6508731" y="645559"/>
              <a:ext cx="62377" cy="65826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7625F7CC-4BFC-4D60-9ACB-7283FBBC292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99769" y="636566"/>
                <a:ext cx="79943" cy="83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21D48175-9D3D-452F-A96D-3C34F06177D0}"/>
                  </a:ext>
                </a:extLst>
              </p14:cNvPr>
              <p14:cNvContentPartPr/>
              <p14:nvPr/>
            </p14:nvContentPartPr>
            <p14:xfrm>
              <a:off x="6743118" y="287747"/>
              <a:ext cx="232767" cy="415645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21D48175-9D3D-452F-A96D-3C34F06177D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34484" y="278750"/>
                <a:ext cx="250395" cy="433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A5B8970E-6E21-463E-8680-667CFC8929DE}"/>
                  </a:ext>
                </a:extLst>
              </p14:cNvPr>
              <p14:cNvContentPartPr/>
              <p14:nvPr/>
            </p14:nvContentPartPr>
            <p14:xfrm>
              <a:off x="7060675" y="354984"/>
              <a:ext cx="226826" cy="337829"/>
            </p14:xfrm>
          </p:contentPart>
        </mc:Choice>
        <mc:Fallback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A5B8970E-6E21-463E-8680-667CFC8929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51674" y="345980"/>
                <a:ext cx="244468" cy="355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739EEB50-722F-4691-8BFF-BD3FFE40516F}"/>
                  </a:ext>
                </a:extLst>
              </p14:cNvPr>
              <p14:cNvContentPartPr/>
              <p14:nvPr/>
            </p14:nvContentPartPr>
            <p14:xfrm>
              <a:off x="7400915" y="510615"/>
              <a:ext cx="236277" cy="32678"/>
            </p14:xfrm>
          </p:contentPart>
        </mc:Choice>
        <mc:Fallback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739EEB50-722F-4691-8BFF-BD3FFE40516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91924" y="501638"/>
                <a:ext cx="253899" cy="50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B277ECFA-4361-458B-8F57-0434BCA714CD}"/>
                  </a:ext>
                </a:extLst>
              </p14:cNvPr>
              <p14:cNvContentPartPr/>
              <p14:nvPr/>
            </p14:nvContentPartPr>
            <p14:xfrm>
              <a:off x="7818113" y="346050"/>
              <a:ext cx="164179" cy="214170"/>
            </p14:xfrm>
          </p:contentPart>
        </mc:Choice>
        <mc:Fallback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B277ECFA-4361-458B-8F57-0434BCA714C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09112" y="337051"/>
                <a:ext cx="181821" cy="231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41A985A1-10A3-4728-AD7B-446D76544E7A}"/>
                  </a:ext>
                </a:extLst>
              </p14:cNvPr>
              <p14:cNvContentPartPr/>
              <p14:nvPr/>
            </p14:nvContentPartPr>
            <p14:xfrm>
              <a:off x="7953669" y="347226"/>
              <a:ext cx="60217" cy="390490"/>
            </p14:xfrm>
          </p:contentPart>
        </mc:Choice>
        <mc:Fallback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41A985A1-10A3-4728-AD7B-446D76544E7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45015" y="338588"/>
                <a:ext cx="77885" cy="40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D54DF46E-89F4-4FF8-BF55-6CB758480E18}"/>
                  </a:ext>
                </a:extLst>
              </p14:cNvPr>
              <p14:cNvContentPartPr/>
              <p14:nvPr/>
            </p14:nvContentPartPr>
            <p14:xfrm>
              <a:off x="8111367" y="715382"/>
              <a:ext cx="64267" cy="45373"/>
            </p14:xfrm>
          </p:contentPart>
        </mc:Choice>
        <mc:Fallback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D54DF46E-89F4-4FF8-BF55-6CB758480E1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02341" y="706808"/>
                <a:ext cx="81958" cy="6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FDD805AD-8DFE-4B69-8543-A3D2DEDE816E}"/>
                  </a:ext>
                </a:extLst>
              </p14:cNvPr>
              <p14:cNvContentPartPr/>
              <p14:nvPr/>
            </p14:nvContentPartPr>
            <p14:xfrm>
              <a:off x="8316321" y="365093"/>
              <a:ext cx="174710" cy="450204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FDD805AD-8DFE-4B69-8543-A3D2DEDE816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07693" y="356096"/>
                <a:ext cx="192325" cy="467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02983A4A-1BCE-414A-825E-7ED400358871}"/>
                  </a:ext>
                </a:extLst>
              </p14:cNvPr>
              <p14:cNvContentPartPr/>
              <p14:nvPr/>
            </p14:nvContentPartPr>
            <p14:xfrm>
              <a:off x="8555569" y="431859"/>
              <a:ext cx="218455" cy="403420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02983A4A-1BCE-414A-825E-7ED40035887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46932" y="422862"/>
                <a:ext cx="236090" cy="421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70DCDAF3-AD52-4C65-8011-81CC2EC2593E}"/>
                  </a:ext>
                </a:extLst>
              </p14:cNvPr>
              <p14:cNvContentPartPr/>
              <p14:nvPr/>
            </p14:nvContentPartPr>
            <p14:xfrm>
              <a:off x="8874206" y="582084"/>
              <a:ext cx="218455" cy="13165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70DCDAF3-AD52-4C65-8011-81CC2EC259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65209" y="573545"/>
                <a:ext cx="23609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Käsinkirjoitus 31">
                <a:extLst>
                  <a:ext uri="{FF2B5EF4-FFF2-40B4-BE49-F238E27FC236}">
                    <a16:creationId xmlns:a16="http://schemas.microsoft.com/office/drawing/2014/main" id="{2E036B27-83A1-43F8-9B55-7ECBB59D4BBA}"/>
                  </a:ext>
                </a:extLst>
              </p14:cNvPr>
              <p14:cNvContentPartPr/>
              <p14:nvPr/>
            </p14:nvContentPartPr>
            <p14:xfrm>
              <a:off x="8879336" y="693988"/>
              <a:ext cx="157968" cy="18807"/>
            </p14:xfrm>
          </p:contentPart>
        </mc:Choice>
        <mc:Fallback>
          <p:pic>
            <p:nvPicPr>
              <p:cNvPr id="32" name="Käsinkirjoitus 31">
                <a:extLst>
                  <a:ext uri="{FF2B5EF4-FFF2-40B4-BE49-F238E27FC236}">
                    <a16:creationId xmlns:a16="http://schemas.microsoft.com/office/drawing/2014/main" id="{2E036B27-83A1-43F8-9B55-7ECBB59D4BB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870340" y="685308"/>
                <a:ext cx="175600" cy="36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Käsinkirjoitus 33">
                <a:extLst>
                  <a:ext uri="{FF2B5EF4-FFF2-40B4-BE49-F238E27FC236}">
                    <a16:creationId xmlns:a16="http://schemas.microsoft.com/office/drawing/2014/main" id="{DDE1EDAF-C022-49EC-A426-3F6C82890DDC}"/>
                  </a:ext>
                </a:extLst>
              </p14:cNvPr>
              <p14:cNvContentPartPr/>
              <p14:nvPr/>
            </p14:nvContentPartPr>
            <p14:xfrm>
              <a:off x="9195543" y="391893"/>
              <a:ext cx="215485" cy="336653"/>
            </p14:xfrm>
          </p:contentPart>
        </mc:Choice>
        <mc:Fallback>
          <p:pic>
            <p:nvPicPr>
              <p:cNvPr id="34" name="Käsinkirjoitus 33">
                <a:extLst>
                  <a:ext uri="{FF2B5EF4-FFF2-40B4-BE49-F238E27FC236}">
                    <a16:creationId xmlns:a16="http://schemas.microsoft.com/office/drawing/2014/main" id="{DDE1EDAF-C022-49EC-A426-3F6C82890DD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186534" y="383261"/>
                <a:ext cx="233142" cy="354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Käsinkirjoitus 34">
                <a:extLst>
                  <a:ext uri="{FF2B5EF4-FFF2-40B4-BE49-F238E27FC236}">
                    <a16:creationId xmlns:a16="http://schemas.microsoft.com/office/drawing/2014/main" id="{AA941574-47A6-48E9-9EF3-F264140E593E}"/>
                  </a:ext>
                </a:extLst>
              </p14:cNvPr>
              <p14:cNvContentPartPr/>
              <p14:nvPr/>
            </p14:nvContentPartPr>
            <p14:xfrm>
              <a:off x="9489337" y="732308"/>
              <a:ext cx="51036" cy="85339"/>
            </p14:xfrm>
          </p:contentPart>
        </mc:Choice>
        <mc:Fallback>
          <p:pic>
            <p:nvPicPr>
              <p:cNvPr id="35" name="Käsinkirjoitus 34">
                <a:extLst>
                  <a:ext uri="{FF2B5EF4-FFF2-40B4-BE49-F238E27FC236}">
                    <a16:creationId xmlns:a16="http://schemas.microsoft.com/office/drawing/2014/main" id="{AA941574-47A6-48E9-9EF3-F264140E593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80711" y="723344"/>
                <a:ext cx="68647" cy="10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Käsinkirjoitus 35">
                <a:extLst>
                  <a:ext uri="{FF2B5EF4-FFF2-40B4-BE49-F238E27FC236}">
                    <a16:creationId xmlns:a16="http://schemas.microsoft.com/office/drawing/2014/main" id="{5625DA81-93EE-43F6-8E0A-AF9C611A853F}"/>
                  </a:ext>
                </a:extLst>
              </p14:cNvPr>
              <p14:cNvContentPartPr/>
              <p14:nvPr/>
            </p14:nvContentPartPr>
            <p14:xfrm>
              <a:off x="9666477" y="430449"/>
              <a:ext cx="209274" cy="431396"/>
            </p14:xfrm>
          </p:contentPart>
        </mc:Choice>
        <mc:Fallback>
          <p:pic>
            <p:nvPicPr>
              <p:cNvPr id="36" name="Käsinkirjoitus 35">
                <a:extLst>
                  <a:ext uri="{FF2B5EF4-FFF2-40B4-BE49-F238E27FC236}">
                    <a16:creationId xmlns:a16="http://schemas.microsoft.com/office/drawing/2014/main" id="{5625DA81-93EE-43F6-8E0A-AF9C611A85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57488" y="421454"/>
                <a:ext cx="226893" cy="44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Käsinkirjoitus 36">
                <a:extLst>
                  <a:ext uri="{FF2B5EF4-FFF2-40B4-BE49-F238E27FC236}">
                    <a16:creationId xmlns:a16="http://schemas.microsoft.com/office/drawing/2014/main" id="{8BE8326C-2D0C-4020-B00F-31112BF307A4}"/>
                  </a:ext>
                </a:extLst>
              </p14:cNvPr>
              <p14:cNvContentPartPr/>
              <p14:nvPr/>
            </p14:nvContentPartPr>
            <p14:xfrm>
              <a:off x="9938669" y="535065"/>
              <a:ext cx="307566" cy="341120"/>
            </p14:xfrm>
          </p:contentPart>
        </mc:Choice>
        <mc:Fallback>
          <p:pic>
            <p:nvPicPr>
              <p:cNvPr id="37" name="Käsinkirjoitus 36">
                <a:extLst>
                  <a:ext uri="{FF2B5EF4-FFF2-40B4-BE49-F238E27FC236}">
                    <a16:creationId xmlns:a16="http://schemas.microsoft.com/office/drawing/2014/main" id="{8BE8326C-2D0C-4020-B00F-31112BF307A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930025" y="526069"/>
                <a:ext cx="325213" cy="358752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Ryhmä 91">
            <a:extLst>
              <a:ext uri="{FF2B5EF4-FFF2-40B4-BE49-F238E27FC236}">
                <a16:creationId xmlns:a16="http://schemas.microsoft.com/office/drawing/2014/main" id="{9E75402B-A5B2-40AF-AAEC-BB77275DD87D}"/>
              </a:ext>
            </a:extLst>
          </p:cNvPr>
          <p:cNvGrpSpPr/>
          <p:nvPr/>
        </p:nvGrpSpPr>
        <p:grpSpPr>
          <a:xfrm>
            <a:off x="9848749" y="1893434"/>
            <a:ext cx="694250" cy="740309"/>
            <a:chOff x="9848749" y="1893434"/>
            <a:chExt cx="694250" cy="74030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BB638C02-57D3-4460-85D1-E2E26F79FD4D}"/>
                    </a:ext>
                  </a:extLst>
                </p14:cNvPr>
                <p14:cNvContentPartPr/>
                <p14:nvPr/>
              </p14:nvContentPartPr>
              <p14:xfrm>
                <a:off x="9848749" y="1893434"/>
                <a:ext cx="41315" cy="740309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BB638C02-57D3-4460-85D1-E2E26F79FD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40127" y="1884437"/>
                  <a:ext cx="58919" cy="757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3520FE96-C784-4B83-B435-48EC76BC62CE}"/>
                    </a:ext>
                  </a:extLst>
                </p14:cNvPr>
                <p14:cNvContentPartPr/>
                <p14:nvPr/>
              </p14:nvContentPartPr>
              <p14:xfrm>
                <a:off x="9940289" y="2059174"/>
                <a:ext cx="602710" cy="548943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3520FE96-C784-4B83-B435-48EC76BC62C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31293" y="2050535"/>
                  <a:ext cx="620342" cy="5665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Ryhmä 127">
            <a:extLst>
              <a:ext uri="{FF2B5EF4-FFF2-40B4-BE49-F238E27FC236}">
                <a16:creationId xmlns:a16="http://schemas.microsoft.com/office/drawing/2014/main" id="{F25C4BDE-C587-4B23-A02F-704B7761BE74}"/>
              </a:ext>
            </a:extLst>
          </p:cNvPr>
          <p:cNvGrpSpPr/>
          <p:nvPr/>
        </p:nvGrpSpPr>
        <p:grpSpPr>
          <a:xfrm>
            <a:off x="5393502" y="947419"/>
            <a:ext cx="4110146" cy="2669248"/>
            <a:chOff x="5393502" y="947419"/>
            <a:chExt cx="4110146" cy="266924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E9D262FE-123F-490F-91B6-2A416F274037}"/>
                    </a:ext>
                  </a:extLst>
                </p14:cNvPr>
                <p14:cNvContentPartPr/>
                <p14:nvPr/>
              </p14:nvContentPartPr>
              <p14:xfrm>
                <a:off x="6718276" y="1426068"/>
                <a:ext cx="270" cy="235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E9D262FE-123F-490F-91B6-2A416F27403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11526" y="1420193"/>
                  <a:ext cx="13500" cy="11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B78EFF81-6F44-474C-9D74-EDDC30B5BDF4}"/>
                    </a:ext>
                  </a:extLst>
                </p14:cNvPr>
                <p14:cNvContentPartPr/>
                <p14:nvPr/>
              </p14:nvContentPartPr>
              <p14:xfrm>
                <a:off x="5911692" y="1000315"/>
                <a:ext cx="270" cy="235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B78EFF81-6F44-474C-9D74-EDDC30B5BD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04942" y="994440"/>
                  <a:ext cx="13500" cy="11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C24AFC90-8424-4591-A699-8D6BF2A71368}"/>
                    </a:ext>
                  </a:extLst>
                </p14:cNvPr>
                <p14:cNvContentPartPr/>
                <p14:nvPr/>
              </p14:nvContentPartPr>
              <p14:xfrm>
                <a:off x="5407003" y="1125619"/>
                <a:ext cx="269221" cy="311734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C24AFC90-8424-4591-A699-8D6BF2A7136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98365" y="1116620"/>
                  <a:ext cx="286857" cy="329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EFD78167-BEAF-4C73-91DE-44E8439AD2F9}"/>
                    </a:ext>
                  </a:extLst>
                </p14:cNvPr>
                <p14:cNvContentPartPr/>
                <p14:nvPr/>
              </p14:nvContentPartPr>
              <p14:xfrm>
                <a:off x="5650032" y="973749"/>
                <a:ext cx="186862" cy="106497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EFD78167-BEAF-4C73-91DE-44E8439AD2F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41031" y="964754"/>
                  <a:ext cx="204504" cy="124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796258DA-AA35-45DD-8F6E-57B891DD460F}"/>
                    </a:ext>
                  </a:extLst>
                </p14:cNvPr>
                <p14:cNvContentPartPr/>
                <p14:nvPr/>
              </p14:nvContentPartPr>
              <p14:xfrm>
                <a:off x="5864707" y="1331796"/>
                <a:ext cx="200903" cy="8463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796258DA-AA35-45DD-8F6E-57B891DD460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55706" y="1323333"/>
                  <a:ext cx="218545" cy="25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34D8751B-3DB6-4297-B7A2-968CAEBF1821}"/>
                    </a:ext>
                  </a:extLst>
                </p14:cNvPr>
                <p14:cNvContentPartPr/>
                <p14:nvPr/>
              </p14:nvContentPartPr>
              <p14:xfrm>
                <a:off x="6008363" y="1201554"/>
                <a:ext cx="10261" cy="219342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34D8751B-3DB6-4297-B7A2-968CAEBF18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99517" y="1192565"/>
                  <a:ext cx="27599" cy="236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1DF2040D-5EF6-4D30-9E11-231FDDFEC67A}"/>
                    </a:ext>
                  </a:extLst>
                </p14:cNvPr>
                <p14:cNvContentPartPr/>
                <p14:nvPr/>
              </p14:nvContentPartPr>
              <p14:xfrm>
                <a:off x="6201436" y="1002901"/>
                <a:ext cx="238168" cy="481236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1DF2040D-5EF6-4D30-9E11-231FDDFEC67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92802" y="993903"/>
                  <a:ext cx="255797" cy="498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735E3C15-3BE0-467C-B3ED-C27A790AE09D}"/>
                    </a:ext>
                  </a:extLst>
                </p14:cNvPr>
                <p14:cNvContentPartPr/>
                <p14:nvPr/>
              </p14:nvContentPartPr>
              <p14:xfrm>
                <a:off x="6414760" y="947419"/>
                <a:ext cx="290014" cy="121543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735E3C15-3BE0-467C-B3ED-C27A790AE0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06124" y="938429"/>
                  <a:ext cx="307645" cy="139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5F2ACFC2-2DF0-44C4-BF12-0E5786288DCC}"/>
                    </a:ext>
                  </a:extLst>
                </p14:cNvPr>
                <p14:cNvContentPartPr/>
                <p14:nvPr/>
              </p14:nvContentPartPr>
              <p14:xfrm>
                <a:off x="6659679" y="1294886"/>
                <a:ext cx="207114" cy="11755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5F2ACFC2-2DF0-44C4-BF12-0E5786288DC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50690" y="1286337"/>
                  <a:ext cx="224733" cy="29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70827BB1-A56D-4F6F-BA65-578740DC8DFE}"/>
                    </a:ext>
                  </a:extLst>
                </p14:cNvPr>
                <p14:cNvContentPartPr/>
                <p14:nvPr/>
              </p14:nvContentPartPr>
              <p14:xfrm>
                <a:off x="6687762" y="1391275"/>
                <a:ext cx="196313" cy="35029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70827BB1-A56D-4F6F-BA65-578740DC8D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79133" y="1382339"/>
                  <a:ext cx="213931" cy="525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6D9C18BE-BB90-4F75-8DDE-7D87B9114D4E}"/>
                    </a:ext>
                  </a:extLst>
                </p14:cNvPr>
                <p14:cNvContentPartPr/>
                <p14:nvPr/>
              </p14:nvContentPartPr>
              <p14:xfrm>
                <a:off x="7061485" y="1221067"/>
                <a:ext cx="249509" cy="26354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6D9C18BE-BB90-4F75-8DDE-7D87B9114D4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52844" y="1212066"/>
                  <a:ext cx="267151" cy="281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9C6B5300-549D-4172-9E75-2BA4774B32F3}"/>
                    </a:ext>
                  </a:extLst>
                </p14:cNvPr>
                <p14:cNvContentPartPr/>
                <p14:nvPr/>
              </p14:nvContentPartPr>
              <p14:xfrm>
                <a:off x="7366081" y="1029701"/>
                <a:ext cx="381554" cy="143172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9C6B5300-549D-4172-9E75-2BA4774B32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57442" y="1020708"/>
                  <a:ext cx="399192" cy="1607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3AE3A2DC-9A88-4051-8456-9573973B7E2D}"/>
                    </a:ext>
                  </a:extLst>
                </p14:cNvPr>
                <p14:cNvContentPartPr/>
                <p14:nvPr/>
              </p14:nvContentPartPr>
              <p14:xfrm>
                <a:off x="5393502" y="1632950"/>
                <a:ext cx="178221" cy="268947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3AE3A2DC-9A88-4051-8456-9573973B7E2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84861" y="1623961"/>
                  <a:ext cx="195863" cy="286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E269AACD-9B81-4898-88F1-C83A3A30B70A}"/>
                    </a:ext>
                  </a:extLst>
                </p14:cNvPr>
                <p14:cNvContentPartPr/>
                <p14:nvPr/>
              </p14:nvContentPartPr>
              <p14:xfrm>
                <a:off x="5701068" y="1871100"/>
                <a:ext cx="62107" cy="70293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E269AACD-9B81-4898-88F1-C83A3A30B70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92402" y="1862134"/>
                  <a:ext cx="79800" cy="87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7281E17F-4BB7-4023-9079-1F0484C6B5FB}"/>
                    </a:ext>
                  </a:extLst>
                </p14:cNvPr>
                <p14:cNvContentPartPr/>
                <p14:nvPr/>
              </p14:nvContentPartPr>
              <p14:xfrm>
                <a:off x="5795849" y="1663983"/>
                <a:ext cx="202794" cy="27741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7281E17F-4BB7-4023-9079-1F0484C6B5F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86844" y="1655348"/>
                  <a:ext cx="220444" cy="2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0434BD04-920B-4615-A78B-D487BEE43CB6}"/>
                    </a:ext>
                  </a:extLst>
                </p14:cNvPr>
                <p14:cNvContentPartPr/>
                <p14:nvPr/>
              </p14:nvContentPartPr>
              <p14:xfrm>
                <a:off x="6051298" y="1707005"/>
                <a:ext cx="222776" cy="236739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0434BD04-920B-4615-A78B-D487BEE43CB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42660" y="1698010"/>
                  <a:ext cx="240411" cy="254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FA3F42D1-8E6F-40A6-97AB-2E42FE2018A6}"/>
                    </a:ext>
                  </a:extLst>
                </p14:cNvPr>
                <p14:cNvContentPartPr/>
                <p14:nvPr/>
              </p14:nvContentPartPr>
              <p14:xfrm>
                <a:off x="6226549" y="1562893"/>
                <a:ext cx="219265" cy="121308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FA3F42D1-8E6F-40A6-97AB-2E42FE2018A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17548" y="1554254"/>
                  <a:ext cx="236907" cy="138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8001B08D-516F-41F9-8663-A3EC26636C9E}"/>
                    </a:ext>
                  </a:extLst>
                </p14:cNvPr>
                <p14:cNvContentPartPr/>
                <p14:nvPr/>
              </p14:nvContentPartPr>
              <p14:xfrm>
                <a:off x="6467957" y="1821025"/>
                <a:ext cx="174710" cy="2821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8001B08D-516F-41F9-8663-A3EC26636C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58951" y="1812209"/>
                  <a:ext cx="192361" cy="20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F9B33A0B-BAD4-42BE-98A0-DDF87348A48B}"/>
                    </a:ext>
                  </a:extLst>
                </p14:cNvPr>
                <p14:cNvContentPartPr/>
                <p14:nvPr/>
              </p14:nvContentPartPr>
              <p14:xfrm>
                <a:off x="6631866" y="1711707"/>
                <a:ext cx="16742" cy="207822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F9B33A0B-BAD4-42BE-98A0-DDF87348A48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23317" y="1702718"/>
                  <a:ext cx="34196" cy="2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EB37A5A0-F93D-45E3-9C2B-BBE734149005}"/>
                    </a:ext>
                  </a:extLst>
                </p14:cNvPr>
                <p14:cNvContentPartPr/>
                <p14:nvPr/>
              </p14:nvContentPartPr>
              <p14:xfrm>
                <a:off x="6850861" y="1571591"/>
                <a:ext cx="171470" cy="398953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EB37A5A0-F93D-45E3-9C2B-BBE73414900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42234" y="1562597"/>
                  <a:ext cx="189084" cy="416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41BFF6C0-7B9D-4863-AF62-52C317C04D53}"/>
                    </a:ext>
                  </a:extLst>
                </p14:cNvPr>
                <p14:cNvContentPartPr/>
                <p14:nvPr/>
              </p14:nvContentPartPr>
              <p14:xfrm>
                <a:off x="6604862" y="1827843"/>
                <a:ext cx="129615" cy="1646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41BFF6C0-7B9D-4863-AF62-52C317C04D5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96221" y="1819613"/>
                  <a:ext cx="147257" cy="17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086BACB3-8771-43B2-8E26-56168258D8E9}"/>
                    </a:ext>
                  </a:extLst>
                </p14:cNvPr>
                <p14:cNvContentPartPr/>
                <p14:nvPr/>
              </p14:nvContentPartPr>
              <p14:xfrm>
                <a:off x="7044473" y="1551608"/>
                <a:ext cx="189292" cy="141056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086BACB3-8771-43B2-8E26-56168258D8E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35476" y="1542972"/>
                  <a:ext cx="206926" cy="158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BCB3FAAA-0659-4ABE-8082-5897A76E1450}"/>
                    </a:ext>
                  </a:extLst>
                </p14:cNvPr>
                <p14:cNvContentPartPr/>
                <p14:nvPr/>
              </p14:nvContentPartPr>
              <p14:xfrm>
                <a:off x="7301003" y="1764368"/>
                <a:ext cx="152298" cy="9874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BCB3FAAA-0659-4ABE-8082-5897A76E145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92382" y="1755905"/>
                  <a:ext cx="169898" cy="27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C72862F1-7AF8-41BD-855E-16D0093E9843}"/>
                    </a:ext>
                  </a:extLst>
                </p14:cNvPr>
                <p14:cNvContentPartPr/>
                <p14:nvPr/>
              </p14:nvContentPartPr>
              <p14:xfrm>
                <a:off x="7265089" y="1875567"/>
                <a:ext cx="201173" cy="2398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C72862F1-7AF8-41BD-855E-16D0093E984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56092" y="1866619"/>
                  <a:ext cx="218807" cy="41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029E0D5B-C4B2-48A0-B022-1906EFCCB9E3}"/>
                    </a:ext>
                  </a:extLst>
                </p14:cNvPr>
                <p14:cNvContentPartPr/>
                <p14:nvPr/>
              </p14:nvContentPartPr>
              <p14:xfrm>
                <a:off x="7668786" y="1575117"/>
                <a:ext cx="322147" cy="39096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029E0D5B-C4B2-48A0-B022-1906EFCCB9E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60147" y="1566125"/>
                  <a:ext cx="339784" cy="408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410549AC-60B0-4FC9-A40D-4F21F63A0672}"/>
                    </a:ext>
                  </a:extLst>
                </p14:cNvPr>
                <p14:cNvContentPartPr/>
                <p14:nvPr/>
              </p14:nvContentPartPr>
              <p14:xfrm>
                <a:off x="8052500" y="1896255"/>
                <a:ext cx="72908" cy="92862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410549AC-60B0-4FC9-A40D-4F21F63A067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43521" y="1887617"/>
                  <a:ext cx="90506" cy="110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2E1A6645-01A0-4EC8-A2F7-7F82F24FD279}"/>
                    </a:ext>
                  </a:extLst>
                </p14:cNvPr>
                <p14:cNvContentPartPr/>
                <p14:nvPr/>
              </p14:nvContentPartPr>
              <p14:xfrm>
                <a:off x="8229911" y="1555135"/>
                <a:ext cx="236007" cy="418231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2E1A6645-01A0-4EC8-A2F7-7F82F24FD27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221277" y="1546137"/>
                  <a:ext cx="253636" cy="435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71F6AE1E-1B22-40FD-B901-D0668BFF2B5D}"/>
                    </a:ext>
                  </a:extLst>
                </p14:cNvPr>
                <p14:cNvContentPartPr/>
                <p14:nvPr/>
              </p14:nvContentPartPr>
              <p14:xfrm>
                <a:off x="8551248" y="1594160"/>
                <a:ext cx="212245" cy="331246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71F6AE1E-1B22-40FD-B901-D0668BFF2B5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42614" y="1585169"/>
                  <a:ext cx="229872" cy="348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8D77913F-3C98-4435-97D8-32015438D29B}"/>
                    </a:ext>
                  </a:extLst>
                </p14:cNvPr>
                <p14:cNvContentPartPr/>
                <p14:nvPr/>
              </p14:nvContentPartPr>
              <p14:xfrm>
                <a:off x="8598234" y="1782705"/>
                <a:ext cx="209544" cy="27741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8D77913F-3C98-4435-97D8-32015438D29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89248" y="1774058"/>
                  <a:ext cx="227156" cy="45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C7B14C39-7B95-445D-BE8D-242E74C13119}"/>
                    </a:ext>
                  </a:extLst>
                </p14:cNvPr>
                <p14:cNvContentPartPr/>
                <p14:nvPr/>
              </p14:nvContentPartPr>
              <p14:xfrm>
                <a:off x="8803187" y="1409847"/>
                <a:ext cx="256260" cy="184078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C7B14C39-7B95-445D-BE8D-242E74C1311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94549" y="1400859"/>
                  <a:ext cx="273896" cy="201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02C5C165-26BE-43B6-ACDE-B599FE1F4FA2}"/>
                    </a:ext>
                  </a:extLst>
                </p14:cNvPr>
                <p14:cNvContentPartPr/>
                <p14:nvPr/>
              </p14:nvContentPartPr>
              <p14:xfrm>
                <a:off x="5964078" y="2065757"/>
                <a:ext cx="177951" cy="443856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02C5C165-26BE-43B6-ACDE-B599FE1F4FA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55433" y="2056765"/>
                  <a:ext cx="195602" cy="461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AF13FEEF-98CD-4C70-A8EA-B5428C050A3A}"/>
                    </a:ext>
                  </a:extLst>
                </p14:cNvPr>
                <p14:cNvContentPartPr/>
                <p14:nvPr/>
              </p14:nvContentPartPr>
              <p14:xfrm>
                <a:off x="6174162" y="2054237"/>
                <a:ext cx="174980" cy="144347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AF13FEEF-98CD-4C70-A8EA-B5428C050A3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65161" y="2045598"/>
                  <a:ext cx="192622" cy="161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F68A596E-E708-490B-AC33-4EA70B8A0050}"/>
                    </a:ext>
                  </a:extLst>
                </p14:cNvPr>
                <p14:cNvContentPartPr/>
                <p14:nvPr/>
              </p14:nvContentPartPr>
              <p14:xfrm>
                <a:off x="6433933" y="2300850"/>
                <a:ext cx="163909" cy="12695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F68A596E-E708-490B-AC33-4EA70B8A005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24947" y="2292034"/>
                  <a:ext cx="181522" cy="29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3A79B87C-C888-4C9D-81A8-BA3475508589}"/>
                    </a:ext>
                  </a:extLst>
                </p14:cNvPr>
                <p14:cNvContentPartPr/>
                <p14:nvPr/>
              </p14:nvContentPartPr>
              <p14:xfrm>
                <a:off x="6447164" y="2397003"/>
                <a:ext cx="183351" cy="3997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3A79B87C-C888-4C9D-81A8-BA347550858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38176" y="2388676"/>
                  <a:ext cx="200967" cy="20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154129BA-90A0-4414-BA0A-51E2547EADB0}"/>
                    </a:ext>
                  </a:extLst>
                </p14:cNvPr>
                <p14:cNvContentPartPr/>
                <p14:nvPr/>
              </p14:nvContentPartPr>
              <p14:xfrm>
                <a:off x="6820887" y="2115127"/>
                <a:ext cx="273272" cy="363924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154129BA-90A0-4414-BA0A-51E2547EADB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11886" y="2106128"/>
                  <a:ext cx="290914" cy="381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4061D775-F776-4F90-AF55-ADA2F802FE66}"/>
                    </a:ext>
                  </a:extLst>
                </p14:cNvPr>
                <p14:cNvContentPartPr/>
                <p14:nvPr/>
              </p14:nvContentPartPr>
              <p14:xfrm>
                <a:off x="7113061" y="2478346"/>
                <a:ext cx="64537" cy="67707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4061D775-F776-4F90-AF55-ADA2F802FE6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04098" y="2469703"/>
                  <a:ext cx="82105" cy="85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719E2C03-B632-4EF0-BF05-C2745D4B473D}"/>
                    </a:ext>
                  </a:extLst>
                </p14:cNvPr>
                <p14:cNvContentPartPr/>
                <p14:nvPr/>
              </p14:nvContentPartPr>
              <p14:xfrm>
                <a:off x="7312344" y="2104547"/>
                <a:ext cx="179301" cy="409767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719E2C03-B632-4EF0-BF05-C2745D4B473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03343" y="2095545"/>
                  <a:ext cx="196943" cy="427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A6787424-C8CA-4FC0-8115-289BF6FFD1E0}"/>
                    </a:ext>
                  </a:extLst>
                </p14:cNvPr>
                <p14:cNvContentPartPr/>
                <p14:nvPr/>
              </p14:nvContentPartPr>
              <p14:xfrm>
                <a:off x="7568874" y="2118888"/>
                <a:ext cx="224396" cy="399423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A6787424-C8CA-4FC0-8115-289BF6FFD1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59884" y="2109892"/>
                  <a:ext cx="242017" cy="417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834499D2-71F0-4BC0-9B63-A7310E3D3ACB}"/>
                    </a:ext>
                  </a:extLst>
                </p14:cNvPr>
                <p14:cNvContentPartPr/>
                <p14:nvPr/>
              </p14:nvContentPartPr>
              <p14:xfrm>
                <a:off x="7627471" y="2328356"/>
                <a:ext cx="233037" cy="18807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834499D2-71F0-4BC0-9B63-A7310E3D3AC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18466" y="2319485"/>
                  <a:ext cx="250686" cy="36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DEDAE711-B423-4E2D-81B6-AFBA31F7914F}"/>
                    </a:ext>
                  </a:extLst>
                </p14:cNvPr>
                <p14:cNvContentPartPr/>
                <p14:nvPr/>
              </p14:nvContentPartPr>
              <p14:xfrm>
                <a:off x="7887781" y="2018973"/>
                <a:ext cx="201173" cy="141056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DEDAE711-B423-4E2D-81B6-AFBA31F7914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79144" y="2009977"/>
                  <a:ext cx="218807" cy="158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F8172CE7-5A13-473E-8ABB-7DD9C3537B13}"/>
                    </a:ext>
                  </a:extLst>
                </p14:cNvPr>
                <p14:cNvContentPartPr/>
                <p14:nvPr/>
              </p14:nvContentPartPr>
              <p14:xfrm>
                <a:off x="8064382" y="2365501"/>
                <a:ext cx="194963" cy="15986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F8172CE7-5A13-473E-8ABB-7DD9C3537B1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55389" y="2356781"/>
                  <a:ext cx="212589" cy="33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B709E273-B176-42ED-9DD4-A9D917F5D141}"/>
                    </a:ext>
                  </a:extLst>
                </p14:cNvPr>
                <p14:cNvContentPartPr/>
                <p14:nvPr/>
              </p14:nvContentPartPr>
              <p14:xfrm>
                <a:off x="8347104" y="2140046"/>
                <a:ext cx="212515" cy="347233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B709E273-B176-42ED-9DD4-A9D917F5D14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338099" y="2131410"/>
                  <a:ext cx="230165" cy="364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27926A4E-1349-4DC8-97BB-BBFA13CC55A2}"/>
                    </a:ext>
                  </a:extLst>
                </p14:cNvPr>
                <p14:cNvContentPartPr/>
                <p14:nvPr/>
              </p14:nvContentPartPr>
              <p14:xfrm>
                <a:off x="8655210" y="2425215"/>
                <a:ext cx="84790" cy="107908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27926A4E-1349-4DC8-97BB-BBFA13CC55A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46587" y="2416582"/>
                  <a:ext cx="102395" cy="125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13177086-2D97-4A79-A733-6EC6DCCE8AEA}"/>
                    </a:ext>
                  </a:extLst>
                </p14:cNvPr>
                <p14:cNvContentPartPr/>
                <p14:nvPr/>
              </p14:nvContentPartPr>
              <p14:xfrm>
                <a:off x="8814259" y="2163321"/>
                <a:ext cx="223856" cy="385553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13177086-2D97-4A79-A733-6EC6DCCE8AE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05262" y="2154321"/>
                  <a:ext cx="241491" cy="403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71D89BF2-E736-45E2-9DCA-74DBA1B72F6E}"/>
                    </a:ext>
                  </a:extLst>
                </p14:cNvPr>
                <p14:cNvContentPartPr/>
                <p14:nvPr/>
              </p14:nvContentPartPr>
              <p14:xfrm>
                <a:off x="9076459" y="2203287"/>
                <a:ext cx="178221" cy="374033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71D89BF2-E736-45E2-9DCA-74DBA1B72F6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67458" y="2194287"/>
                  <a:ext cx="195863" cy="391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2AF03E85-D097-4795-8F45-734DBA4952F0}"/>
                    </a:ext>
                  </a:extLst>
                </p14:cNvPr>
                <p14:cNvContentPartPr/>
                <p14:nvPr/>
              </p14:nvContentPartPr>
              <p14:xfrm>
                <a:off x="9277362" y="2008394"/>
                <a:ext cx="226286" cy="165271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2AF03E85-D097-4795-8F45-734DBA4952F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68728" y="1999412"/>
                  <a:ext cx="243914" cy="182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B3AB3D28-5DD8-4800-95EA-2850DB592370}"/>
                    </a:ext>
                  </a:extLst>
                </p14:cNvPr>
                <p14:cNvContentPartPr/>
                <p14:nvPr/>
              </p14:nvContentPartPr>
              <p14:xfrm>
                <a:off x="5765875" y="2565095"/>
                <a:ext cx="574897" cy="407887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B3AB3D28-5DD8-4800-95EA-2850DB59237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56875" y="2556095"/>
                  <a:ext cx="592536" cy="425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02090060-F349-46B9-B88B-CABC7E25405D}"/>
                    </a:ext>
                  </a:extLst>
                </p14:cNvPr>
                <p14:cNvContentPartPr/>
                <p14:nvPr/>
              </p14:nvContentPartPr>
              <p14:xfrm>
                <a:off x="5932484" y="2686168"/>
                <a:ext cx="135556" cy="337594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02090060-F349-46B9-B88B-CABC7E25405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23495" y="2677170"/>
                  <a:ext cx="153175" cy="355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E2617959-1F15-442E-A4AC-E2E7B1126863}"/>
                    </a:ext>
                  </a:extLst>
                </p14:cNvPr>
                <p14:cNvContentPartPr/>
                <p14:nvPr/>
              </p14:nvContentPartPr>
              <p14:xfrm>
                <a:off x="6088833" y="2665715"/>
                <a:ext cx="166339" cy="128126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E2617959-1F15-442E-A4AC-E2E7B112686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79832" y="2656717"/>
                  <a:ext cx="183981" cy="145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26FFB0E9-7EE7-4686-A8E7-6A0030FB8C19}"/>
                    </a:ext>
                  </a:extLst>
                </p14:cNvPr>
                <p14:cNvContentPartPr/>
                <p14:nvPr/>
              </p14:nvContentPartPr>
              <p14:xfrm>
                <a:off x="6450945" y="2750584"/>
                <a:ext cx="144197" cy="1293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26FFB0E9-7EE7-4686-A8E7-6A0030FB8C1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41933" y="2741964"/>
                  <a:ext cx="161861" cy="30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9F2D5CEB-240A-4BA8-BFFD-DE2B2878171F}"/>
                    </a:ext>
                  </a:extLst>
                </p14:cNvPr>
                <p14:cNvContentPartPr/>
                <p14:nvPr/>
              </p14:nvContentPartPr>
              <p14:xfrm>
                <a:off x="6405849" y="2869541"/>
                <a:ext cx="158238" cy="94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9F2D5CEB-240A-4BA8-BFFD-DE2B2878171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96858" y="2861708"/>
                  <a:ext cx="175860" cy="16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0C45CDC1-97F9-4F03-85CF-699B8B4F596C}"/>
                    </a:ext>
                  </a:extLst>
                </p14:cNvPr>
                <p14:cNvContentPartPr/>
                <p14:nvPr/>
              </p14:nvContentPartPr>
              <p14:xfrm>
                <a:off x="6726917" y="2752699"/>
                <a:ext cx="144197" cy="8934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0C45CDC1-97F9-4F03-85CF-699B8B4F596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17927" y="2743765"/>
                  <a:ext cx="161817" cy="26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AE863F76-8EF1-40F6-922C-9171450E26F5}"/>
                    </a:ext>
                  </a:extLst>
                </p14:cNvPr>
                <p14:cNvContentPartPr/>
                <p14:nvPr/>
              </p14:nvContentPartPr>
              <p14:xfrm>
                <a:off x="6812786" y="2646202"/>
                <a:ext cx="33214" cy="198654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AE863F76-8EF1-40F6-922C-9171450E26F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03858" y="2637565"/>
                  <a:ext cx="50714" cy="216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60E2B23B-7D1C-49FF-A048-4DCD9359EA2A}"/>
                    </a:ext>
                  </a:extLst>
                </p14:cNvPr>
                <p14:cNvContentPartPr/>
                <p14:nvPr/>
              </p14:nvContentPartPr>
              <p14:xfrm>
                <a:off x="6714225" y="2924082"/>
                <a:ext cx="152028" cy="21393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60E2B23B-7D1C-49FF-A048-4DCD9359EA2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05240" y="2915017"/>
                  <a:ext cx="169639" cy="3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2DF912F7-FBCD-4BBA-9407-4ABA7C735733}"/>
                    </a:ext>
                  </a:extLst>
                </p14:cNvPr>
                <p14:cNvContentPartPr/>
                <p14:nvPr/>
              </p14:nvContentPartPr>
              <p14:xfrm>
                <a:off x="7020981" y="2587899"/>
                <a:ext cx="2119746" cy="487113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2DF912F7-FBCD-4BBA-9407-4ABA7C73573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11982" y="2579265"/>
                  <a:ext cx="2137384" cy="504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3A91B3F3-D4E2-4C68-9A10-A62A5B6E68E6}"/>
                    </a:ext>
                  </a:extLst>
                </p14:cNvPr>
                <p14:cNvContentPartPr/>
                <p14:nvPr/>
              </p14:nvContentPartPr>
              <p14:xfrm>
                <a:off x="7142495" y="2683347"/>
                <a:ext cx="214945" cy="326544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3A91B3F3-D4E2-4C68-9A10-A62A5B6E68E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33854" y="2674346"/>
                  <a:ext cx="232587" cy="344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15F9536C-0573-4D48-A9FA-CF60BC2C6527}"/>
                    </a:ext>
                  </a:extLst>
                </p14:cNvPr>
                <p14:cNvContentPartPr/>
                <p14:nvPr/>
              </p14:nvContentPartPr>
              <p14:xfrm>
                <a:off x="7420087" y="2921261"/>
                <a:ext cx="38344" cy="96623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15F9536C-0573-4D48-A9FA-CF60BC2C652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11128" y="2912248"/>
                  <a:ext cx="55903" cy="114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5B8095C2-92AC-4A61-B347-92D48ED7C15F}"/>
                    </a:ext>
                  </a:extLst>
                </p14:cNvPr>
                <p14:cNvContentPartPr/>
                <p14:nvPr/>
              </p14:nvContentPartPr>
              <p14:xfrm>
                <a:off x="7536470" y="2714144"/>
                <a:ext cx="121784" cy="32772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5B8095C2-92AC-4A61-B347-92D48ED7C15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27462" y="2705151"/>
                  <a:ext cx="139439" cy="345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B0617207-648E-4E86-A2A9-D584F2755C4B}"/>
                    </a:ext>
                  </a:extLst>
                </p14:cNvPr>
                <p14:cNvContentPartPr/>
                <p14:nvPr/>
              </p14:nvContentPartPr>
              <p14:xfrm>
                <a:off x="7737644" y="2729660"/>
                <a:ext cx="136906" cy="316435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B0617207-648E-4E86-A2A9-D584F2755C4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29020" y="2720660"/>
                  <a:ext cx="154513" cy="334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23D35A1C-6976-450D-B325-81DFD4FA0E08}"/>
                    </a:ext>
                  </a:extLst>
                </p14:cNvPr>
                <p14:cNvContentPartPr/>
                <p14:nvPr/>
              </p14:nvContentPartPr>
              <p14:xfrm>
                <a:off x="7783279" y="2877769"/>
                <a:ext cx="173090" cy="15516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23D35A1C-6976-450D-B325-81DFD4FA0E0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74642" y="2869109"/>
                  <a:ext cx="190723" cy="33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2D4DC17C-9636-421D-8087-6FD2DCC33328}"/>
                    </a:ext>
                  </a:extLst>
                </p14:cNvPr>
                <p14:cNvContentPartPr/>
                <p14:nvPr/>
              </p14:nvContentPartPr>
              <p14:xfrm>
                <a:off x="7899122" y="2622223"/>
                <a:ext cx="160939" cy="110964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2D4DC17C-9636-421D-8087-6FD2DCC3332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890121" y="2613245"/>
                  <a:ext cx="178581" cy="1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39FB0616-F8F0-4F02-A9F8-6F006B035D00}"/>
                    </a:ext>
                  </a:extLst>
                </p14:cNvPr>
                <p14:cNvContentPartPr/>
                <p14:nvPr/>
              </p14:nvContentPartPr>
              <p14:xfrm>
                <a:off x="8068432" y="2944535"/>
                <a:ext cx="130695" cy="12695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39FB0616-F8F0-4F02-A9F8-6F006B035D0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59431" y="2935719"/>
                  <a:ext cx="148337" cy="29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2E2CA386-1628-4FC3-BE58-AC420B263866}"/>
                    </a:ext>
                  </a:extLst>
                </p14:cNvPr>
                <p14:cNvContentPartPr/>
                <p14:nvPr/>
              </p14:nvContentPartPr>
              <p14:xfrm>
                <a:off x="8236662" y="2747057"/>
                <a:ext cx="152838" cy="316435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2E2CA386-1628-4FC3-BE58-AC420B26386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27672" y="2738057"/>
                  <a:ext cx="170459" cy="334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89B0B988-6272-4813-AE02-EF1C93C643CE}"/>
                    </a:ext>
                  </a:extLst>
                </p14:cNvPr>
                <p14:cNvContentPartPr/>
                <p14:nvPr/>
              </p14:nvContentPartPr>
              <p14:xfrm>
                <a:off x="8463218" y="3023292"/>
                <a:ext cx="23763" cy="53836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89B0B988-6272-4813-AE02-EF1C93C643C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54351" y="3014319"/>
                  <a:ext cx="41142" cy="71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5AD3ECCD-712B-42E7-98AD-D78B77266E03}"/>
                    </a:ext>
                  </a:extLst>
                </p14:cNvPr>
                <p14:cNvContentPartPr/>
                <p14:nvPr/>
              </p14:nvContentPartPr>
              <p14:xfrm>
                <a:off x="8565830" y="2754110"/>
                <a:ext cx="163909" cy="350524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5AD3ECCD-712B-42E7-98AD-D78B77266E0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56824" y="2745113"/>
                  <a:ext cx="181561" cy="368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BC51196E-823A-48F7-B2D7-EF4BCB8DDC0A}"/>
                    </a:ext>
                  </a:extLst>
                </p14:cNvPr>
                <p14:cNvContentPartPr/>
                <p14:nvPr/>
              </p14:nvContentPartPr>
              <p14:xfrm>
                <a:off x="8796707" y="2799718"/>
                <a:ext cx="167419" cy="310088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BC51196E-823A-48F7-B2D7-EF4BCB8DDC0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87706" y="2790725"/>
                  <a:ext cx="185061" cy="327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34979B95-1EE4-40FA-948B-6D2E098389B1}"/>
                    </a:ext>
                  </a:extLst>
                </p14:cNvPr>
                <p14:cNvContentPartPr/>
                <p14:nvPr/>
              </p14:nvContentPartPr>
              <p14:xfrm>
                <a:off x="8953865" y="2699098"/>
                <a:ext cx="149327" cy="142466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34979B95-1EE4-40FA-948B-6D2E098389B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945229" y="2690104"/>
                  <a:ext cx="166958" cy="160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D31E0BDE-436A-4CEE-9D2D-22E73B637C16}"/>
                    </a:ext>
                  </a:extLst>
                </p14:cNvPr>
                <p14:cNvContentPartPr/>
                <p14:nvPr/>
              </p14:nvContentPartPr>
              <p14:xfrm>
                <a:off x="5867137" y="3152123"/>
                <a:ext cx="177681" cy="369802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D31E0BDE-436A-4CEE-9D2D-22E73B637C1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58505" y="3143489"/>
                  <a:ext cx="195305" cy="387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E30A6133-05EF-485A-B791-432830B3C3D2}"/>
                    </a:ext>
                  </a:extLst>
                </p14:cNvPr>
                <p14:cNvContentPartPr/>
                <p14:nvPr/>
              </p14:nvContentPartPr>
              <p14:xfrm>
                <a:off x="6257062" y="3337141"/>
                <a:ext cx="172280" cy="4232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E30A6133-05EF-485A-B791-432830B3C3D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48070" y="3328677"/>
                  <a:ext cx="189904" cy="215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A939140B-E6C3-4798-BE24-1281CDAD89A9}"/>
                    </a:ext>
                  </a:extLst>
                </p14:cNvPr>
                <p14:cNvContentPartPr/>
                <p14:nvPr/>
              </p14:nvContentPartPr>
              <p14:xfrm>
                <a:off x="6254632" y="3409315"/>
                <a:ext cx="156888" cy="4702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A939140B-E6C3-4798-BE24-1281CDAD89A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45636" y="3400919"/>
                  <a:ext cx="174520" cy="21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D401F065-1067-4764-8896-3D38F08440AD}"/>
                    </a:ext>
                  </a:extLst>
                </p14:cNvPr>
                <p14:cNvContentPartPr/>
                <p14:nvPr/>
              </p14:nvContentPartPr>
              <p14:xfrm>
                <a:off x="6609723" y="3278368"/>
                <a:ext cx="167959" cy="11049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D401F065-1067-4764-8896-3D38F08440A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00732" y="3269458"/>
                  <a:ext cx="185582" cy="285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83AD8C1A-2C10-44D3-B9A1-3D504F41B9BB}"/>
                    </a:ext>
                  </a:extLst>
                </p14:cNvPr>
                <p14:cNvContentPartPr/>
                <p14:nvPr/>
              </p14:nvContentPartPr>
              <p14:xfrm>
                <a:off x="6716925" y="3189973"/>
                <a:ext cx="4321" cy="13941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83AD8C1A-2C10-44D3-B9A1-3D504F41B9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07923" y="3180967"/>
                  <a:ext cx="21965" cy="157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7F843AB0-75CE-4737-80A2-21DF136C4F59}"/>
                    </a:ext>
                  </a:extLst>
                </p14:cNvPr>
                <p14:cNvContentPartPr/>
                <p14:nvPr/>
              </p14:nvContentPartPr>
              <p14:xfrm>
                <a:off x="6604322" y="3441758"/>
                <a:ext cx="145007" cy="10814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7F843AB0-75CE-4737-80A2-21DF136C4F5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95327" y="3432746"/>
                  <a:ext cx="162638" cy="28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17FA9D2A-99E2-4C8B-A115-514764505ACC}"/>
                    </a:ext>
                  </a:extLst>
                </p14:cNvPr>
                <p14:cNvContentPartPr/>
                <p14:nvPr/>
              </p14:nvContentPartPr>
              <p14:xfrm>
                <a:off x="6953473" y="3158470"/>
                <a:ext cx="158778" cy="322783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17FA9D2A-99E2-4C8B-A115-514764505A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44472" y="3149474"/>
                  <a:ext cx="176420" cy="340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88E7897A-EB10-4E6B-80DC-4CF376DD4383}"/>
                    </a:ext>
                  </a:extLst>
                </p14:cNvPr>
                <p14:cNvContentPartPr/>
                <p14:nvPr/>
              </p14:nvContentPartPr>
              <p14:xfrm>
                <a:off x="7266979" y="3363707"/>
                <a:ext cx="52926" cy="126245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88E7897A-EB10-4E6B-80DC-4CF376DD438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58338" y="3354715"/>
                  <a:ext cx="70568" cy="143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ACC3163D-5A28-4863-9AF1-D97CB43FD541}"/>
                    </a:ext>
                  </a:extLst>
                </p14:cNvPr>
                <p14:cNvContentPartPr/>
                <p14:nvPr/>
              </p14:nvContentPartPr>
              <p14:xfrm>
                <a:off x="7445200" y="3169285"/>
                <a:ext cx="164989" cy="368626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ACC3163D-5A28-4863-9AF1-D97CB43FD54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36573" y="3160645"/>
                  <a:ext cx="182602" cy="386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4C0B84FD-B2AE-423D-A28D-E57438461F12}"/>
                    </a:ext>
                  </a:extLst>
                </p14:cNvPr>
                <p14:cNvContentPartPr/>
                <p14:nvPr/>
              </p14:nvContentPartPr>
              <p14:xfrm>
                <a:off x="7668786" y="3194440"/>
                <a:ext cx="184431" cy="351699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4C0B84FD-B2AE-423D-A28D-E57438461F1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60158" y="3185441"/>
                  <a:ext cx="202047" cy="369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A48FD405-6E0B-496A-9015-2CFD1F6D096B}"/>
                    </a:ext>
                  </a:extLst>
                </p14:cNvPr>
                <p14:cNvContentPartPr/>
                <p14:nvPr/>
              </p14:nvContentPartPr>
              <p14:xfrm>
                <a:off x="7938277" y="3163407"/>
                <a:ext cx="190642" cy="45326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A48FD405-6E0B-496A-9015-2CFD1F6D096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29284" y="3154407"/>
                  <a:ext cx="208267" cy="4709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Ryhmä 132">
            <a:extLst>
              <a:ext uri="{FF2B5EF4-FFF2-40B4-BE49-F238E27FC236}">
                <a16:creationId xmlns:a16="http://schemas.microsoft.com/office/drawing/2014/main" id="{5522A5C0-43E7-4B32-80D2-E8EC792491E4}"/>
              </a:ext>
            </a:extLst>
          </p:cNvPr>
          <p:cNvGrpSpPr/>
          <p:nvPr/>
        </p:nvGrpSpPr>
        <p:grpSpPr>
          <a:xfrm>
            <a:off x="8245573" y="3531328"/>
            <a:ext cx="395325" cy="30797"/>
            <a:chOff x="8245573" y="3531328"/>
            <a:chExt cx="395325" cy="3079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3915131E-19DD-47BB-A6F1-69EC5A130A1E}"/>
                    </a:ext>
                  </a:extLst>
                </p14:cNvPr>
                <p14:cNvContentPartPr/>
                <p14:nvPr/>
              </p14:nvContentPartPr>
              <p14:xfrm>
                <a:off x="8245573" y="3531328"/>
                <a:ext cx="270" cy="235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3915131E-19DD-47BB-A6F1-69EC5A130A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38823" y="3525453"/>
                  <a:ext cx="13500" cy="11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252AA3A9-0043-4635-8508-6128CD27CA65}"/>
                    </a:ext>
                  </a:extLst>
                </p14:cNvPr>
                <p14:cNvContentPartPr/>
                <p14:nvPr/>
              </p14:nvContentPartPr>
              <p14:xfrm>
                <a:off x="8454847" y="3561890"/>
                <a:ext cx="270" cy="235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252AA3A9-0043-4635-8508-6128CD27CA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48367" y="3556015"/>
                  <a:ext cx="13500" cy="11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BD4A4C3B-A884-4723-AD6F-A5F86AD40F82}"/>
                    </a:ext>
                  </a:extLst>
                </p14:cNvPr>
                <p14:cNvContentPartPr/>
                <p14:nvPr/>
              </p14:nvContentPartPr>
              <p14:xfrm>
                <a:off x="8640628" y="3538381"/>
                <a:ext cx="270" cy="235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BD4A4C3B-A884-4723-AD6F-A5F86AD40F8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34148" y="3532506"/>
                  <a:ext cx="13500" cy="117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7" name="Käsinkirjoitus 136">
                <a:extLst>
                  <a:ext uri="{FF2B5EF4-FFF2-40B4-BE49-F238E27FC236}">
                    <a16:creationId xmlns:a16="http://schemas.microsoft.com/office/drawing/2014/main" id="{002AA8A3-4D38-4C4E-B543-FE51E5061E52}"/>
                  </a:ext>
                </a:extLst>
              </p14:cNvPr>
              <p14:cNvContentPartPr/>
              <p14:nvPr/>
            </p14:nvContentPartPr>
            <p14:xfrm>
              <a:off x="4807877" y="3949106"/>
              <a:ext cx="360" cy="360"/>
            </p14:xfrm>
          </p:contentPart>
        </mc:Choice>
        <mc:Fallback>
          <p:pic>
            <p:nvPicPr>
              <p:cNvPr id="137" name="Käsinkirjoitus 136">
                <a:extLst>
                  <a:ext uri="{FF2B5EF4-FFF2-40B4-BE49-F238E27FC236}">
                    <a16:creationId xmlns:a16="http://schemas.microsoft.com/office/drawing/2014/main" id="{002AA8A3-4D38-4C4E-B543-FE51E5061E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9237" y="394046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Ryhmä 178">
            <a:extLst>
              <a:ext uri="{FF2B5EF4-FFF2-40B4-BE49-F238E27FC236}">
                <a16:creationId xmlns:a16="http://schemas.microsoft.com/office/drawing/2014/main" id="{552DB4B0-CF4B-43E2-85C7-9333EC091521}"/>
              </a:ext>
            </a:extLst>
          </p:cNvPr>
          <p:cNvGrpSpPr/>
          <p:nvPr/>
        </p:nvGrpSpPr>
        <p:grpSpPr>
          <a:xfrm>
            <a:off x="6422837" y="3860186"/>
            <a:ext cx="5772563" cy="855360"/>
            <a:chOff x="6422837" y="3860186"/>
            <a:chExt cx="5772563" cy="85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2A44F4B2-009E-4FA5-8055-094CBEA7B992}"/>
                    </a:ext>
                  </a:extLst>
                </p14:cNvPr>
                <p14:cNvContentPartPr/>
                <p14:nvPr/>
              </p14:nvContentPartPr>
              <p14:xfrm>
                <a:off x="6422837" y="4009226"/>
                <a:ext cx="278280" cy="70632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2A44F4B2-009E-4FA5-8055-094CBEA7B99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14197" y="4000226"/>
                  <a:ext cx="29592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A7324033-3B74-4C51-A617-B810D6EF05D3}"/>
                    </a:ext>
                  </a:extLst>
                </p14:cNvPr>
                <p14:cNvContentPartPr/>
                <p14:nvPr/>
              </p14:nvContentPartPr>
              <p14:xfrm>
                <a:off x="6889037" y="4085186"/>
                <a:ext cx="203760" cy="1296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A7324033-3B74-4C51-A617-B810D6EF05D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80037" y="4076186"/>
                  <a:ext cx="221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BE23206C-95D6-4B11-BD09-B27A28359979}"/>
                    </a:ext>
                  </a:extLst>
                </p14:cNvPr>
                <p14:cNvContentPartPr/>
                <p14:nvPr/>
              </p14:nvContentPartPr>
              <p14:xfrm>
                <a:off x="6872837" y="4248986"/>
                <a:ext cx="295200" cy="36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BE23206C-95D6-4B11-BD09-B27A283599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63837" y="4240346"/>
                  <a:ext cx="312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214CCA3D-4E62-4C7E-ABEF-FA25A775FD29}"/>
                    </a:ext>
                  </a:extLst>
                </p14:cNvPr>
                <p14:cNvContentPartPr/>
                <p14:nvPr/>
              </p14:nvContentPartPr>
              <p14:xfrm>
                <a:off x="7260197" y="3860186"/>
                <a:ext cx="270360" cy="55728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214CCA3D-4E62-4C7E-ABEF-FA25A775FD2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51557" y="3851186"/>
                  <a:ext cx="28800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A6B16A51-2A8D-4B48-BE97-C0B1EE003BBB}"/>
                    </a:ext>
                  </a:extLst>
                </p14:cNvPr>
                <p14:cNvContentPartPr/>
                <p14:nvPr/>
              </p14:nvContentPartPr>
              <p14:xfrm>
                <a:off x="7614437" y="4377866"/>
                <a:ext cx="57960" cy="6444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A6B16A51-2A8D-4B48-BE97-C0B1EE003BB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05797" y="4368866"/>
                  <a:ext cx="75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B5F69012-A798-4005-84D0-7D881BEB22B2}"/>
                    </a:ext>
                  </a:extLst>
                </p14:cNvPr>
                <p14:cNvContentPartPr/>
                <p14:nvPr/>
              </p14:nvContentPartPr>
              <p14:xfrm>
                <a:off x="7763117" y="3887906"/>
                <a:ext cx="251280" cy="58464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B5F69012-A798-4005-84D0-7D881BEB22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54117" y="3879266"/>
                  <a:ext cx="26892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7094C33E-1280-4466-901B-454FD7987A20}"/>
                    </a:ext>
                  </a:extLst>
                </p14:cNvPr>
                <p14:cNvContentPartPr/>
                <p14:nvPr/>
              </p14:nvContentPartPr>
              <p14:xfrm>
                <a:off x="8061197" y="3932906"/>
                <a:ext cx="215640" cy="41364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7094C33E-1280-4466-901B-454FD7987A2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52557" y="3924266"/>
                  <a:ext cx="2332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A262CFDC-6948-4F2F-9BD6-1153123B87FA}"/>
                    </a:ext>
                  </a:extLst>
                </p14:cNvPr>
                <p14:cNvContentPartPr/>
                <p14:nvPr/>
              </p14:nvContentPartPr>
              <p14:xfrm>
                <a:off x="8038517" y="4178786"/>
                <a:ext cx="297720" cy="1692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A262CFDC-6948-4F2F-9BD6-1153123B87F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29517" y="4169786"/>
                  <a:ext cx="315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8CB8706B-62B2-44DD-A0A0-489B6CF1DF66}"/>
                    </a:ext>
                  </a:extLst>
                </p14:cNvPr>
                <p14:cNvContentPartPr/>
                <p14:nvPr/>
              </p14:nvContentPartPr>
              <p14:xfrm>
                <a:off x="8411477" y="4188866"/>
                <a:ext cx="149040" cy="36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8CB8706B-62B2-44DD-A0A0-489B6CF1DF6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02477" y="4179866"/>
                  <a:ext cx="166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E44A5F01-D6CC-4F9B-A7EA-5E6871E37D59}"/>
                    </a:ext>
                  </a:extLst>
                </p14:cNvPr>
                <p14:cNvContentPartPr/>
                <p14:nvPr/>
              </p14:nvContentPartPr>
              <p14:xfrm>
                <a:off x="8471957" y="4026146"/>
                <a:ext cx="34560" cy="26712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E44A5F01-D6CC-4F9B-A7EA-5E6871E37D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63317" y="4017146"/>
                  <a:ext cx="52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243AE3D1-3C4C-475F-9CD5-0ECD1435156F}"/>
                    </a:ext>
                  </a:extLst>
                </p14:cNvPr>
                <p14:cNvContentPartPr/>
                <p14:nvPr/>
              </p14:nvContentPartPr>
              <p14:xfrm>
                <a:off x="8686877" y="3926426"/>
                <a:ext cx="246600" cy="42948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243AE3D1-3C4C-475F-9CD5-0ECD1435156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77877" y="3917426"/>
                  <a:ext cx="2642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06D286E2-A67C-4767-B0CB-BFF62D284E9F}"/>
                    </a:ext>
                  </a:extLst>
                </p14:cNvPr>
                <p14:cNvContentPartPr/>
                <p14:nvPr/>
              </p14:nvContentPartPr>
              <p14:xfrm>
                <a:off x="8696237" y="4164026"/>
                <a:ext cx="260280" cy="864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06D286E2-A67C-4767-B0CB-BFF62D284E9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87597" y="4155026"/>
                  <a:ext cx="277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18F06BC6-833D-4CC0-B510-D654B4AC9493}"/>
                    </a:ext>
                  </a:extLst>
                </p14:cNvPr>
                <p14:cNvContentPartPr/>
                <p14:nvPr/>
              </p14:nvContentPartPr>
              <p14:xfrm>
                <a:off x="8991797" y="4296506"/>
                <a:ext cx="81360" cy="14148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18F06BC6-833D-4CC0-B510-D654B4AC949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82797" y="4287506"/>
                  <a:ext cx="99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7CE27429-8CFB-4F0D-B5D4-FE3AA8060AAF}"/>
                    </a:ext>
                  </a:extLst>
                </p14:cNvPr>
                <p14:cNvContentPartPr/>
                <p14:nvPr/>
              </p14:nvContentPartPr>
              <p14:xfrm>
                <a:off x="9211757" y="3949466"/>
                <a:ext cx="134280" cy="50112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7CE27429-8CFB-4F0D-B5D4-FE3AA8060AA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02757" y="3940826"/>
                  <a:ext cx="1519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7D9D1777-9CA1-427A-9FD0-D37228D1FBC8}"/>
                    </a:ext>
                  </a:extLst>
                </p14:cNvPr>
                <p14:cNvContentPartPr/>
                <p14:nvPr/>
              </p14:nvContentPartPr>
              <p14:xfrm>
                <a:off x="9436757" y="3935426"/>
                <a:ext cx="201600" cy="53640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7D9D1777-9CA1-427A-9FD0-D37228D1FBC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28117" y="3926426"/>
                  <a:ext cx="2192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B6AF0463-715B-4E11-9CC8-04FF43101186}"/>
                    </a:ext>
                  </a:extLst>
                </p14:cNvPr>
                <p14:cNvContentPartPr/>
                <p14:nvPr/>
              </p14:nvContentPartPr>
              <p14:xfrm>
                <a:off x="9718277" y="4263026"/>
                <a:ext cx="156960" cy="1080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B6AF0463-715B-4E11-9CC8-04FF4310118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09277" y="4254386"/>
                  <a:ext cx="174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F090B1A5-C593-49F8-93E5-C36A60AFCFD9}"/>
                    </a:ext>
                  </a:extLst>
                </p14:cNvPr>
                <p14:cNvContentPartPr/>
                <p14:nvPr/>
              </p14:nvContentPartPr>
              <p14:xfrm>
                <a:off x="9841397" y="4147106"/>
                <a:ext cx="2520" cy="24408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F090B1A5-C593-49F8-93E5-C36A60AFCFD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32757" y="4138466"/>
                  <a:ext cx="20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0F4FF197-CD01-4F34-9C37-FE7008A5E9FD}"/>
                    </a:ext>
                  </a:extLst>
                </p14:cNvPr>
                <p14:cNvContentPartPr/>
                <p14:nvPr/>
              </p14:nvContentPartPr>
              <p14:xfrm>
                <a:off x="9880637" y="3931466"/>
                <a:ext cx="220680" cy="43308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0F4FF197-CD01-4F34-9C37-FE7008A5E9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71997" y="3922466"/>
                  <a:ext cx="2383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84B7AB8C-C7E9-4A5D-8D36-EB86ED9FEE5C}"/>
                    </a:ext>
                  </a:extLst>
                </p14:cNvPr>
                <p14:cNvContentPartPr/>
                <p14:nvPr/>
              </p14:nvContentPartPr>
              <p14:xfrm>
                <a:off x="10123277" y="4256546"/>
                <a:ext cx="119160" cy="18252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84B7AB8C-C7E9-4A5D-8D36-EB86ED9FEE5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14637" y="4247906"/>
                  <a:ext cx="136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2DAD3B0F-A8A4-4EE1-92E9-3894971DCE8A}"/>
                    </a:ext>
                  </a:extLst>
                </p14:cNvPr>
                <p14:cNvContentPartPr/>
                <p14:nvPr/>
              </p14:nvContentPartPr>
              <p14:xfrm>
                <a:off x="10304717" y="3950546"/>
                <a:ext cx="144000" cy="48456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2DAD3B0F-A8A4-4EE1-92E9-3894971DCE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96077" y="3941906"/>
                  <a:ext cx="1616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B6C4435F-9875-4EA7-B875-C31AF520ECED}"/>
                    </a:ext>
                  </a:extLst>
                </p14:cNvPr>
                <p14:cNvContentPartPr/>
                <p14:nvPr/>
              </p14:nvContentPartPr>
              <p14:xfrm>
                <a:off x="10488677" y="4007066"/>
                <a:ext cx="232920" cy="42084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B6C4435F-9875-4EA7-B875-C31AF520ECE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79677" y="3998066"/>
                  <a:ext cx="2505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EE68979A-BD3B-413C-8352-D541A9F40BAF}"/>
                    </a:ext>
                  </a:extLst>
                </p14:cNvPr>
                <p14:cNvContentPartPr/>
                <p14:nvPr/>
              </p14:nvContentPartPr>
              <p14:xfrm>
                <a:off x="10736717" y="3994826"/>
                <a:ext cx="161280" cy="47412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EE68979A-BD3B-413C-8352-D541A9F40BA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28077" y="3986186"/>
                  <a:ext cx="1789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FB752F23-C472-401E-B3A5-EDF07F4FDB4B}"/>
                    </a:ext>
                  </a:extLst>
                </p14:cNvPr>
                <p14:cNvContentPartPr/>
                <p14:nvPr/>
              </p14:nvContentPartPr>
              <p14:xfrm>
                <a:off x="10952357" y="4265186"/>
                <a:ext cx="186840" cy="3960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FB752F23-C472-401E-B3A5-EDF07F4FDB4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43717" y="4256186"/>
                  <a:ext cx="204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2E5FBB8C-5403-4837-B685-14E308028F1E}"/>
                    </a:ext>
                  </a:extLst>
                </p14:cNvPr>
                <p14:cNvContentPartPr/>
                <p14:nvPr/>
              </p14:nvContentPartPr>
              <p14:xfrm>
                <a:off x="11060717" y="4144946"/>
                <a:ext cx="33480" cy="29340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2E5FBB8C-5403-4837-B685-14E308028F1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51717" y="4136306"/>
                  <a:ext cx="51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1F072A21-8668-4B5D-9707-7BBAC82C4546}"/>
                    </a:ext>
                  </a:extLst>
                </p14:cNvPr>
                <p14:cNvContentPartPr/>
                <p14:nvPr/>
              </p14:nvContentPartPr>
              <p14:xfrm>
                <a:off x="11277040" y="3943347"/>
                <a:ext cx="197640" cy="31968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1F072A21-8668-4B5D-9707-7BBAC82C45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68400" y="3934347"/>
                  <a:ext cx="215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34A883E3-D571-48F0-8BFB-BBC206D7464C}"/>
                    </a:ext>
                  </a:extLst>
                </p14:cNvPr>
                <p14:cNvContentPartPr/>
                <p14:nvPr/>
              </p14:nvContentPartPr>
              <p14:xfrm>
                <a:off x="11460640" y="4007067"/>
                <a:ext cx="43560" cy="47484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34A883E3-D571-48F0-8BFB-BBC206D7464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52000" y="3998427"/>
                  <a:ext cx="612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485CA4D9-431E-4128-A010-CE95396D8C58}"/>
                    </a:ext>
                  </a:extLst>
                </p14:cNvPr>
                <p14:cNvContentPartPr/>
                <p14:nvPr/>
              </p14:nvContentPartPr>
              <p14:xfrm>
                <a:off x="11620120" y="4473267"/>
                <a:ext cx="39600" cy="5940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485CA4D9-431E-4128-A010-CE95396D8C5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611120" y="4464627"/>
                  <a:ext cx="57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51610C2D-A3D2-4BB3-AC64-DBF9A7B876DD}"/>
                    </a:ext>
                  </a:extLst>
                </p14:cNvPr>
                <p14:cNvContentPartPr/>
                <p14:nvPr/>
              </p14:nvContentPartPr>
              <p14:xfrm>
                <a:off x="11794720" y="4016067"/>
                <a:ext cx="155520" cy="57024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51610C2D-A3D2-4BB3-AC64-DBF9A7B876D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785720" y="4007427"/>
                  <a:ext cx="1731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AD44DA23-2068-4F14-A7FA-422A0D00D261}"/>
                    </a:ext>
                  </a:extLst>
                </p14:cNvPr>
                <p14:cNvContentPartPr/>
                <p14:nvPr/>
              </p14:nvContentPartPr>
              <p14:xfrm>
                <a:off x="12019720" y="4079787"/>
                <a:ext cx="175680" cy="55260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AD44DA23-2068-4F14-A7FA-422A0D00D26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011080" y="4070787"/>
                  <a:ext cx="193320" cy="57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Ryhmä 211">
            <a:extLst>
              <a:ext uri="{FF2B5EF4-FFF2-40B4-BE49-F238E27FC236}">
                <a16:creationId xmlns:a16="http://schemas.microsoft.com/office/drawing/2014/main" id="{3924C734-4716-4910-AED5-8393561D6AFE}"/>
              </a:ext>
            </a:extLst>
          </p:cNvPr>
          <p:cNvGrpSpPr/>
          <p:nvPr/>
        </p:nvGrpSpPr>
        <p:grpSpPr>
          <a:xfrm>
            <a:off x="6247840" y="4611507"/>
            <a:ext cx="3176280" cy="1722960"/>
            <a:chOff x="6247840" y="4611507"/>
            <a:chExt cx="3176280" cy="172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2DF93E16-8934-4067-9676-9DCD2E092538}"/>
                    </a:ext>
                  </a:extLst>
                </p14:cNvPr>
                <p14:cNvContentPartPr/>
                <p14:nvPr/>
              </p14:nvContentPartPr>
              <p14:xfrm>
                <a:off x="6414880" y="4847307"/>
                <a:ext cx="130320" cy="61812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2DF93E16-8934-4067-9676-9DCD2E09253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06240" y="4838307"/>
                  <a:ext cx="14796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8F632D34-B928-48FB-A5E4-D0DC69C7B178}"/>
                    </a:ext>
                  </a:extLst>
                </p14:cNvPr>
                <p14:cNvContentPartPr/>
                <p14:nvPr/>
              </p14:nvContentPartPr>
              <p14:xfrm>
                <a:off x="6451240" y="4833987"/>
                <a:ext cx="283680" cy="26568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8F632D34-B928-48FB-A5E4-D0DC69C7B17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42240" y="4825347"/>
                  <a:ext cx="301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5D76002D-CBC3-42F8-801F-986263A5470D}"/>
                    </a:ext>
                  </a:extLst>
                </p14:cNvPr>
                <p14:cNvContentPartPr/>
                <p14:nvPr/>
              </p14:nvContentPartPr>
              <p14:xfrm>
                <a:off x="6858040" y="4951347"/>
                <a:ext cx="212040" cy="612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5D76002D-CBC3-42F8-801F-986263A5470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49040" y="4942347"/>
                  <a:ext cx="229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B56557CD-DB81-429A-AA3E-7F0EEF109E28}"/>
                    </a:ext>
                  </a:extLst>
                </p14:cNvPr>
                <p14:cNvContentPartPr/>
                <p14:nvPr/>
              </p14:nvContentPartPr>
              <p14:xfrm>
                <a:off x="6890800" y="5063307"/>
                <a:ext cx="189720" cy="828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B56557CD-DB81-429A-AA3E-7F0EEF109E2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82160" y="5054667"/>
                  <a:ext cx="207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B4BC5791-7441-404B-8DF9-F26E453EA232}"/>
                    </a:ext>
                  </a:extLst>
                </p14:cNvPr>
                <p14:cNvContentPartPr/>
                <p14:nvPr/>
              </p14:nvContentPartPr>
              <p14:xfrm>
                <a:off x="7311640" y="4611507"/>
                <a:ext cx="18360" cy="52740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B4BC5791-7441-404B-8DF9-F26E453EA23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02640" y="4602507"/>
                  <a:ext cx="3600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C4682F45-8274-43F1-8A69-43FA64DF7242}"/>
                    </a:ext>
                  </a:extLst>
                </p14:cNvPr>
                <p14:cNvContentPartPr/>
                <p14:nvPr/>
              </p14:nvContentPartPr>
              <p14:xfrm>
                <a:off x="7533400" y="4644627"/>
                <a:ext cx="205920" cy="63396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C4682F45-8274-43F1-8A69-43FA64DF724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524400" y="4635627"/>
                  <a:ext cx="2235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12305B52-93A6-4820-BFE4-FBC932CAA565}"/>
                    </a:ext>
                  </a:extLst>
                </p14:cNvPr>
                <p14:cNvContentPartPr/>
                <p14:nvPr/>
              </p14:nvContentPartPr>
              <p14:xfrm>
                <a:off x="7836880" y="5207307"/>
                <a:ext cx="68400" cy="15264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12305B52-93A6-4820-BFE4-FBC932CAA56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27880" y="5198667"/>
                  <a:ext cx="86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B6E17D5A-1C6B-4F69-9406-BBA4753BA77F}"/>
                    </a:ext>
                  </a:extLst>
                </p14:cNvPr>
                <p14:cNvContentPartPr/>
                <p14:nvPr/>
              </p14:nvContentPartPr>
              <p14:xfrm>
                <a:off x="8026600" y="4727427"/>
                <a:ext cx="219960" cy="33660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B6E17D5A-1C6B-4F69-9406-BBA4753BA77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17600" y="4718427"/>
                  <a:ext cx="2376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95E635F3-5C45-4EDE-9882-78DDEA358FCB}"/>
                    </a:ext>
                  </a:extLst>
                </p14:cNvPr>
                <p14:cNvContentPartPr/>
                <p14:nvPr/>
              </p14:nvContentPartPr>
              <p14:xfrm>
                <a:off x="8232160" y="4734987"/>
                <a:ext cx="36000" cy="57024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95E635F3-5C45-4EDE-9882-78DDEA358FC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23160" y="4725987"/>
                  <a:ext cx="5364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62795D9F-72AC-4D33-BC4F-6F3AB8D15C41}"/>
                    </a:ext>
                  </a:extLst>
                </p14:cNvPr>
                <p14:cNvContentPartPr/>
                <p14:nvPr/>
              </p14:nvContentPartPr>
              <p14:xfrm>
                <a:off x="8393440" y="4767747"/>
                <a:ext cx="241920" cy="59184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62795D9F-72AC-4D33-BC4F-6F3AB8D15C4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84440" y="4758747"/>
                  <a:ext cx="25956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B40FA2F5-2B97-49AA-8E11-90FDF18E3C25}"/>
                    </a:ext>
                  </a:extLst>
                </p14:cNvPr>
                <p14:cNvContentPartPr/>
                <p14:nvPr/>
              </p14:nvContentPartPr>
              <p14:xfrm>
                <a:off x="8892400" y="5333667"/>
                <a:ext cx="360" cy="36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B40FA2F5-2B97-49AA-8E11-90FDF18E3C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83400" y="53250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C6ED4A02-B613-4E42-96E3-A5177378DE17}"/>
                    </a:ext>
                  </a:extLst>
                </p14:cNvPr>
                <p14:cNvContentPartPr/>
                <p14:nvPr/>
              </p14:nvContentPartPr>
              <p14:xfrm>
                <a:off x="9114520" y="5370027"/>
                <a:ext cx="21960" cy="504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C6ED4A02-B613-4E42-96E3-A5177378DE1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05520" y="5361027"/>
                  <a:ext cx="39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0886A9E3-7596-4C08-A2C2-8C7AAD62DB8F}"/>
                    </a:ext>
                  </a:extLst>
                </p14:cNvPr>
                <p14:cNvContentPartPr/>
                <p14:nvPr/>
              </p14:nvContentPartPr>
              <p14:xfrm>
                <a:off x="9423760" y="5323947"/>
                <a:ext cx="360" cy="36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0886A9E3-7596-4C08-A2C2-8C7AAD62DB8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14760" y="53153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5C6712C9-558B-489A-B5D4-4BAAE45CD262}"/>
                    </a:ext>
                  </a:extLst>
                </p14:cNvPr>
                <p14:cNvContentPartPr/>
                <p14:nvPr/>
              </p14:nvContentPartPr>
              <p14:xfrm>
                <a:off x="6247840" y="5555067"/>
                <a:ext cx="309600" cy="65952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5C6712C9-558B-489A-B5D4-4BAAE45CD26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39200" y="5546427"/>
                  <a:ext cx="32724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E9BD1558-0286-4DC6-B197-6B47B26C58DB}"/>
                    </a:ext>
                  </a:extLst>
                </p14:cNvPr>
                <p14:cNvContentPartPr/>
                <p14:nvPr/>
              </p14:nvContentPartPr>
              <p14:xfrm>
                <a:off x="6823120" y="5804187"/>
                <a:ext cx="360" cy="36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E9BD1558-0286-4DC6-B197-6B47B26C58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14120" y="57955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C03222B8-1C06-457F-8738-F524A57DA877}"/>
                    </a:ext>
                  </a:extLst>
                </p14:cNvPr>
                <p14:cNvContentPartPr/>
                <p14:nvPr/>
              </p14:nvContentPartPr>
              <p14:xfrm>
                <a:off x="6725920" y="6145827"/>
                <a:ext cx="360" cy="36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C03222B8-1C06-457F-8738-F524A57DA8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17280" y="61368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2890DA50-D53B-4D82-839E-D98147F5C9DF}"/>
                    </a:ext>
                  </a:extLst>
                </p14:cNvPr>
                <p14:cNvContentPartPr/>
                <p14:nvPr/>
              </p14:nvContentPartPr>
              <p14:xfrm>
                <a:off x="7139200" y="5662707"/>
                <a:ext cx="267480" cy="67176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2890DA50-D53B-4D82-839E-D98147F5C9D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30200" y="5653707"/>
                  <a:ext cx="28512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85E64590-6C62-4456-9E4D-8A87994D9019}"/>
                    </a:ext>
                  </a:extLst>
                </p14:cNvPr>
                <p14:cNvContentPartPr/>
                <p14:nvPr/>
              </p14:nvContentPartPr>
              <p14:xfrm>
                <a:off x="7564720" y="5713107"/>
                <a:ext cx="15840" cy="27576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85E64590-6C62-4456-9E4D-8A87994D901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555720" y="5704107"/>
                  <a:ext cx="33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17D49298-43F2-4574-B7B9-CF268343581C}"/>
                    </a:ext>
                  </a:extLst>
                </p14:cNvPr>
                <p14:cNvContentPartPr/>
                <p14:nvPr/>
              </p14:nvContentPartPr>
              <p14:xfrm>
                <a:off x="7628080" y="5568387"/>
                <a:ext cx="360" cy="36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17D49298-43F2-4574-B7B9-CF26834358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19440" y="55593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B1C78318-2147-4585-B9A7-2BDC4FED7799}"/>
                    </a:ext>
                  </a:extLst>
                </p14:cNvPr>
                <p14:cNvContentPartPr/>
                <p14:nvPr/>
              </p14:nvContentPartPr>
              <p14:xfrm>
                <a:off x="7764520" y="5605827"/>
                <a:ext cx="81720" cy="38160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B1C78318-2147-4585-B9A7-2BDC4FED779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755880" y="5597187"/>
                  <a:ext cx="993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22F7A825-070C-49B5-B004-92D5DAD4A185}"/>
                    </a:ext>
                  </a:extLst>
                </p14:cNvPr>
                <p14:cNvContentPartPr/>
                <p14:nvPr/>
              </p14:nvContentPartPr>
              <p14:xfrm>
                <a:off x="7967560" y="5745147"/>
                <a:ext cx="215640" cy="26820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22F7A825-070C-49B5-B004-92D5DAD4A18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958920" y="5736507"/>
                  <a:ext cx="233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61DCDD5E-D07E-47EE-88C5-8EAE0C0E61DB}"/>
                    </a:ext>
                  </a:extLst>
                </p14:cNvPr>
                <p14:cNvContentPartPr/>
                <p14:nvPr/>
              </p14:nvContentPartPr>
              <p14:xfrm>
                <a:off x="8311360" y="5812467"/>
                <a:ext cx="15480" cy="20952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61DCDD5E-D07E-47EE-88C5-8EAE0C0E61D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02720" y="5803467"/>
                  <a:ext cx="33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A2CF6BED-B626-4142-A604-9FFBA75DEA3F}"/>
                    </a:ext>
                  </a:extLst>
                </p14:cNvPr>
                <p14:cNvContentPartPr/>
                <p14:nvPr/>
              </p14:nvContentPartPr>
              <p14:xfrm>
                <a:off x="8330080" y="5631387"/>
                <a:ext cx="360" cy="36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A2CF6BED-B626-4142-A604-9FFBA75DEA3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21080" y="5622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1B0868B1-422E-463C-9FF8-DD74DCF49D3D}"/>
                    </a:ext>
                  </a:extLst>
                </p14:cNvPr>
                <p14:cNvContentPartPr/>
                <p14:nvPr/>
              </p14:nvContentPartPr>
              <p14:xfrm>
                <a:off x="8784400" y="5490987"/>
                <a:ext cx="80280" cy="60156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1B0868B1-422E-463C-9FF8-DD74DCF49D3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775400" y="5482347"/>
                  <a:ext cx="9792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3E054F93-EBF5-4021-8955-EC6391A65D04}"/>
                    </a:ext>
                  </a:extLst>
                </p14:cNvPr>
                <p14:cNvContentPartPr/>
                <p14:nvPr/>
              </p14:nvContentPartPr>
              <p14:xfrm>
                <a:off x="9026680" y="5521587"/>
                <a:ext cx="237600" cy="63360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3E054F93-EBF5-4021-8955-EC6391A65D0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18040" y="5512587"/>
                  <a:ext cx="25524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4BBCDA98-F9DB-45A2-B1D9-705C4B9AF0D8}"/>
                    </a:ext>
                  </a:extLst>
                </p14:cNvPr>
                <p14:cNvContentPartPr/>
                <p14:nvPr/>
              </p14:nvContentPartPr>
              <p14:xfrm>
                <a:off x="9361120" y="6076347"/>
                <a:ext cx="40680" cy="11988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4BBCDA98-F9DB-45A2-B1D9-705C4B9AF0D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52120" y="6067347"/>
                  <a:ext cx="5832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0" name="Käsinkirjoitus 209">
                <a:extLst>
                  <a:ext uri="{FF2B5EF4-FFF2-40B4-BE49-F238E27FC236}">
                    <a16:creationId xmlns:a16="http://schemas.microsoft.com/office/drawing/2014/main" id="{31189FFA-7FA4-46CD-A5DF-C5C86AF5936C}"/>
                  </a:ext>
                </a:extLst>
              </p14:cNvPr>
              <p14:cNvContentPartPr/>
              <p14:nvPr/>
            </p14:nvContentPartPr>
            <p14:xfrm>
              <a:off x="9644080" y="5584947"/>
              <a:ext cx="290160" cy="776160"/>
            </p14:xfrm>
          </p:contentPart>
        </mc:Choice>
        <mc:Fallback>
          <p:pic>
            <p:nvPicPr>
              <p:cNvPr id="210" name="Käsinkirjoitus 209">
                <a:extLst>
                  <a:ext uri="{FF2B5EF4-FFF2-40B4-BE49-F238E27FC236}">
                    <a16:creationId xmlns:a16="http://schemas.microsoft.com/office/drawing/2014/main" id="{31189FFA-7FA4-46CD-A5DF-C5C86AF5936C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635440" y="5575947"/>
                <a:ext cx="30780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1" name="Käsinkirjoitus 210">
                <a:extLst>
                  <a:ext uri="{FF2B5EF4-FFF2-40B4-BE49-F238E27FC236}">
                    <a16:creationId xmlns:a16="http://schemas.microsoft.com/office/drawing/2014/main" id="{7C2877AE-4A76-4C53-99A7-CD0FE55B3D81}"/>
                  </a:ext>
                </a:extLst>
              </p14:cNvPr>
              <p14:cNvContentPartPr/>
              <p14:nvPr/>
            </p14:nvContentPartPr>
            <p14:xfrm>
              <a:off x="10201360" y="5936667"/>
              <a:ext cx="472680" cy="378000"/>
            </p14:xfrm>
          </p:contentPart>
        </mc:Choice>
        <mc:Fallback>
          <p:pic>
            <p:nvPicPr>
              <p:cNvPr id="211" name="Käsinkirjoitus 210">
                <a:extLst>
                  <a:ext uri="{FF2B5EF4-FFF2-40B4-BE49-F238E27FC236}">
                    <a16:creationId xmlns:a16="http://schemas.microsoft.com/office/drawing/2014/main" id="{7C2877AE-4A76-4C53-99A7-CD0FE55B3D8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0192720" y="5927667"/>
                <a:ext cx="49032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Ryhmä 216">
            <a:extLst>
              <a:ext uri="{FF2B5EF4-FFF2-40B4-BE49-F238E27FC236}">
                <a16:creationId xmlns:a16="http://schemas.microsoft.com/office/drawing/2014/main" id="{2FFE8992-E75A-4623-9E0B-2CB4067DF7BB}"/>
              </a:ext>
            </a:extLst>
          </p:cNvPr>
          <p:cNvGrpSpPr/>
          <p:nvPr/>
        </p:nvGrpSpPr>
        <p:grpSpPr>
          <a:xfrm>
            <a:off x="272440" y="4144946"/>
            <a:ext cx="256328" cy="388097"/>
            <a:chOff x="272440" y="4144946"/>
            <a:chExt cx="256328" cy="38809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89783A0A-28FC-4030-ACCD-F3F40EE76AC5}"/>
                    </a:ext>
                  </a:extLst>
                </p14:cNvPr>
                <p14:cNvContentPartPr/>
                <p14:nvPr/>
              </p14:nvContentPartPr>
              <p14:xfrm>
                <a:off x="272440" y="4144946"/>
                <a:ext cx="142957" cy="338373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89783A0A-28FC-4030-ACCD-F3F40EE76AC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3438" y="4136307"/>
                  <a:ext cx="160602" cy="356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6" name="Käsinkirjoitus 215">
                  <a:extLst>
                    <a:ext uri="{FF2B5EF4-FFF2-40B4-BE49-F238E27FC236}">
                      <a16:creationId xmlns:a16="http://schemas.microsoft.com/office/drawing/2014/main" id="{A13981B8-98CD-4840-9F08-5D9AF55409E6}"/>
                    </a:ext>
                  </a:extLst>
                </p14:cNvPr>
                <p14:cNvContentPartPr/>
                <p14:nvPr/>
              </p14:nvContentPartPr>
              <p14:xfrm>
                <a:off x="469845" y="4186714"/>
                <a:ext cx="58923" cy="346329"/>
              </p14:xfrm>
            </p:contentPart>
          </mc:Choice>
          <mc:Fallback>
            <p:pic>
              <p:nvPicPr>
                <p:cNvPr id="216" name="Käsinkirjoitus 215">
                  <a:extLst>
                    <a:ext uri="{FF2B5EF4-FFF2-40B4-BE49-F238E27FC236}">
                      <a16:creationId xmlns:a16="http://schemas.microsoft.com/office/drawing/2014/main" id="{A13981B8-98CD-4840-9F08-5D9AF55409E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61222" y="4177723"/>
                  <a:ext cx="76528" cy="3639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Ryhmä 229">
            <a:extLst>
              <a:ext uri="{FF2B5EF4-FFF2-40B4-BE49-F238E27FC236}">
                <a16:creationId xmlns:a16="http://schemas.microsoft.com/office/drawing/2014/main" id="{F1F81BD3-D938-4B6B-A69D-AD84D2D6EF57}"/>
              </a:ext>
            </a:extLst>
          </p:cNvPr>
          <p:cNvGrpSpPr/>
          <p:nvPr/>
        </p:nvGrpSpPr>
        <p:grpSpPr>
          <a:xfrm>
            <a:off x="727913" y="4142211"/>
            <a:ext cx="1805234" cy="732436"/>
            <a:chOff x="727913" y="4142211"/>
            <a:chExt cx="1805234" cy="73243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8" name="Käsinkirjoitus 217">
                  <a:extLst>
                    <a:ext uri="{FF2B5EF4-FFF2-40B4-BE49-F238E27FC236}">
                      <a16:creationId xmlns:a16="http://schemas.microsoft.com/office/drawing/2014/main" id="{C34A482F-539F-4BB8-80C3-17BD3FA96F45}"/>
                    </a:ext>
                  </a:extLst>
                </p14:cNvPr>
                <p14:cNvContentPartPr/>
                <p14:nvPr/>
              </p14:nvContentPartPr>
              <p14:xfrm>
                <a:off x="727913" y="4306549"/>
                <a:ext cx="282682" cy="568098"/>
              </p14:xfrm>
            </p:contentPart>
          </mc:Choice>
          <mc:Fallback>
            <p:pic>
              <p:nvPicPr>
                <p:cNvPr id="218" name="Käsinkirjoitus 217">
                  <a:extLst>
                    <a:ext uri="{FF2B5EF4-FFF2-40B4-BE49-F238E27FC236}">
                      <a16:creationId xmlns:a16="http://schemas.microsoft.com/office/drawing/2014/main" id="{C34A482F-539F-4BB8-80C3-17BD3FA96F4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18922" y="4297549"/>
                  <a:ext cx="300305" cy="585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9" name="Käsinkirjoitus 218">
                  <a:extLst>
                    <a:ext uri="{FF2B5EF4-FFF2-40B4-BE49-F238E27FC236}">
                      <a16:creationId xmlns:a16="http://schemas.microsoft.com/office/drawing/2014/main" id="{625905BD-63F9-447D-9919-9C61309A88B3}"/>
                    </a:ext>
                  </a:extLst>
                </p14:cNvPr>
                <p14:cNvContentPartPr/>
                <p14:nvPr/>
              </p14:nvContentPartPr>
              <p14:xfrm>
                <a:off x="770178" y="4583264"/>
                <a:ext cx="336384" cy="16906"/>
              </p14:xfrm>
            </p:contentPart>
          </mc:Choice>
          <mc:Fallback>
            <p:pic>
              <p:nvPicPr>
                <p:cNvPr id="219" name="Käsinkirjoitus 218">
                  <a:extLst>
                    <a:ext uri="{FF2B5EF4-FFF2-40B4-BE49-F238E27FC236}">
                      <a16:creationId xmlns:a16="http://schemas.microsoft.com/office/drawing/2014/main" id="{625905BD-63F9-447D-9919-9C61309A88B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1184" y="4574271"/>
                  <a:ext cx="354013" cy="34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0" name="Käsinkirjoitus 219">
                  <a:extLst>
                    <a:ext uri="{FF2B5EF4-FFF2-40B4-BE49-F238E27FC236}">
                      <a16:creationId xmlns:a16="http://schemas.microsoft.com/office/drawing/2014/main" id="{34065770-87E1-406D-A956-631819FE684C}"/>
                    </a:ext>
                  </a:extLst>
                </p14:cNvPr>
                <p14:cNvContentPartPr/>
                <p14:nvPr/>
              </p14:nvContentPartPr>
              <p14:xfrm>
                <a:off x="1191342" y="4544728"/>
                <a:ext cx="149172" cy="11436"/>
              </p14:xfrm>
            </p:contentPart>
          </mc:Choice>
          <mc:Fallback>
            <p:pic>
              <p:nvPicPr>
                <p:cNvPr id="220" name="Käsinkirjoitus 219">
                  <a:extLst>
                    <a:ext uri="{FF2B5EF4-FFF2-40B4-BE49-F238E27FC236}">
                      <a16:creationId xmlns:a16="http://schemas.microsoft.com/office/drawing/2014/main" id="{34065770-87E1-406D-A956-631819FE684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82694" y="4535794"/>
                  <a:ext cx="166828" cy="28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1" name="Käsinkirjoitus 220">
                  <a:extLst>
                    <a:ext uri="{FF2B5EF4-FFF2-40B4-BE49-F238E27FC236}">
                      <a16:creationId xmlns:a16="http://schemas.microsoft.com/office/drawing/2014/main" id="{BE5DDD04-E596-4EB4-ACD0-8EBACF85F043}"/>
                    </a:ext>
                  </a:extLst>
                </p14:cNvPr>
                <p14:cNvContentPartPr/>
                <p14:nvPr/>
              </p14:nvContentPartPr>
              <p14:xfrm>
                <a:off x="1189353" y="4663071"/>
                <a:ext cx="235444" cy="38039"/>
              </p14:xfrm>
            </p:contentPart>
          </mc:Choice>
          <mc:Fallback>
            <p:pic>
              <p:nvPicPr>
                <p:cNvPr id="221" name="Käsinkirjoitus 220">
                  <a:extLst>
                    <a:ext uri="{FF2B5EF4-FFF2-40B4-BE49-F238E27FC236}">
                      <a16:creationId xmlns:a16="http://schemas.microsoft.com/office/drawing/2014/main" id="{BE5DDD04-E596-4EB4-ACD0-8EBACF85F04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80713" y="4654100"/>
                  <a:ext cx="253084" cy="55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2" name="Käsinkirjoitus 221">
                  <a:extLst>
                    <a:ext uri="{FF2B5EF4-FFF2-40B4-BE49-F238E27FC236}">
                      <a16:creationId xmlns:a16="http://schemas.microsoft.com/office/drawing/2014/main" id="{B528EA93-6CC2-48F6-8F89-2E46277964AA}"/>
                    </a:ext>
                  </a:extLst>
                </p14:cNvPr>
                <p14:cNvContentPartPr/>
                <p14:nvPr/>
              </p14:nvContentPartPr>
              <p14:xfrm>
                <a:off x="1540654" y="4327931"/>
                <a:ext cx="181245" cy="213814"/>
              </p14:xfrm>
            </p:contentPart>
          </mc:Choice>
          <mc:Fallback>
            <p:pic>
              <p:nvPicPr>
                <p:cNvPr id="222" name="Käsinkirjoitus 221">
                  <a:extLst>
                    <a:ext uri="{FF2B5EF4-FFF2-40B4-BE49-F238E27FC236}">
                      <a16:creationId xmlns:a16="http://schemas.microsoft.com/office/drawing/2014/main" id="{B528EA93-6CC2-48F6-8F89-2E46277964A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31664" y="4318947"/>
                  <a:ext cx="198866" cy="231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3" name="Käsinkirjoitus 222">
                  <a:extLst>
                    <a:ext uri="{FF2B5EF4-FFF2-40B4-BE49-F238E27FC236}">
                      <a16:creationId xmlns:a16="http://schemas.microsoft.com/office/drawing/2014/main" id="{99CE0FA9-AFED-45B3-A9B1-4DB0F0553A57}"/>
                    </a:ext>
                  </a:extLst>
                </p14:cNvPr>
                <p14:cNvContentPartPr/>
                <p14:nvPr/>
              </p14:nvContentPartPr>
              <p14:xfrm>
                <a:off x="1834773" y="4446274"/>
                <a:ext cx="137736" cy="8950"/>
              </p14:xfrm>
            </p:contentPart>
          </mc:Choice>
          <mc:Fallback>
            <p:pic>
              <p:nvPicPr>
                <p:cNvPr id="223" name="Käsinkirjoitus 222">
                  <a:extLst>
                    <a:ext uri="{FF2B5EF4-FFF2-40B4-BE49-F238E27FC236}">
                      <a16:creationId xmlns:a16="http://schemas.microsoft.com/office/drawing/2014/main" id="{99CE0FA9-AFED-45B3-A9B1-4DB0F0553A5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826142" y="4437324"/>
                  <a:ext cx="155358" cy="26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4" name="Käsinkirjoitus 223">
                  <a:extLst>
                    <a:ext uri="{FF2B5EF4-FFF2-40B4-BE49-F238E27FC236}">
                      <a16:creationId xmlns:a16="http://schemas.microsoft.com/office/drawing/2014/main" id="{77570457-D554-4F2F-A4B9-B14D6936F785}"/>
                    </a:ext>
                  </a:extLst>
                </p14:cNvPr>
                <p14:cNvContentPartPr/>
                <p14:nvPr/>
              </p14:nvContentPartPr>
              <p14:xfrm>
                <a:off x="1913585" y="4349560"/>
                <a:ext cx="10691" cy="207349"/>
              </p14:xfrm>
            </p:contentPart>
          </mc:Choice>
          <mc:Fallback>
            <p:pic>
              <p:nvPicPr>
                <p:cNvPr id="224" name="Käsinkirjoitus 223">
                  <a:extLst>
                    <a:ext uri="{FF2B5EF4-FFF2-40B4-BE49-F238E27FC236}">
                      <a16:creationId xmlns:a16="http://schemas.microsoft.com/office/drawing/2014/main" id="{77570457-D554-4F2F-A4B9-B14D6936F78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904676" y="4340560"/>
                  <a:ext cx="28153" cy="224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5" name="Käsinkirjoitus 224">
                  <a:extLst>
                    <a:ext uri="{FF2B5EF4-FFF2-40B4-BE49-F238E27FC236}">
                      <a16:creationId xmlns:a16="http://schemas.microsoft.com/office/drawing/2014/main" id="{A2CED8B2-BB21-4982-A50F-9372736898DA}"/>
                    </a:ext>
                  </a:extLst>
                </p14:cNvPr>
                <p14:cNvContentPartPr/>
                <p14:nvPr/>
              </p14:nvContentPartPr>
              <p14:xfrm>
                <a:off x="2095824" y="4142211"/>
                <a:ext cx="160858" cy="447766"/>
              </p14:xfrm>
            </p:contentPart>
          </mc:Choice>
          <mc:Fallback>
            <p:pic>
              <p:nvPicPr>
                <p:cNvPr id="225" name="Käsinkirjoitus 224">
                  <a:extLst>
                    <a:ext uri="{FF2B5EF4-FFF2-40B4-BE49-F238E27FC236}">
                      <a16:creationId xmlns:a16="http://schemas.microsoft.com/office/drawing/2014/main" id="{A2CED8B2-BB21-4982-A50F-9372736898D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086827" y="4133212"/>
                  <a:ext cx="178491" cy="465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7" name="Käsinkirjoitus 226">
                  <a:extLst>
                    <a:ext uri="{FF2B5EF4-FFF2-40B4-BE49-F238E27FC236}">
                      <a16:creationId xmlns:a16="http://schemas.microsoft.com/office/drawing/2014/main" id="{1484A02A-D148-4AB5-AD91-F5EB3BAB4DE7}"/>
                    </a:ext>
                  </a:extLst>
                </p14:cNvPr>
                <p14:cNvContentPartPr/>
                <p14:nvPr/>
              </p14:nvContentPartPr>
              <p14:xfrm>
                <a:off x="1777590" y="4485556"/>
                <a:ext cx="9945" cy="100940"/>
              </p14:xfrm>
            </p:contentPart>
          </mc:Choice>
          <mc:Fallback>
            <p:pic>
              <p:nvPicPr>
                <p:cNvPr id="227" name="Käsinkirjoitus 226">
                  <a:extLst>
                    <a:ext uri="{FF2B5EF4-FFF2-40B4-BE49-F238E27FC236}">
                      <a16:creationId xmlns:a16="http://schemas.microsoft.com/office/drawing/2014/main" id="{1484A02A-D148-4AB5-AD91-F5EB3BAB4DE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769066" y="4476935"/>
                  <a:ext cx="27349" cy="118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8" name="Käsinkirjoitus 227">
                  <a:extLst>
                    <a:ext uri="{FF2B5EF4-FFF2-40B4-BE49-F238E27FC236}">
                      <a16:creationId xmlns:a16="http://schemas.microsoft.com/office/drawing/2014/main" id="{58C1B2FB-149B-47BB-8F83-2A5B52D94E82}"/>
                    </a:ext>
                  </a:extLst>
                </p14:cNvPr>
                <p14:cNvContentPartPr/>
                <p14:nvPr/>
              </p14:nvContentPartPr>
              <p14:xfrm>
                <a:off x="2316351" y="4538015"/>
                <a:ext cx="4724" cy="101934"/>
              </p14:xfrm>
            </p:contentPart>
          </mc:Choice>
          <mc:Fallback>
            <p:pic>
              <p:nvPicPr>
                <p:cNvPr id="228" name="Käsinkirjoitus 227">
                  <a:extLst>
                    <a:ext uri="{FF2B5EF4-FFF2-40B4-BE49-F238E27FC236}">
                      <a16:creationId xmlns:a16="http://schemas.microsoft.com/office/drawing/2014/main" id="{58C1B2FB-149B-47BB-8F83-2A5B52D94E8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307915" y="4529370"/>
                  <a:ext cx="21258" cy="119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9" name="Käsinkirjoitus 228">
                  <a:extLst>
                    <a:ext uri="{FF2B5EF4-FFF2-40B4-BE49-F238E27FC236}">
                      <a16:creationId xmlns:a16="http://schemas.microsoft.com/office/drawing/2014/main" id="{BF8D678E-4E09-404B-97B1-8E7BCF663EE4}"/>
                    </a:ext>
                  </a:extLst>
                </p14:cNvPr>
                <p14:cNvContentPartPr/>
                <p14:nvPr/>
              </p14:nvContentPartPr>
              <p14:xfrm>
                <a:off x="1533195" y="4621801"/>
                <a:ext cx="999952" cy="121576"/>
              </p14:xfrm>
            </p:contentPart>
          </mc:Choice>
          <mc:Fallback>
            <p:pic>
              <p:nvPicPr>
                <p:cNvPr id="229" name="Käsinkirjoitus 228">
                  <a:extLst>
                    <a:ext uri="{FF2B5EF4-FFF2-40B4-BE49-F238E27FC236}">
                      <a16:creationId xmlns:a16="http://schemas.microsoft.com/office/drawing/2014/main" id="{BF8D678E-4E09-404B-97B1-8E7BCF663EE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524556" y="4612809"/>
                  <a:ext cx="1017590" cy="13920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31" name="Käsinkirjoitus 230">
                <a:extLst>
                  <a:ext uri="{FF2B5EF4-FFF2-40B4-BE49-F238E27FC236}">
                    <a16:creationId xmlns:a16="http://schemas.microsoft.com/office/drawing/2014/main" id="{0F7A8B0D-0BB6-4CCD-93E3-54E3EEF30B3D}"/>
                  </a:ext>
                </a:extLst>
              </p14:cNvPr>
              <p14:cNvContentPartPr/>
              <p14:nvPr/>
            </p14:nvContentPartPr>
            <p14:xfrm>
              <a:off x="1741291" y="4786636"/>
              <a:ext cx="281936" cy="317488"/>
            </p14:xfrm>
          </p:contentPart>
        </mc:Choice>
        <mc:Fallback>
          <p:pic>
            <p:nvPicPr>
              <p:cNvPr id="231" name="Käsinkirjoitus 230">
                <a:extLst>
                  <a:ext uri="{FF2B5EF4-FFF2-40B4-BE49-F238E27FC236}">
                    <a16:creationId xmlns:a16="http://schemas.microsoft.com/office/drawing/2014/main" id="{0F7A8B0D-0BB6-4CCD-93E3-54E3EEF30B3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732289" y="4777637"/>
                <a:ext cx="299580" cy="335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32" name="Käsinkirjoitus 231">
                <a:extLst>
                  <a:ext uri="{FF2B5EF4-FFF2-40B4-BE49-F238E27FC236}">
                    <a16:creationId xmlns:a16="http://schemas.microsoft.com/office/drawing/2014/main" id="{83E91C5B-5051-442D-97E0-B0F73E542902}"/>
                  </a:ext>
                </a:extLst>
              </p14:cNvPr>
              <p14:cNvContentPartPr/>
              <p14:nvPr/>
            </p14:nvContentPartPr>
            <p14:xfrm>
              <a:off x="2650745" y="4742133"/>
              <a:ext cx="5967" cy="12431"/>
            </p14:xfrm>
          </p:contentPart>
        </mc:Choice>
        <mc:Fallback>
          <p:pic>
            <p:nvPicPr>
              <p:cNvPr id="232" name="Käsinkirjoitus 231">
                <a:extLst>
                  <a:ext uri="{FF2B5EF4-FFF2-40B4-BE49-F238E27FC236}">
                    <a16:creationId xmlns:a16="http://schemas.microsoft.com/office/drawing/2014/main" id="{83E91C5B-5051-442D-97E0-B0F73E542902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642321" y="4733254"/>
                <a:ext cx="23166" cy="29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3" name="Käsinkirjoitus 232">
                <a:extLst>
                  <a:ext uri="{FF2B5EF4-FFF2-40B4-BE49-F238E27FC236}">
                    <a16:creationId xmlns:a16="http://schemas.microsoft.com/office/drawing/2014/main" id="{65B7BAFA-D4FB-4299-A852-D62244FA50EA}"/>
                  </a:ext>
                </a:extLst>
              </p14:cNvPr>
              <p14:cNvContentPartPr/>
              <p14:nvPr/>
            </p14:nvContentPartPr>
            <p14:xfrm>
              <a:off x="2808868" y="4360997"/>
              <a:ext cx="253593" cy="502463"/>
            </p14:xfrm>
          </p:contentPart>
        </mc:Choice>
        <mc:Fallback>
          <p:pic>
            <p:nvPicPr>
              <p:cNvPr id="233" name="Käsinkirjoitus 232">
                <a:extLst>
                  <a:ext uri="{FF2B5EF4-FFF2-40B4-BE49-F238E27FC236}">
                    <a16:creationId xmlns:a16="http://schemas.microsoft.com/office/drawing/2014/main" id="{65B7BAFA-D4FB-4299-A852-D62244FA50EA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799875" y="4352359"/>
                <a:ext cx="271219" cy="5201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Ryhmä 265">
            <a:extLst>
              <a:ext uri="{FF2B5EF4-FFF2-40B4-BE49-F238E27FC236}">
                <a16:creationId xmlns:a16="http://schemas.microsoft.com/office/drawing/2014/main" id="{F57C577F-943C-4F3A-AC73-8367636412EC}"/>
              </a:ext>
            </a:extLst>
          </p:cNvPr>
          <p:cNvGrpSpPr/>
          <p:nvPr/>
        </p:nvGrpSpPr>
        <p:grpSpPr>
          <a:xfrm>
            <a:off x="3643319" y="5322448"/>
            <a:ext cx="963166" cy="447094"/>
            <a:chOff x="3643319" y="5322448"/>
            <a:chExt cx="963166" cy="44709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0" name="Käsinkirjoitus 259">
                  <a:extLst>
                    <a:ext uri="{FF2B5EF4-FFF2-40B4-BE49-F238E27FC236}">
                      <a16:creationId xmlns:a16="http://schemas.microsoft.com/office/drawing/2014/main" id="{371E5737-7918-4455-9931-F62AA2582A87}"/>
                    </a:ext>
                  </a:extLst>
                </p14:cNvPr>
                <p14:cNvContentPartPr/>
                <p14:nvPr/>
              </p14:nvContentPartPr>
              <p14:xfrm>
                <a:off x="3643319" y="5322448"/>
                <a:ext cx="120501" cy="362067"/>
              </p14:xfrm>
            </p:contentPart>
          </mc:Choice>
          <mc:Fallback>
            <p:pic>
              <p:nvPicPr>
                <p:cNvPr id="260" name="Käsinkirjoitus 259">
                  <a:extLst>
                    <a:ext uri="{FF2B5EF4-FFF2-40B4-BE49-F238E27FC236}">
                      <a16:creationId xmlns:a16="http://schemas.microsoft.com/office/drawing/2014/main" id="{371E5737-7918-4455-9931-F62AA2582A8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34686" y="5313450"/>
                  <a:ext cx="138127" cy="379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61" name="Käsinkirjoitus 260">
                  <a:extLst>
                    <a:ext uri="{FF2B5EF4-FFF2-40B4-BE49-F238E27FC236}">
                      <a16:creationId xmlns:a16="http://schemas.microsoft.com/office/drawing/2014/main" id="{C341D019-E00C-4717-B6EE-6C97A5F150B4}"/>
                    </a:ext>
                  </a:extLst>
                </p14:cNvPr>
                <p14:cNvContentPartPr/>
                <p14:nvPr/>
              </p14:nvContentPartPr>
              <p14:xfrm>
                <a:off x="3886292" y="5581751"/>
                <a:ext cx="35193" cy="108958"/>
              </p14:xfrm>
            </p:contentPart>
          </mc:Choice>
          <mc:Fallback>
            <p:pic>
              <p:nvPicPr>
                <p:cNvPr id="261" name="Käsinkirjoitus 260">
                  <a:extLst>
                    <a:ext uri="{FF2B5EF4-FFF2-40B4-BE49-F238E27FC236}">
                      <a16:creationId xmlns:a16="http://schemas.microsoft.com/office/drawing/2014/main" id="{C341D019-E00C-4717-B6EE-6C97A5F150B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877314" y="5572761"/>
                  <a:ext cx="52790" cy="126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63" name="Käsinkirjoitus 262">
                  <a:extLst>
                    <a:ext uri="{FF2B5EF4-FFF2-40B4-BE49-F238E27FC236}">
                      <a16:creationId xmlns:a16="http://schemas.microsoft.com/office/drawing/2014/main" id="{ADCBF86B-EAEC-4A77-95E4-D1BECA907E89}"/>
                    </a:ext>
                  </a:extLst>
                </p14:cNvPr>
                <p14:cNvContentPartPr/>
                <p14:nvPr/>
              </p14:nvContentPartPr>
              <p14:xfrm>
                <a:off x="4054938" y="5336807"/>
                <a:ext cx="115715" cy="386562"/>
              </p14:xfrm>
            </p:contentPart>
          </mc:Choice>
          <mc:Fallback>
            <p:pic>
              <p:nvPicPr>
                <p:cNvPr id="263" name="Käsinkirjoitus 262">
                  <a:extLst>
                    <a:ext uri="{FF2B5EF4-FFF2-40B4-BE49-F238E27FC236}">
                      <a16:creationId xmlns:a16="http://schemas.microsoft.com/office/drawing/2014/main" id="{ADCBF86B-EAEC-4A77-95E4-D1BECA907E8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45954" y="5328169"/>
                  <a:ext cx="133324" cy="404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64" name="Käsinkirjoitus 263">
                  <a:extLst>
                    <a:ext uri="{FF2B5EF4-FFF2-40B4-BE49-F238E27FC236}">
                      <a16:creationId xmlns:a16="http://schemas.microsoft.com/office/drawing/2014/main" id="{9FD269D7-3C07-4D36-813E-8AC156F84A50}"/>
                    </a:ext>
                  </a:extLst>
                </p14:cNvPr>
                <p14:cNvContentPartPr/>
                <p14:nvPr/>
              </p14:nvContentPartPr>
              <p14:xfrm>
                <a:off x="4320154" y="5367777"/>
                <a:ext cx="104453" cy="303787"/>
              </p14:xfrm>
            </p:contentPart>
          </mc:Choice>
          <mc:Fallback>
            <p:pic>
              <p:nvPicPr>
                <p:cNvPr id="264" name="Käsinkirjoitus 263">
                  <a:extLst>
                    <a:ext uri="{FF2B5EF4-FFF2-40B4-BE49-F238E27FC236}">
                      <a16:creationId xmlns:a16="http://schemas.microsoft.com/office/drawing/2014/main" id="{9FD269D7-3C07-4D36-813E-8AC156F84A5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311510" y="5358779"/>
                  <a:ext cx="122102" cy="321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65" name="Käsinkirjoitus 264">
                  <a:extLst>
                    <a:ext uri="{FF2B5EF4-FFF2-40B4-BE49-F238E27FC236}">
                      <a16:creationId xmlns:a16="http://schemas.microsoft.com/office/drawing/2014/main" id="{C4F2359D-6731-48A4-9D3D-A87871F5C1FF}"/>
                    </a:ext>
                  </a:extLst>
                </p14:cNvPr>
                <p14:cNvContentPartPr/>
                <p14:nvPr/>
              </p14:nvContentPartPr>
              <p14:xfrm>
                <a:off x="4488518" y="5385233"/>
                <a:ext cx="117967" cy="384309"/>
              </p14:xfrm>
            </p:contentPart>
          </mc:Choice>
          <mc:Fallback>
            <p:pic>
              <p:nvPicPr>
                <p:cNvPr id="265" name="Käsinkirjoitus 264">
                  <a:extLst>
                    <a:ext uri="{FF2B5EF4-FFF2-40B4-BE49-F238E27FC236}">
                      <a16:creationId xmlns:a16="http://schemas.microsoft.com/office/drawing/2014/main" id="{C4F2359D-6731-48A4-9D3D-A87871F5C1F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79527" y="5376597"/>
                  <a:ext cx="135590" cy="4019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Ryhmä 276">
            <a:extLst>
              <a:ext uri="{FF2B5EF4-FFF2-40B4-BE49-F238E27FC236}">
                <a16:creationId xmlns:a16="http://schemas.microsoft.com/office/drawing/2014/main" id="{2B0C888D-E0FB-4E96-A3C4-AE4884AB4ECE}"/>
              </a:ext>
            </a:extLst>
          </p:cNvPr>
          <p:cNvGrpSpPr/>
          <p:nvPr/>
        </p:nvGrpSpPr>
        <p:grpSpPr>
          <a:xfrm>
            <a:off x="486999" y="5135948"/>
            <a:ext cx="3059527" cy="1581199"/>
            <a:chOff x="486999" y="5135948"/>
            <a:chExt cx="3059527" cy="158119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4" name="Käsinkirjoitus 233">
                  <a:extLst>
                    <a:ext uri="{FF2B5EF4-FFF2-40B4-BE49-F238E27FC236}">
                      <a16:creationId xmlns:a16="http://schemas.microsoft.com/office/drawing/2014/main" id="{5F1177B6-2E50-4723-A4C8-63E09BBEB76A}"/>
                    </a:ext>
                  </a:extLst>
                </p14:cNvPr>
                <p14:cNvContentPartPr/>
                <p14:nvPr/>
              </p14:nvContentPartPr>
              <p14:xfrm>
                <a:off x="486999" y="5210783"/>
                <a:ext cx="314506" cy="533540"/>
              </p14:xfrm>
            </p:contentPart>
          </mc:Choice>
          <mc:Fallback>
            <p:pic>
              <p:nvPicPr>
                <p:cNvPr id="234" name="Käsinkirjoitus 233">
                  <a:extLst>
                    <a:ext uri="{FF2B5EF4-FFF2-40B4-BE49-F238E27FC236}">
                      <a16:creationId xmlns:a16="http://schemas.microsoft.com/office/drawing/2014/main" id="{5F1177B6-2E50-4723-A4C8-63E09BBEB76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8003" y="5201783"/>
                  <a:ext cx="332138" cy="551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5" name="Käsinkirjoitus 234">
                  <a:extLst>
                    <a:ext uri="{FF2B5EF4-FFF2-40B4-BE49-F238E27FC236}">
                      <a16:creationId xmlns:a16="http://schemas.microsoft.com/office/drawing/2014/main" id="{06151CCF-149A-40CE-875E-CA8ECAF4265E}"/>
                    </a:ext>
                  </a:extLst>
                </p14:cNvPr>
                <p14:cNvContentPartPr/>
                <p14:nvPr/>
              </p14:nvContentPartPr>
              <p14:xfrm>
                <a:off x="723935" y="5243352"/>
                <a:ext cx="253593" cy="611607"/>
              </p14:xfrm>
            </p:contentPart>
          </mc:Choice>
          <mc:Fallback>
            <p:pic>
              <p:nvPicPr>
                <p:cNvPr id="235" name="Käsinkirjoitus 234">
                  <a:extLst>
                    <a:ext uri="{FF2B5EF4-FFF2-40B4-BE49-F238E27FC236}">
                      <a16:creationId xmlns:a16="http://schemas.microsoft.com/office/drawing/2014/main" id="{06151CCF-149A-40CE-875E-CA8ECAF4265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14942" y="5234352"/>
                  <a:ext cx="271219" cy="629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6" name="Käsinkirjoitus 235">
                  <a:extLst>
                    <a:ext uri="{FF2B5EF4-FFF2-40B4-BE49-F238E27FC236}">
                      <a16:creationId xmlns:a16="http://schemas.microsoft.com/office/drawing/2014/main" id="{340D0A67-670F-4CEA-B9E5-FB6A535CA49B}"/>
                    </a:ext>
                  </a:extLst>
                </p14:cNvPr>
                <p14:cNvContentPartPr/>
                <p14:nvPr/>
              </p14:nvContentPartPr>
              <p14:xfrm>
                <a:off x="560343" y="5478547"/>
                <a:ext cx="330417" cy="69862"/>
              </p14:xfrm>
            </p:contentPart>
          </mc:Choice>
          <mc:Fallback>
            <p:pic>
              <p:nvPicPr>
                <p:cNvPr id="236" name="Käsinkirjoitus 235">
                  <a:extLst>
                    <a:ext uri="{FF2B5EF4-FFF2-40B4-BE49-F238E27FC236}">
                      <a16:creationId xmlns:a16="http://schemas.microsoft.com/office/drawing/2014/main" id="{340D0A67-670F-4CEA-B9E5-FB6A535CA49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51345" y="5469544"/>
                  <a:ext cx="348054" cy="87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7" name="Käsinkirjoitus 236">
                  <a:extLst>
                    <a:ext uri="{FF2B5EF4-FFF2-40B4-BE49-F238E27FC236}">
                      <a16:creationId xmlns:a16="http://schemas.microsoft.com/office/drawing/2014/main" id="{BAB390DD-E3D2-48A8-90BF-EDC085991E61}"/>
                    </a:ext>
                  </a:extLst>
                </p14:cNvPr>
                <p14:cNvContentPartPr/>
                <p14:nvPr/>
              </p14:nvContentPartPr>
              <p14:xfrm>
                <a:off x="1211729" y="5506890"/>
                <a:ext cx="144448" cy="13922"/>
              </p14:xfrm>
            </p:contentPart>
          </mc:Choice>
          <mc:Fallback>
            <p:pic>
              <p:nvPicPr>
                <p:cNvPr id="237" name="Käsinkirjoitus 236">
                  <a:extLst>
                    <a:ext uri="{FF2B5EF4-FFF2-40B4-BE49-F238E27FC236}">
                      <a16:creationId xmlns:a16="http://schemas.microsoft.com/office/drawing/2014/main" id="{BAB390DD-E3D2-48A8-90BF-EDC085991E6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202746" y="5497966"/>
                  <a:ext cx="162055" cy="31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8" name="Käsinkirjoitus 237">
                  <a:extLst>
                    <a:ext uri="{FF2B5EF4-FFF2-40B4-BE49-F238E27FC236}">
                      <a16:creationId xmlns:a16="http://schemas.microsoft.com/office/drawing/2014/main" id="{02C817CB-F19C-4DBC-9229-8B8F7AAE2C00}"/>
                    </a:ext>
                  </a:extLst>
                </p14:cNvPr>
                <p14:cNvContentPartPr/>
                <p14:nvPr/>
              </p14:nvContentPartPr>
              <p14:xfrm>
                <a:off x="1221922" y="5575758"/>
                <a:ext cx="187957" cy="4724"/>
              </p14:xfrm>
            </p:contentPart>
          </mc:Choice>
          <mc:Fallback>
            <p:pic>
              <p:nvPicPr>
                <p:cNvPr id="238" name="Käsinkirjoitus 237">
                  <a:extLst>
                    <a:ext uri="{FF2B5EF4-FFF2-40B4-BE49-F238E27FC236}">
                      <a16:creationId xmlns:a16="http://schemas.microsoft.com/office/drawing/2014/main" id="{02C817CB-F19C-4DBC-9229-8B8F7AAE2C0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213297" y="5566673"/>
                  <a:ext cx="205567" cy="22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1" name="Käsinkirjoitus 240">
                  <a:extLst>
                    <a:ext uri="{FF2B5EF4-FFF2-40B4-BE49-F238E27FC236}">
                      <a16:creationId xmlns:a16="http://schemas.microsoft.com/office/drawing/2014/main" id="{C3EE2D0B-FBA4-43CA-88DE-74C969883D4E}"/>
                    </a:ext>
                  </a:extLst>
                </p14:cNvPr>
                <p14:cNvContentPartPr/>
                <p14:nvPr/>
              </p14:nvContentPartPr>
              <p14:xfrm>
                <a:off x="1567257" y="5211280"/>
                <a:ext cx="130526" cy="184725"/>
              </p14:xfrm>
            </p:contentPart>
          </mc:Choice>
          <mc:Fallback>
            <p:pic>
              <p:nvPicPr>
                <p:cNvPr id="241" name="Käsinkirjoitus 240">
                  <a:extLst>
                    <a:ext uri="{FF2B5EF4-FFF2-40B4-BE49-F238E27FC236}">
                      <a16:creationId xmlns:a16="http://schemas.microsoft.com/office/drawing/2014/main" id="{C3EE2D0B-FBA4-43CA-88DE-74C969883D4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558268" y="5202295"/>
                  <a:ext cx="148145" cy="202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2" name="Käsinkirjoitus 241">
                  <a:extLst>
                    <a:ext uri="{FF2B5EF4-FFF2-40B4-BE49-F238E27FC236}">
                      <a16:creationId xmlns:a16="http://schemas.microsoft.com/office/drawing/2014/main" id="{9B1AE7C7-52B3-435D-83CB-A6CB6F7E26A4}"/>
                    </a:ext>
                  </a:extLst>
                </p14:cNvPr>
                <p14:cNvContentPartPr/>
                <p14:nvPr/>
              </p14:nvContentPartPr>
              <p14:xfrm>
                <a:off x="1613500" y="5328380"/>
                <a:ext cx="145443" cy="8950"/>
              </p14:xfrm>
            </p:contentPart>
          </mc:Choice>
          <mc:Fallback>
            <p:pic>
              <p:nvPicPr>
                <p:cNvPr id="242" name="Käsinkirjoitus 241">
                  <a:extLst>
                    <a:ext uri="{FF2B5EF4-FFF2-40B4-BE49-F238E27FC236}">
                      <a16:creationId xmlns:a16="http://schemas.microsoft.com/office/drawing/2014/main" id="{9B1AE7C7-52B3-435D-83CB-A6CB6F7E26A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04500" y="5319430"/>
                  <a:ext cx="163083" cy="26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3" name="Käsinkirjoitus 242">
                  <a:extLst>
                    <a:ext uri="{FF2B5EF4-FFF2-40B4-BE49-F238E27FC236}">
                      <a16:creationId xmlns:a16="http://schemas.microsoft.com/office/drawing/2014/main" id="{C76FA5DC-1B3A-484C-8D7E-18DC5FC1F42E}"/>
                    </a:ext>
                  </a:extLst>
                </p14:cNvPr>
                <p14:cNvContentPartPr/>
                <p14:nvPr/>
              </p14:nvContentPartPr>
              <p14:xfrm>
                <a:off x="1825077" y="5361696"/>
                <a:ext cx="19641" cy="108150"/>
              </p14:xfrm>
            </p:contentPart>
          </mc:Choice>
          <mc:Fallback>
            <p:pic>
              <p:nvPicPr>
                <p:cNvPr id="243" name="Käsinkirjoitus 242">
                  <a:extLst>
                    <a:ext uri="{FF2B5EF4-FFF2-40B4-BE49-F238E27FC236}">
                      <a16:creationId xmlns:a16="http://schemas.microsoft.com/office/drawing/2014/main" id="{C76FA5DC-1B3A-484C-8D7E-18DC5FC1F42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816149" y="5352683"/>
                  <a:ext cx="37139" cy="125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4" name="Käsinkirjoitus 243">
                  <a:extLst>
                    <a:ext uri="{FF2B5EF4-FFF2-40B4-BE49-F238E27FC236}">
                      <a16:creationId xmlns:a16="http://schemas.microsoft.com/office/drawing/2014/main" id="{E2EE4363-1F89-4CA9-9483-B742B06E7D1E}"/>
                    </a:ext>
                  </a:extLst>
                </p14:cNvPr>
                <p14:cNvContentPartPr/>
                <p14:nvPr/>
              </p14:nvContentPartPr>
              <p14:xfrm>
                <a:off x="1937950" y="5184180"/>
                <a:ext cx="99448" cy="259560"/>
              </p14:xfrm>
            </p:contentPart>
          </mc:Choice>
          <mc:Fallback>
            <p:pic>
              <p:nvPicPr>
                <p:cNvPr id="244" name="Käsinkirjoitus 243">
                  <a:extLst>
                    <a:ext uri="{FF2B5EF4-FFF2-40B4-BE49-F238E27FC236}">
                      <a16:creationId xmlns:a16="http://schemas.microsoft.com/office/drawing/2014/main" id="{E2EE4363-1F89-4CA9-9483-B742B06E7D1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928975" y="5175180"/>
                  <a:ext cx="117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5" name="Käsinkirjoitus 244">
                  <a:extLst>
                    <a:ext uri="{FF2B5EF4-FFF2-40B4-BE49-F238E27FC236}">
                      <a16:creationId xmlns:a16="http://schemas.microsoft.com/office/drawing/2014/main" id="{351AE726-9229-40B1-BAA9-6B1592F4A2A9}"/>
                    </a:ext>
                  </a:extLst>
                </p14:cNvPr>
                <p14:cNvContentPartPr/>
                <p14:nvPr/>
              </p14:nvContentPartPr>
              <p14:xfrm>
                <a:off x="2099802" y="5222468"/>
                <a:ext cx="114863" cy="242405"/>
              </p14:xfrm>
            </p:contentPart>
          </mc:Choice>
          <mc:Fallback>
            <p:pic>
              <p:nvPicPr>
                <p:cNvPr id="245" name="Käsinkirjoitus 244">
                  <a:extLst>
                    <a:ext uri="{FF2B5EF4-FFF2-40B4-BE49-F238E27FC236}">
                      <a16:creationId xmlns:a16="http://schemas.microsoft.com/office/drawing/2014/main" id="{351AE726-9229-40B1-BAA9-6B1592F4A2A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90800" y="5213836"/>
                  <a:ext cx="132507" cy="260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6" name="Käsinkirjoitus 245">
                  <a:extLst>
                    <a:ext uri="{FF2B5EF4-FFF2-40B4-BE49-F238E27FC236}">
                      <a16:creationId xmlns:a16="http://schemas.microsoft.com/office/drawing/2014/main" id="{559540D0-3276-4C4B-B042-7A23B295F3D6}"/>
                    </a:ext>
                  </a:extLst>
                </p14:cNvPr>
                <p14:cNvContentPartPr/>
                <p14:nvPr/>
              </p14:nvContentPartPr>
              <p14:xfrm>
                <a:off x="2284527" y="5354982"/>
                <a:ext cx="111879" cy="6464"/>
              </p14:xfrm>
            </p:contentPart>
          </mc:Choice>
          <mc:Fallback>
            <p:pic>
              <p:nvPicPr>
                <p:cNvPr id="246" name="Käsinkirjoitus 245">
                  <a:extLst>
                    <a:ext uri="{FF2B5EF4-FFF2-40B4-BE49-F238E27FC236}">
                      <a16:creationId xmlns:a16="http://schemas.microsoft.com/office/drawing/2014/main" id="{559540D0-3276-4C4B-B042-7A23B295F3D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75534" y="5346004"/>
                  <a:ext cx="129506" cy="24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7" name="Käsinkirjoitus 246">
                  <a:extLst>
                    <a:ext uri="{FF2B5EF4-FFF2-40B4-BE49-F238E27FC236}">
                      <a16:creationId xmlns:a16="http://schemas.microsoft.com/office/drawing/2014/main" id="{B4BA4914-28FB-48A6-B7F2-E5B4B862915F}"/>
                    </a:ext>
                  </a:extLst>
                </p14:cNvPr>
                <p14:cNvContentPartPr/>
                <p14:nvPr/>
              </p14:nvContentPartPr>
              <p14:xfrm>
                <a:off x="2386462" y="5263988"/>
                <a:ext cx="17652" cy="141217"/>
              </p14:xfrm>
            </p:contentPart>
          </mc:Choice>
          <mc:Fallback>
            <p:pic>
              <p:nvPicPr>
                <p:cNvPr id="247" name="Käsinkirjoitus 246">
                  <a:extLst>
                    <a:ext uri="{FF2B5EF4-FFF2-40B4-BE49-F238E27FC236}">
                      <a16:creationId xmlns:a16="http://schemas.microsoft.com/office/drawing/2014/main" id="{B4BA4914-28FB-48A6-B7F2-E5B4B862915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377456" y="5255005"/>
                  <a:ext cx="35304" cy="158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9" name="Käsinkirjoitus 248">
                  <a:extLst>
                    <a:ext uri="{FF2B5EF4-FFF2-40B4-BE49-F238E27FC236}">
                      <a16:creationId xmlns:a16="http://schemas.microsoft.com/office/drawing/2014/main" id="{BA18BB17-03B1-4627-9723-8DE3147A2BBC}"/>
                    </a:ext>
                  </a:extLst>
                </p14:cNvPr>
                <p14:cNvContentPartPr/>
                <p14:nvPr/>
              </p14:nvContentPartPr>
              <p14:xfrm>
                <a:off x="2529916" y="5135948"/>
                <a:ext cx="116106" cy="191438"/>
              </p14:xfrm>
            </p:contentPart>
          </mc:Choice>
          <mc:Fallback>
            <p:pic>
              <p:nvPicPr>
                <p:cNvPr id="249" name="Käsinkirjoitus 248">
                  <a:extLst>
                    <a:ext uri="{FF2B5EF4-FFF2-40B4-BE49-F238E27FC236}">
                      <a16:creationId xmlns:a16="http://schemas.microsoft.com/office/drawing/2014/main" id="{BA18BB17-03B1-4627-9723-8DE3147A2BB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520929" y="5126952"/>
                  <a:ext cx="133720" cy="209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0" name="Käsinkirjoitus 249">
                  <a:extLst>
                    <a:ext uri="{FF2B5EF4-FFF2-40B4-BE49-F238E27FC236}">
                      <a16:creationId xmlns:a16="http://schemas.microsoft.com/office/drawing/2014/main" id="{4C6D1565-A154-4C83-9402-88E80D54BCF2}"/>
                    </a:ext>
                  </a:extLst>
                </p14:cNvPr>
                <p14:cNvContentPartPr/>
                <p14:nvPr/>
              </p14:nvContentPartPr>
              <p14:xfrm>
                <a:off x="2638066" y="5145644"/>
                <a:ext cx="32072" cy="305306"/>
              </p14:xfrm>
            </p:contentPart>
          </mc:Choice>
          <mc:Fallback>
            <p:pic>
              <p:nvPicPr>
                <p:cNvPr id="250" name="Käsinkirjoitus 249">
                  <a:extLst>
                    <a:ext uri="{FF2B5EF4-FFF2-40B4-BE49-F238E27FC236}">
                      <a16:creationId xmlns:a16="http://schemas.microsoft.com/office/drawing/2014/main" id="{4C6D1565-A154-4C83-9402-88E80D54BCF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629157" y="5136654"/>
                  <a:ext cx="49533" cy="322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1" name="Käsinkirjoitus 250">
                  <a:extLst>
                    <a:ext uri="{FF2B5EF4-FFF2-40B4-BE49-F238E27FC236}">
                      <a16:creationId xmlns:a16="http://schemas.microsoft.com/office/drawing/2014/main" id="{7A026428-E7E6-4B23-9A2B-583822958347}"/>
                    </a:ext>
                  </a:extLst>
                </p14:cNvPr>
                <p14:cNvContentPartPr/>
                <p14:nvPr/>
              </p14:nvContentPartPr>
              <p14:xfrm>
                <a:off x="2387207" y="5368160"/>
                <a:ext cx="84531" cy="4972"/>
              </p14:xfrm>
            </p:contentPart>
          </mc:Choice>
          <mc:Fallback>
            <p:pic>
              <p:nvPicPr>
                <p:cNvPr id="251" name="Käsinkirjoitus 250">
                  <a:extLst>
                    <a:ext uri="{FF2B5EF4-FFF2-40B4-BE49-F238E27FC236}">
                      <a16:creationId xmlns:a16="http://schemas.microsoft.com/office/drawing/2014/main" id="{7A026428-E7E6-4B23-9A2B-58382295834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378214" y="5359281"/>
                  <a:ext cx="102157" cy="22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2" name="Käsinkirjoitus 251">
                  <a:extLst>
                    <a:ext uri="{FF2B5EF4-FFF2-40B4-BE49-F238E27FC236}">
                      <a16:creationId xmlns:a16="http://schemas.microsoft.com/office/drawing/2014/main" id="{C2FEAC40-3ED5-4E06-8652-C392B5D0A70E}"/>
                    </a:ext>
                  </a:extLst>
                </p14:cNvPr>
                <p14:cNvContentPartPr/>
                <p14:nvPr/>
              </p14:nvContentPartPr>
              <p14:xfrm>
                <a:off x="2772819" y="5386806"/>
                <a:ext cx="63150" cy="85526"/>
              </p14:xfrm>
            </p:contentPart>
          </mc:Choice>
          <mc:Fallback>
            <p:pic>
              <p:nvPicPr>
                <p:cNvPr id="252" name="Käsinkirjoitus 251">
                  <a:extLst>
                    <a:ext uri="{FF2B5EF4-FFF2-40B4-BE49-F238E27FC236}">
                      <a16:creationId xmlns:a16="http://schemas.microsoft.com/office/drawing/2014/main" id="{C2FEAC40-3ED5-4E06-8652-C392B5D0A70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763849" y="5377822"/>
                  <a:ext cx="80732" cy="103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3" name="Käsinkirjoitus 252">
                  <a:extLst>
                    <a:ext uri="{FF2B5EF4-FFF2-40B4-BE49-F238E27FC236}">
                      <a16:creationId xmlns:a16="http://schemas.microsoft.com/office/drawing/2014/main" id="{429BC986-BAFF-46A5-9BBD-4EA815D3F606}"/>
                    </a:ext>
                  </a:extLst>
                </p14:cNvPr>
                <p14:cNvContentPartPr/>
                <p14:nvPr/>
              </p14:nvContentPartPr>
              <p14:xfrm>
                <a:off x="2909808" y="5142163"/>
                <a:ext cx="126548" cy="346080"/>
              </p14:xfrm>
            </p:contentPart>
          </mc:Choice>
          <mc:Fallback>
            <p:pic>
              <p:nvPicPr>
                <p:cNvPr id="253" name="Käsinkirjoitus 252">
                  <a:extLst>
                    <a:ext uri="{FF2B5EF4-FFF2-40B4-BE49-F238E27FC236}">
                      <a16:creationId xmlns:a16="http://schemas.microsoft.com/office/drawing/2014/main" id="{429BC986-BAFF-46A5-9BBD-4EA815D3F60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00820" y="5133169"/>
                  <a:ext cx="144164" cy="363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4" name="Käsinkirjoitus 253">
                  <a:extLst>
                    <a:ext uri="{FF2B5EF4-FFF2-40B4-BE49-F238E27FC236}">
                      <a16:creationId xmlns:a16="http://schemas.microsoft.com/office/drawing/2014/main" id="{8ED30DAD-5AB4-44BB-98F1-2DB26A006CF1}"/>
                    </a:ext>
                  </a:extLst>
                </p14:cNvPr>
                <p14:cNvContentPartPr/>
                <p14:nvPr/>
              </p14:nvContentPartPr>
              <p14:xfrm>
                <a:off x="3134561" y="5166031"/>
                <a:ext cx="124807" cy="313262"/>
              </p14:xfrm>
            </p:contentPart>
          </mc:Choice>
          <mc:Fallback>
            <p:pic>
              <p:nvPicPr>
                <p:cNvPr id="254" name="Käsinkirjoitus 253">
                  <a:extLst>
                    <a:ext uri="{FF2B5EF4-FFF2-40B4-BE49-F238E27FC236}">
                      <a16:creationId xmlns:a16="http://schemas.microsoft.com/office/drawing/2014/main" id="{8ED30DAD-5AB4-44BB-98F1-2DB26A006CF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125569" y="5157389"/>
                  <a:ext cx="142431" cy="330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5" name="Käsinkirjoitus 254">
                  <a:extLst>
                    <a:ext uri="{FF2B5EF4-FFF2-40B4-BE49-F238E27FC236}">
                      <a16:creationId xmlns:a16="http://schemas.microsoft.com/office/drawing/2014/main" id="{D13F63E1-1FED-4733-BBD6-65D17304EAC5}"/>
                    </a:ext>
                  </a:extLst>
                </p14:cNvPr>
                <p14:cNvContentPartPr/>
                <p14:nvPr/>
              </p14:nvContentPartPr>
              <p14:xfrm>
                <a:off x="1510820" y="5497691"/>
                <a:ext cx="1875595" cy="81796"/>
              </p14:xfrm>
            </p:contentPart>
          </mc:Choice>
          <mc:Fallback>
            <p:pic>
              <p:nvPicPr>
                <p:cNvPr id="255" name="Käsinkirjoitus 254">
                  <a:extLst>
                    <a:ext uri="{FF2B5EF4-FFF2-40B4-BE49-F238E27FC236}">
                      <a16:creationId xmlns:a16="http://schemas.microsoft.com/office/drawing/2014/main" id="{D13F63E1-1FED-4733-BBD6-65D17304EAC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501820" y="5489081"/>
                  <a:ext cx="1893235" cy="99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6" name="Käsinkirjoitus 255">
                  <a:extLst>
                    <a:ext uri="{FF2B5EF4-FFF2-40B4-BE49-F238E27FC236}">
                      <a16:creationId xmlns:a16="http://schemas.microsoft.com/office/drawing/2014/main" id="{2A328977-110C-444E-B4FB-329DC683C93A}"/>
                    </a:ext>
                  </a:extLst>
                </p14:cNvPr>
                <p14:cNvContentPartPr/>
                <p14:nvPr/>
              </p14:nvContentPartPr>
              <p14:xfrm>
                <a:off x="2128394" y="5629957"/>
                <a:ext cx="216052" cy="225002"/>
              </p14:xfrm>
            </p:contentPart>
          </mc:Choice>
          <mc:Fallback>
            <p:pic>
              <p:nvPicPr>
                <p:cNvPr id="256" name="Käsinkirjoitus 255">
                  <a:extLst>
                    <a:ext uri="{FF2B5EF4-FFF2-40B4-BE49-F238E27FC236}">
                      <a16:creationId xmlns:a16="http://schemas.microsoft.com/office/drawing/2014/main" id="{2A328977-110C-444E-B4FB-329DC683C93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19766" y="5621317"/>
                  <a:ext cx="233667" cy="242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8" name="Käsinkirjoitus 257">
                  <a:extLst>
                    <a:ext uri="{FF2B5EF4-FFF2-40B4-BE49-F238E27FC236}">
                      <a16:creationId xmlns:a16="http://schemas.microsoft.com/office/drawing/2014/main" id="{3EB5D421-0814-4E3C-B191-49636046DB6F}"/>
                    </a:ext>
                  </a:extLst>
                </p14:cNvPr>
                <p14:cNvContentPartPr/>
                <p14:nvPr/>
              </p14:nvContentPartPr>
              <p14:xfrm>
                <a:off x="3511470" y="5521807"/>
                <a:ext cx="35056" cy="38288"/>
              </p14:xfrm>
            </p:contentPart>
          </mc:Choice>
          <mc:Fallback>
            <p:pic>
              <p:nvPicPr>
                <p:cNvPr id="258" name="Käsinkirjoitus 257">
                  <a:extLst>
                    <a:ext uri="{FF2B5EF4-FFF2-40B4-BE49-F238E27FC236}">
                      <a16:creationId xmlns:a16="http://schemas.microsoft.com/office/drawing/2014/main" id="{3EB5D421-0814-4E3C-B191-49636046DB6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02435" y="5513138"/>
                  <a:ext cx="52765" cy="5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7" name="Käsinkirjoitus 266">
                  <a:extLst>
                    <a:ext uri="{FF2B5EF4-FFF2-40B4-BE49-F238E27FC236}">
                      <a16:creationId xmlns:a16="http://schemas.microsoft.com/office/drawing/2014/main" id="{162EDE7E-6A1D-4E3A-BB99-57FCEC3A3A6E}"/>
                    </a:ext>
                  </a:extLst>
                </p14:cNvPr>
                <p14:cNvContentPartPr/>
                <p14:nvPr/>
              </p14:nvContentPartPr>
              <p14:xfrm>
                <a:off x="569200" y="5829747"/>
                <a:ext cx="397800" cy="695160"/>
              </p14:xfrm>
            </p:contentPart>
          </mc:Choice>
          <mc:Fallback>
            <p:pic>
              <p:nvPicPr>
                <p:cNvPr id="267" name="Käsinkirjoitus 266">
                  <a:extLst>
                    <a:ext uri="{FF2B5EF4-FFF2-40B4-BE49-F238E27FC236}">
                      <a16:creationId xmlns:a16="http://schemas.microsoft.com/office/drawing/2014/main" id="{162EDE7E-6A1D-4E3A-BB99-57FCEC3A3A6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60200" y="5820747"/>
                  <a:ext cx="41544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8" name="Käsinkirjoitus 267">
                  <a:extLst>
                    <a:ext uri="{FF2B5EF4-FFF2-40B4-BE49-F238E27FC236}">
                      <a16:creationId xmlns:a16="http://schemas.microsoft.com/office/drawing/2014/main" id="{C2C64A25-DE36-4CD7-8A26-700ADC3661E5}"/>
                    </a:ext>
                  </a:extLst>
                </p14:cNvPr>
                <p14:cNvContentPartPr/>
                <p14:nvPr/>
              </p14:nvContentPartPr>
              <p14:xfrm>
                <a:off x="789520" y="5962947"/>
                <a:ext cx="172080" cy="613440"/>
              </p14:xfrm>
            </p:contentPart>
          </mc:Choice>
          <mc:Fallback>
            <p:pic>
              <p:nvPicPr>
                <p:cNvPr id="268" name="Käsinkirjoitus 267">
                  <a:extLst>
                    <a:ext uri="{FF2B5EF4-FFF2-40B4-BE49-F238E27FC236}">
                      <a16:creationId xmlns:a16="http://schemas.microsoft.com/office/drawing/2014/main" id="{C2C64A25-DE36-4CD7-8A26-700ADC3661E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0520" y="5953947"/>
                  <a:ext cx="18972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9" name="Käsinkirjoitus 268">
                  <a:extLst>
                    <a:ext uri="{FF2B5EF4-FFF2-40B4-BE49-F238E27FC236}">
                      <a16:creationId xmlns:a16="http://schemas.microsoft.com/office/drawing/2014/main" id="{930BF27F-0E44-47C5-9762-9008B551906A}"/>
                    </a:ext>
                  </a:extLst>
                </p14:cNvPr>
                <p14:cNvContentPartPr/>
                <p14:nvPr/>
              </p14:nvContentPartPr>
              <p14:xfrm>
                <a:off x="717520" y="6288027"/>
                <a:ext cx="267480" cy="16920"/>
              </p14:xfrm>
            </p:contentPart>
          </mc:Choice>
          <mc:Fallback>
            <p:pic>
              <p:nvPicPr>
                <p:cNvPr id="269" name="Käsinkirjoitus 268">
                  <a:extLst>
                    <a:ext uri="{FF2B5EF4-FFF2-40B4-BE49-F238E27FC236}">
                      <a16:creationId xmlns:a16="http://schemas.microsoft.com/office/drawing/2014/main" id="{930BF27F-0E44-47C5-9762-9008B551906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08520" y="6279387"/>
                  <a:ext cx="285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0" name="Käsinkirjoitus 269">
                  <a:extLst>
                    <a:ext uri="{FF2B5EF4-FFF2-40B4-BE49-F238E27FC236}">
                      <a16:creationId xmlns:a16="http://schemas.microsoft.com/office/drawing/2014/main" id="{7309C0BB-E09B-4842-A411-ECD838993585}"/>
                    </a:ext>
                  </a:extLst>
                </p14:cNvPr>
                <p14:cNvContentPartPr/>
                <p14:nvPr/>
              </p14:nvContentPartPr>
              <p14:xfrm>
                <a:off x="1271920" y="6087507"/>
                <a:ext cx="243720" cy="233640"/>
              </p14:xfrm>
            </p:contentPart>
          </mc:Choice>
          <mc:Fallback>
            <p:pic>
              <p:nvPicPr>
                <p:cNvPr id="270" name="Käsinkirjoitus 269">
                  <a:extLst>
                    <a:ext uri="{FF2B5EF4-FFF2-40B4-BE49-F238E27FC236}">
                      <a16:creationId xmlns:a16="http://schemas.microsoft.com/office/drawing/2014/main" id="{7309C0BB-E09B-4842-A411-ECD83899358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263280" y="6078867"/>
                  <a:ext cx="261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1" name="Käsinkirjoitus 270">
                  <a:extLst>
                    <a:ext uri="{FF2B5EF4-FFF2-40B4-BE49-F238E27FC236}">
                      <a16:creationId xmlns:a16="http://schemas.microsoft.com/office/drawing/2014/main" id="{16FFD27B-E3EB-44AF-91E5-BF74627519DF}"/>
                    </a:ext>
                  </a:extLst>
                </p14:cNvPr>
                <p14:cNvContentPartPr/>
                <p14:nvPr/>
              </p14:nvContentPartPr>
              <p14:xfrm>
                <a:off x="1268320" y="6340947"/>
                <a:ext cx="282960" cy="114480"/>
              </p14:xfrm>
            </p:contentPart>
          </mc:Choice>
          <mc:Fallback>
            <p:pic>
              <p:nvPicPr>
                <p:cNvPr id="271" name="Käsinkirjoitus 270">
                  <a:extLst>
                    <a:ext uri="{FF2B5EF4-FFF2-40B4-BE49-F238E27FC236}">
                      <a16:creationId xmlns:a16="http://schemas.microsoft.com/office/drawing/2014/main" id="{16FFD27B-E3EB-44AF-91E5-BF74627519D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259320" y="6331947"/>
                  <a:ext cx="300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2" name="Käsinkirjoitus 271">
                  <a:extLst>
                    <a:ext uri="{FF2B5EF4-FFF2-40B4-BE49-F238E27FC236}">
                      <a16:creationId xmlns:a16="http://schemas.microsoft.com/office/drawing/2014/main" id="{9E6D3F92-B53F-4C65-96AE-85D0BEA3D569}"/>
                    </a:ext>
                  </a:extLst>
                </p14:cNvPr>
                <p14:cNvContentPartPr/>
                <p14:nvPr/>
              </p14:nvContentPartPr>
              <p14:xfrm>
                <a:off x="1960960" y="6012987"/>
                <a:ext cx="45720" cy="585360"/>
              </p14:xfrm>
            </p:contentPart>
          </mc:Choice>
          <mc:Fallback>
            <p:pic>
              <p:nvPicPr>
                <p:cNvPr id="272" name="Käsinkirjoitus 271">
                  <a:extLst>
                    <a:ext uri="{FF2B5EF4-FFF2-40B4-BE49-F238E27FC236}">
                      <a16:creationId xmlns:a16="http://schemas.microsoft.com/office/drawing/2014/main" id="{9E6D3F92-B53F-4C65-96AE-85D0BEA3D56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952320" y="6003987"/>
                  <a:ext cx="6336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3" name="Käsinkirjoitus 272">
                  <a:extLst>
                    <a:ext uri="{FF2B5EF4-FFF2-40B4-BE49-F238E27FC236}">
                      <a16:creationId xmlns:a16="http://schemas.microsoft.com/office/drawing/2014/main" id="{0AE0E599-CC25-4AE5-B718-2E368F6A3CBC}"/>
                    </a:ext>
                  </a:extLst>
                </p14:cNvPr>
                <p14:cNvContentPartPr/>
                <p14:nvPr/>
              </p14:nvContentPartPr>
              <p14:xfrm>
                <a:off x="2251120" y="6079227"/>
                <a:ext cx="217440" cy="637920"/>
              </p14:xfrm>
            </p:contentPart>
          </mc:Choice>
          <mc:Fallback>
            <p:pic>
              <p:nvPicPr>
                <p:cNvPr id="273" name="Käsinkirjoitus 272">
                  <a:extLst>
                    <a:ext uri="{FF2B5EF4-FFF2-40B4-BE49-F238E27FC236}">
                      <a16:creationId xmlns:a16="http://schemas.microsoft.com/office/drawing/2014/main" id="{0AE0E599-CC25-4AE5-B718-2E368F6A3CB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242480" y="6070587"/>
                  <a:ext cx="23508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4" name="Käsinkirjoitus 273">
                  <a:extLst>
                    <a:ext uri="{FF2B5EF4-FFF2-40B4-BE49-F238E27FC236}">
                      <a16:creationId xmlns:a16="http://schemas.microsoft.com/office/drawing/2014/main" id="{8544DAD8-4162-49AF-8E16-EB6CFDCC2934}"/>
                    </a:ext>
                  </a:extLst>
                </p14:cNvPr>
                <p14:cNvContentPartPr/>
                <p14:nvPr/>
              </p14:nvContentPartPr>
              <p14:xfrm>
                <a:off x="2629840" y="6578547"/>
                <a:ext cx="93960" cy="118800"/>
              </p14:xfrm>
            </p:contentPart>
          </mc:Choice>
          <mc:Fallback>
            <p:pic>
              <p:nvPicPr>
                <p:cNvPr id="274" name="Käsinkirjoitus 273">
                  <a:extLst>
                    <a:ext uri="{FF2B5EF4-FFF2-40B4-BE49-F238E27FC236}">
                      <a16:creationId xmlns:a16="http://schemas.microsoft.com/office/drawing/2014/main" id="{8544DAD8-4162-49AF-8E16-EB6CFDCC293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20840" y="6569907"/>
                  <a:ext cx="11160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78" name="Käsinkirjoitus 277">
                <a:extLst>
                  <a:ext uri="{FF2B5EF4-FFF2-40B4-BE49-F238E27FC236}">
                    <a16:creationId xmlns:a16="http://schemas.microsoft.com/office/drawing/2014/main" id="{2FCA7051-5BD1-4E4C-B30F-2B3509A7A725}"/>
                  </a:ext>
                </a:extLst>
              </p14:cNvPr>
              <p14:cNvContentPartPr/>
              <p14:nvPr/>
            </p14:nvContentPartPr>
            <p14:xfrm>
              <a:off x="2848000" y="6124947"/>
              <a:ext cx="334080" cy="597240"/>
            </p14:xfrm>
          </p:contentPart>
        </mc:Choice>
        <mc:Fallback>
          <p:pic>
            <p:nvPicPr>
              <p:cNvPr id="278" name="Käsinkirjoitus 277">
                <a:extLst>
                  <a:ext uri="{FF2B5EF4-FFF2-40B4-BE49-F238E27FC236}">
                    <a16:creationId xmlns:a16="http://schemas.microsoft.com/office/drawing/2014/main" id="{2FCA7051-5BD1-4E4C-B30F-2B3509A7A725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2839000" y="6115947"/>
                <a:ext cx="351720" cy="61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Ryhmä 288">
            <a:extLst>
              <a:ext uri="{FF2B5EF4-FFF2-40B4-BE49-F238E27FC236}">
                <a16:creationId xmlns:a16="http://schemas.microsoft.com/office/drawing/2014/main" id="{FBB17AFD-FEF2-49CC-958D-A1FE8AD281B0}"/>
              </a:ext>
            </a:extLst>
          </p:cNvPr>
          <p:cNvGrpSpPr/>
          <p:nvPr/>
        </p:nvGrpSpPr>
        <p:grpSpPr>
          <a:xfrm>
            <a:off x="3938080" y="6196947"/>
            <a:ext cx="332280" cy="582480"/>
            <a:chOff x="3938080" y="6196947"/>
            <a:chExt cx="332280" cy="58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9" name="Käsinkirjoitus 278">
                  <a:extLst>
                    <a:ext uri="{FF2B5EF4-FFF2-40B4-BE49-F238E27FC236}">
                      <a16:creationId xmlns:a16="http://schemas.microsoft.com/office/drawing/2014/main" id="{0820E5D3-E865-43D0-93A6-C3CE3D3E1FAD}"/>
                    </a:ext>
                  </a:extLst>
                </p14:cNvPr>
                <p14:cNvContentPartPr/>
                <p14:nvPr/>
              </p14:nvContentPartPr>
              <p14:xfrm>
                <a:off x="3938080" y="6196947"/>
                <a:ext cx="169920" cy="582480"/>
              </p14:xfrm>
            </p:contentPart>
          </mc:Choice>
          <mc:Fallback>
            <p:pic>
              <p:nvPicPr>
                <p:cNvPr id="279" name="Käsinkirjoitus 278">
                  <a:extLst>
                    <a:ext uri="{FF2B5EF4-FFF2-40B4-BE49-F238E27FC236}">
                      <a16:creationId xmlns:a16="http://schemas.microsoft.com/office/drawing/2014/main" id="{0820E5D3-E865-43D0-93A6-C3CE3D3E1FA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929080" y="6188307"/>
                  <a:ext cx="18756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0" name="Käsinkirjoitus 279">
                  <a:extLst>
                    <a:ext uri="{FF2B5EF4-FFF2-40B4-BE49-F238E27FC236}">
                      <a16:creationId xmlns:a16="http://schemas.microsoft.com/office/drawing/2014/main" id="{15D9265F-8232-4753-90C4-2F6A5E4148CB}"/>
                    </a:ext>
                  </a:extLst>
                </p14:cNvPr>
                <p14:cNvContentPartPr/>
                <p14:nvPr/>
              </p14:nvContentPartPr>
              <p14:xfrm>
                <a:off x="4270000" y="6352467"/>
                <a:ext cx="360" cy="12600"/>
              </p14:xfrm>
            </p:contentPart>
          </mc:Choice>
          <mc:Fallback>
            <p:pic>
              <p:nvPicPr>
                <p:cNvPr id="280" name="Käsinkirjoitus 279">
                  <a:extLst>
                    <a:ext uri="{FF2B5EF4-FFF2-40B4-BE49-F238E27FC236}">
                      <a16:creationId xmlns:a16="http://schemas.microsoft.com/office/drawing/2014/main" id="{15D9265F-8232-4753-90C4-2F6A5E4148C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261360" y="6343827"/>
                  <a:ext cx="18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1" name="Käsinkirjoitus 280">
                  <a:extLst>
                    <a:ext uri="{FF2B5EF4-FFF2-40B4-BE49-F238E27FC236}">
                      <a16:creationId xmlns:a16="http://schemas.microsoft.com/office/drawing/2014/main" id="{05124BA3-BBE5-4A51-A3B3-2C32F566BBD6}"/>
                    </a:ext>
                  </a:extLst>
                </p14:cNvPr>
                <p14:cNvContentPartPr/>
                <p14:nvPr/>
              </p14:nvContentPartPr>
              <p14:xfrm>
                <a:off x="4245520" y="6631107"/>
                <a:ext cx="6480" cy="65520"/>
              </p14:xfrm>
            </p:contentPart>
          </mc:Choice>
          <mc:Fallback>
            <p:pic>
              <p:nvPicPr>
                <p:cNvPr id="281" name="Käsinkirjoitus 280">
                  <a:extLst>
                    <a:ext uri="{FF2B5EF4-FFF2-40B4-BE49-F238E27FC236}">
                      <a16:creationId xmlns:a16="http://schemas.microsoft.com/office/drawing/2014/main" id="{05124BA3-BBE5-4A51-A3B3-2C32F566BBD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236880" y="6622107"/>
                  <a:ext cx="241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Ryhmä 287">
            <a:extLst>
              <a:ext uri="{FF2B5EF4-FFF2-40B4-BE49-F238E27FC236}">
                <a16:creationId xmlns:a16="http://schemas.microsoft.com/office/drawing/2014/main" id="{10073EA2-79C5-48FE-B038-B34F523DF285}"/>
              </a:ext>
            </a:extLst>
          </p:cNvPr>
          <p:cNvGrpSpPr/>
          <p:nvPr/>
        </p:nvGrpSpPr>
        <p:grpSpPr>
          <a:xfrm>
            <a:off x="4504000" y="6212640"/>
            <a:ext cx="1575720" cy="676947"/>
            <a:chOff x="4504000" y="6212640"/>
            <a:chExt cx="1575720" cy="67694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2" name="Käsinkirjoitus 281">
                  <a:extLst>
                    <a:ext uri="{FF2B5EF4-FFF2-40B4-BE49-F238E27FC236}">
                      <a16:creationId xmlns:a16="http://schemas.microsoft.com/office/drawing/2014/main" id="{2F9A900E-A201-446D-BE7D-7CA78077A63D}"/>
                    </a:ext>
                  </a:extLst>
                </p14:cNvPr>
                <p14:cNvContentPartPr/>
                <p14:nvPr/>
              </p14:nvContentPartPr>
              <p14:xfrm>
                <a:off x="4504000" y="6282987"/>
                <a:ext cx="18360" cy="606600"/>
              </p14:xfrm>
            </p:contentPart>
          </mc:Choice>
          <mc:Fallback>
            <p:pic>
              <p:nvPicPr>
                <p:cNvPr id="282" name="Käsinkirjoitus 281">
                  <a:extLst>
                    <a:ext uri="{FF2B5EF4-FFF2-40B4-BE49-F238E27FC236}">
                      <a16:creationId xmlns:a16="http://schemas.microsoft.com/office/drawing/2014/main" id="{2F9A900E-A201-446D-BE7D-7CA78077A63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495360" y="6273987"/>
                  <a:ext cx="3600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3" name="Käsinkirjoitus 282">
                  <a:extLst>
                    <a:ext uri="{FF2B5EF4-FFF2-40B4-BE49-F238E27FC236}">
                      <a16:creationId xmlns:a16="http://schemas.microsoft.com/office/drawing/2014/main" id="{31507730-6977-4084-B4E0-B25BA92275B9}"/>
                    </a:ext>
                  </a:extLst>
                </p14:cNvPr>
                <p14:cNvContentPartPr/>
                <p14:nvPr/>
              </p14:nvContentPartPr>
              <p14:xfrm>
                <a:off x="4682920" y="6384360"/>
                <a:ext cx="234360" cy="443880"/>
              </p14:xfrm>
            </p:contentPart>
          </mc:Choice>
          <mc:Fallback>
            <p:pic>
              <p:nvPicPr>
                <p:cNvPr id="283" name="Käsinkirjoitus 282">
                  <a:extLst>
                    <a:ext uri="{FF2B5EF4-FFF2-40B4-BE49-F238E27FC236}">
                      <a16:creationId xmlns:a16="http://schemas.microsoft.com/office/drawing/2014/main" id="{31507730-6977-4084-B4E0-B25BA92275B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673920" y="6375720"/>
                  <a:ext cx="2520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4" name="Käsinkirjoitus 283">
                  <a:extLst>
                    <a:ext uri="{FF2B5EF4-FFF2-40B4-BE49-F238E27FC236}">
                      <a16:creationId xmlns:a16="http://schemas.microsoft.com/office/drawing/2014/main" id="{880913ED-FCBF-442A-A48F-594216F52953}"/>
                    </a:ext>
                  </a:extLst>
                </p14:cNvPr>
                <p14:cNvContentPartPr/>
                <p14:nvPr/>
              </p14:nvContentPartPr>
              <p14:xfrm>
                <a:off x="5012680" y="6703320"/>
                <a:ext cx="64800" cy="116280"/>
              </p14:xfrm>
            </p:contentPart>
          </mc:Choice>
          <mc:Fallback>
            <p:pic>
              <p:nvPicPr>
                <p:cNvPr id="284" name="Käsinkirjoitus 283">
                  <a:extLst>
                    <a:ext uri="{FF2B5EF4-FFF2-40B4-BE49-F238E27FC236}">
                      <a16:creationId xmlns:a16="http://schemas.microsoft.com/office/drawing/2014/main" id="{880913ED-FCBF-442A-A48F-594216F5295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03680" y="6694320"/>
                  <a:ext cx="82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5" name="Käsinkirjoitus 284">
                  <a:extLst>
                    <a:ext uri="{FF2B5EF4-FFF2-40B4-BE49-F238E27FC236}">
                      <a16:creationId xmlns:a16="http://schemas.microsoft.com/office/drawing/2014/main" id="{71D891A2-1110-474D-B4CD-F209BC144078}"/>
                    </a:ext>
                  </a:extLst>
                </p14:cNvPr>
                <p14:cNvContentPartPr/>
                <p14:nvPr/>
              </p14:nvContentPartPr>
              <p14:xfrm>
                <a:off x="5169280" y="6327840"/>
                <a:ext cx="263880" cy="459000"/>
              </p14:xfrm>
            </p:contentPart>
          </mc:Choice>
          <mc:Fallback>
            <p:pic>
              <p:nvPicPr>
                <p:cNvPr id="285" name="Käsinkirjoitus 284">
                  <a:extLst>
                    <a:ext uri="{FF2B5EF4-FFF2-40B4-BE49-F238E27FC236}">
                      <a16:creationId xmlns:a16="http://schemas.microsoft.com/office/drawing/2014/main" id="{71D891A2-1110-474D-B4CD-F209BC14407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160640" y="6318840"/>
                  <a:ext cx="2815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6" name="Käsinkirjoitus 285">
                  <a:extLst>
                    <a:ext uri="{FF2B5EF4-FFF2-40B4-BE49-F238E27FC236}">
                      <a16:creationId xmlns:a16="http://schemas.microsoft.com/office/drawing/2014/main" id="{536B2FDD-B8CE-4130-BE1D-2FA03880084E}"/>
                    </a:ext>
                  </a:extLst>
                </p14:cNvPr>
                <p14:cNvContentPartPr/>
                <p14:nvPr/>
              </p14:nvContentPartPr>
              <p14:xfrm>
                <a:off x="5572840" y="6510720"/>
                <a:ext cx="294480" cy="325800"/>
              </p14:xfrm>
            </p:contentPart>
          </mc:Choice>
          <mc:Fallback>
            <p:pic>
              <p:nvPicPr>
                <p:cNvPr id="286" name="Käsinkirjoitus 285">
                  <a:extLst>
                    <a:ext uri="{FF2B5EF4-FFF2-40B4-BE49-F238E27FC236}">
                      <a16:creationId xmlns:a16="http://schemas.microsoft.com/office/drawing/2014/main" id="{536B2FDD-B8CE-4130-BE1D-2FA03880084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564200" y="6501720"/>
                  <a:ext cx="312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7" name="Käsinkirjoitus 286">
                  <a:extLst>
                    <a:ext uri="{FF2B5EF4-FFF2-40B4-BE49-F238E27FC236}">
                      <a16:creationId xmlns:a16="http://schemas.microsoft.com/office/drawing/2014/main" id="{FE655A80-180E-4A2A-AC84-F8FB6E926C05}"/>
                    </a:ext>
                  </a:extLst>
                </p14:cNvPr>
                <p14:cNvContentPartPr/>
                <p14:nvPr/>
              </p14:nvContentPartPr>
              <p14:xfrm>
                <a:off x="5896840" y="6212640"/>
                <a:ext cx="182880" cy="223560"/>
              </p14:xfrm>
            </p:contentPart>
          </mc:Choice>
          <mc:Fallback>
            <p:pic>
              <p:nvPicPr>
                <p:cNvPr id="287" name="Käsinkirjoitus 286">
                  <a:extLst>
                    <a:ext uri="{FF2B5EF4-FFF2-40B4-BE49-F238E27FC236}">
                      <a16:creationId xmlns:a16="http://schemas.microsoft.com/office/drawing/2014/main" id="{FE655A80-180E-4A2A-AC84-F8FB6E926C0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887840" y="6203640"/>
                  <a:ext cx="200520" cy="24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848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E35E8F-EA5E-3145-A2E6-54ADEF8C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3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B59FA5A-BA9C-A6B3-16EE-2728384FC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1504"/>
            <a:ext cx="5659654" cy="4200867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D831B77-F504-599F-2F41-1C3451C41039}"/>
              </a:ext>
            </a:extLst>
          </p:cNvPr>
          <p:cNvSpPr txBox="1"/>
          <p:nvPr/>
        </p:nvSpPr>
        <p:spPr>
          <a:xfrm>
            <a:off x="1049154" y="1520792"/>
            <a:ext cx="5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Laske värillisen alueen pinta-ala</a:t>
            </a: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B89CBCC1-C203-46CE-B6BA-0B21ED0CB879}"/>
              </a:ext>
            </a:extLst>
          </p:cNvPr>
          <p:cNvCxnSpPr/>
          <p:nvPr/>
        </p:nvCxnSpPr>
        <p:spPr>
          <a:xfrm flipV="1">
            <a:off x="2531533" y="3107267"/>
            <a:ext cx="0" cy="243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5048C9A4-9223-49A0-8449-492C4315E85B}"/>
              </a:ext>
            </a:extLst>
          </p:cNvPr>
          <p:cNvGrpSpPr/>
          <p:nvPr/>
        </p:nvGrpSpPr>
        <p:grpSpPr>
          <a:xfrm>
            <a:off x="5500840" y="1089987"/>
            <a:ext cx="2994120" cy="1062360"/>
            <a:chOff x="5500840" y="1089987"/>
            <a:chExt cx="2994120" cy="10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34334AEF-CCE2-41BD-9B2A-81722734159C}"/>
                    </a:ext>
                  </a:extLst>
                </p14:cNvPr>
                <p14:cNvContentPartPr/>
                <p14:nvPr/>
              </p14:nvContentPartPr>
              <p14:xfrm>
                <a:off x="5525320" y="1309947"/>
                <a:ext cx="466920" cy="5936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34334AEF-CCE2-41BD-9B2A-8172273415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16680" y="1300947"/>
                  <a:ext cx="48456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709A706A-EB4F-498F-A6CD-C756D91395FC}"/>
                    </a:ext>
                  </a:extLst>
                </p14:cNvPr>
                <p14:cNvContentPartPr/>
                <p14:nvPr/>
              </p14:nvContentPartPr>
              <p14:xfrm>
                <a:off x="5500840" y="1590747"/>
                <a:ext cx="371520" cy="212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709A706A-EB4F-498F-A6CD-C756D91395F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91840" y="1582107"/>
                  <a:ext cx="389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B2057AFA-A6BA-4A8A-BB7E-858E260C2920}"/>
                    </a:ext>
                  </a:extLst>
                </p14:cNvPr>
                <p14:cNvContentPartPr/>
                <p14:nvPr/>
              </p14:nvContentPartPr>
              <p14:xfrm>
                <a:off x="6176920" y="1528107"/>
                <a:ext cx="207360" cy="381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B2057AFA-A6BA-4A8A-BB7E-858E260C29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67920" y="1519107"/>
                  <a:ext cx="225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6519FBCC-BEF4-4AFD-9277-6A7468FE4DCB}"/>
                    </a:ext>
                  </a:extLst>
                </p14:cNvPr>
                <p14:cNvContentPartPr/>
                <p14:nvPr/>
              </p14:nvContentPartPr>
              <p14:xfrm>
                <a:off x="6217600" y="1690827"/>
                <a:ext cx="172080" cy="1152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6519FBCC-BEF4-4AFD-9277-6A7468FE4D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08960" y="1681827"/>
                  <a:ext cx="189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40CF24DE-E381-4085-8E7D-F9B3B74B8AEC}"/>
                    </a:ext>
                  </a:extLst>
                </p14:cNvPr>
                <p14:cNvContentPartPr/>
                <p14:nvPr/>
              </p14:nvContentPartPr>
              <p14:xfrm>
                <a:off x="6670840" y="1230747"/>
                <a:ext cx="270000" cy="24588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40CF24DE-E381-4085-8E7D-F9B3B74B8A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62200" y="1221747"/>
                  <a:ext cx="287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7C86F2A5-99C3-4ED6-9C89-7979F90AAC3D}"/>
                    </a:ext>
                  </a:extLst>
                </p14:cNvPr>
                <p14:cNvContentPartPr/>
                <p14:nvPr/>
              </p14:nvContentPartPr>
              <p14:xfrm>
                <a:off x="7036240" y="1350627"/>
                <a:ext cx="258120" cy="5184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7C86F2A5-99C3-4ED6-9C89-7979F90AAC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27240" y="1341627"/>
                  <a:ext cx="275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3BF76250-F81D-4916-A65F-A17567D50275}"/>
                    </a:ext>
                  </a:extLst>
                </p14:cNvPr>
                <p14:cNvContentPartPr/>
                <p14:nvPr/>
              </p14:nvContentPartPr>
              <p14:xfrm>
                <a:off x="7163320" y="1251987"/>
                <a:ext cx="34560" cy="2530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3BF76250-F81D-4916-A65F-A17567D5027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54680" y="1243347"/>
                  <a:ext cx="52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250AF39F-C285-40FC-9986-BEB6D3A47FC7}"/>
                    </a:ext>
                  </a:extLst>
                </p14:cNvPr>
                <p14:cNvContentPartPr/>
                <p14:nvPr/>
              </p14:nvContentPartPr>
              <p14:xfrm>
                <a:off x="7390480" y="1089987"/>
                <a:ext cx="191160" cy="4564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250AF39F-C285-40FC-9986-BEB6D3A47FC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81480" y="1081347"/>
                  <a:ext cx="2088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9CB59E1A-CC44-47F9-ABDB-09CE83FADEB2}"/>
                    </a:ext>
                  </a:extLst>
                </p14:cNvPr>
                <p14:cNvContentPartPr/>
                <p14:nvPr/>
              </p14:nvContentPartPr>
              <p14:xfrm>
                <a:off x="6650320" y="1656267"/>
                <a:ext cx="1012680" cy="4140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9CB59E1A-CC44-47F9-ABDB-09CE83FADE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41320" y="1647267"/>
                  <a:ext cx="1030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65B77F77-4FD0-4E59-AA61-6CA2C784DDC9}"/>
                    </a:ext>
                  </a:extLst>
                </p14:cNvPr>
                <p14:cNvContentPartPr/>
                <p14:nvPr/>
              </p14:nvContentPartPr>
              <p14:xfrm>
                <a:off x="7041280" y="1848867"/>
                <a:ext cx="435240" cy="30348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65B77F77-4FD0-4E59-AA61-6CA2C784DD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32640" y="1840227"/>
                  <a:ext cx="452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892A9C1C-EAFE-4AA5-8F4A-2D13CDA4255B}"/>
                    </a:ext>
                  </a:extLst>
                </p14:cNvPr>
                <p14:cNvContentPartPr/>
                <p14:nvPr/>
              </p14:nvContentPartPr>
              <p14:xfrm>
                <a:off x="7884760" y="1655547"/>
                <a:ext cx="70920" cy="363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892A9C1C-EAFE-4AA5-8F4A-2D13CDA425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76120" y="1646907"/>
                  <a:ext cx="88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62C91BE4-EFE5-4AE9-9457-2171EA9F255B}"/>
                    </a:ext>
                  </a:extLst>
                </p14:cNvPr>
                <p14:cNvContentPartPr/>
                <p14:nvPr/>
              </p14:nvContentPartPr>
              <p14:xfrm>
                <a:off x="8144320" y="1266747"/>
                <a:ext cx="350640" cy="5425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62C91BE4-EFE5-4AE9-9457-2171EA9F255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35680" y="1258107"/>
                  <a:ext cx="368280" cy="56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2A5426E9-B7B9-404A-9CC6-BAE6B494C694}"/>
              </a:ext>
            </a:extLst>
          </p:cNvPr>
          <p:cNvGrpSpPr/>
          <p:nvPr/>
        </p:nvGrpSpPr>
        <p:grpSpPr>
          <a:xfrm>
            <a:off x="9926320" y="461427"/>
            <a:ext cx="1456560" cy="614880"/>
            <a:chOff x="9926320" y="461427"/>
            <a:chExt cx="1456560" cy="61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534A778A-FEE3-4809-874A-BCC028B451D2}"/>
                    </a:ext>
                  </a:extLst>
                </p14:cNvPr>
                <p14:cNvContentPartPr/>
                <p14:nvPr/>
              </p14:nvContentPartPr>
              <p14:xfrm>
                <a:off x="9926320" y="511107"/>
                <a:ext cx="318600" cy="3546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534A778A-FEE3-4809-874A-BCC028B451D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17320" y="502107"/>
                  <a:ext cx="3362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03E7A140-2274-49E8-B0AC-74C941703839}"/>
                    </a:ext>
                  </a:extLst>
                </p14:cNvPr>
                <p14:cNvContentPartPr/>
                <p14:nvPr/>
              </p14:nvContentPartPr>
              <p14:xfrm>
                <a:off x="10341400" y="689667"/>
                <a:ext cx="147600" cy="255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03E7A140-2274-49E8-B0AC-74C9417038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32400" y="681027"/>
                  <a:ext cx="165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B5175AF1-6E3F-4E77-9F91-EA4B55F62C8F}"/>
                    </a:ext>
                  </a:extLst>
                </p14:cNvPr>
                <p14:cNvContentPartPr/>
                <p14:nvPr/>
              </p14:nvContentPartPr>
              <p14:xfrm>
                <a:off x="10350400" y="763467"/>
                <a:ext cx="207360" cy="5580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B5175AF1-6E3F-4E77-9F91-EA4B55F62C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41760" y="754827"/>
                  <a:ext cx="225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37EF2F3F-00E7-4C56-BB2E-315D0699B906}"/>
                    </a:ext>
                  </a:extLst>
                </p14:cNvPr>
                <p14:cNvContentPartPr/>
                <p14:nvPr/>
              </p14:nvContentPartPr>
              <p14:xfrm>
                <a:off x="10625440" y="461427"/>
                <a:ext cx="252000" cy="5328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37EF2F3F-00E7-4C56-BB2E-315D0699B9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16800" y="452787"/>
                  <a:ext cx="2696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0A8F7250-3BAA-4BD9-8AA8-CE24C4A3B5C9}"/>
                    </a:ext>
                  </a:extLst>
                </p14:cNvPr>
                <p14:cNvContentPartPr/>
                <p14:nvPr/>
              </p14:nvContentPartPr>
              <p14:xfrm>
                <a:off x="11030800" y="986307"/>
                <a:ext cx="49320" cy="853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0A8F7250-3BAA-4BD9-8AA8-CE24C4A3B5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21800" y="977307"/>
                  <a:ext cx="66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F645E639-9801-42CD-B5B3-A91205434A79}"/>
                    </a:ext>
                  </a:extLst>
                </p14:cNvPr>
                <p14:cNvContentPartPr/>
                <p14:nvPr/>
              </p14:nvContentPartPr>
              <p14:xfrm>
                <a:off x="11161120" y="621987"/>
                <a:ext cx="221760" cy="4543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F645E639-9801-42CD-B5B3-A91205434A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52480" y="613347"/>
                  <a:ext cx="239400" cy="47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BD29BF82-25CF-4EC4-8D9C-4ACBCBC622D9}"/>
              </a:ext>
            </a:extLst>
          </p:cNvPr>
          <p:cNvGrpSpPr/>
          <p:nvPr/>
        </p:nvGrpSpPr>
        <p:grpSpPr>
          <a:xfrm>
            <a:off x="10025320" y="1223547"/>
            <a:ext cx="844200" cy="550800"/>
            <a:chOff x="10025320" y="1223547"/>
            <a:chExt cx="84420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008CC07E-69D7-4B94-82B6-2D1C18738110}"/>
                    </a:ext>
                  </a:extLst>
                </p14:cNvPr>
                <p14:cNvContentPartPr/>
                <p14:nvPr/>
              </p14:nvContentPartPr>
              <p14:xfrm>
                <a:off x="10025320" y="1223547"/>
                <a:ext cx="296640" cy="55080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008CC07E-69D7-4B94-82B6-2D1C187381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16680" y="1214907"/>
                  <a:ext cx="3142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A2AFBF64-44C3-4EB7-8741-B13035A8C05B}"/>
                    </a:ext>
                  </a:extLst>
                </p14:cNvPr>
                <p14:cNvContentPartPr/>
                <p14:nvPr/>
              </p14:nvContentPartPr>
              <p14:xfrm>
                <a:off x="10597720" y="1556187"/>
                <a:ext cx="191880" cy="3564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A2AFBF64-44C3-4EB7-8741-B13035A8C05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89080" y="1547187"/>
                  <a:ext cx="209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2204D1E7-A7A3-451E-A7AB-00CCDBB83563}"/>
                    </a:ext>
                  </a:extLst>
                </p14:cNvPr>
                <p14:cNvContentPartPr/>
                <p14:nvPr/>
              </p14:nvContentPartPr>
              <p14:xfrm>
                <a:off x="10568920" y="1701267"/>
                <a:ext cx="300600" cy="363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2204D1E7-A7A3-451E-A7AB-00CCDBB8356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59920" y="1692627"/>
                  <a:ext cx="3182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B5D0F192-2743-4B00-B3FF-311F2B940E04}"/>
              </a:ext>
            </a:extLst>
          </p:cNvPr>
          <p:cNvGrpSpPr/>
          <p:nvPr/>
        </p:nvGrpSpPr>
        <p:grpSpPr>
          <a:xfrm>
            <a:off x="10167520" y="2118867"/>
            <a:ext cx="1674000" cy="709200"/>
            <a:chOff x="10167520" y="2118867"/>
            <a:chExt cx="1674000" cy="70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4291C362-16D2-4B2C-AA68-EC08776465B1}"/>
                    </a:ext>
                  </a:extLst>
                </p14:cNvPr>
                <p14:cNvContentPartPr/>
                <p14:nvPr/>
              </p14:nvContentPartPr>
              <p14:xfrm>
                <a:off x="10167520" y="2118867"/>
                <a:ext cx="329040" cy="5338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4291C362-16D2-4B2C-AA68-EC08776465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58880" y="2109867"/>
                  <a:ext cx="3466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B8429ACB-59EF-4AE4-80F9-9901818E0663}"/>
                    </a:ext>
                  </a:extLst>
                </p14:cNvPr>
                <p14:cNvContentPartPr/>
                <p14:nvPr/>
              </p14:nvContentPartPr>
              <p14:xfrm>
                <a:off x="10626520" y="2416227"/>
                <a:ext cx="156600" cy="234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B8429ACB-59EF-4AE4-80F9-9901818E066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17880" y="2407587"/>
                  <a:ext cx="174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044DFCCA-7185-4B86-BACE-341B0732E2F2}"/>
                    </a:ext>
                  </a:extLst>
                </p14:cNvPr>
                <p14:cNvContentPartPr/>
                <p14:nvPr/>
              </p14:nvContentPartPr>
              <p14:xfrm>
                <a:off x="10644880" y="2592627"/>
                <a:ext cx="179280" cy="291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044DFCCA-7185-4B86-BACE-341B0732E2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35880" y="2583627"/>
                  <a:ext cx="196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7E5B9894-E658-4882-95F0-680FB7928E55}"/>
                    </a:ext>
                  </a:extLst>
                </p14:cNvPr>
                <p14:cNvContentPartPr/>
                <p14:nvPr/>
              </p14:nvContentPartPr>
              <p14:xfrm>
                <a:off x="11024680" y="2177187"/>
                <a:ext cx="208800" cy="59832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7E5B9894-E658-4882-95F0-680FB7928E5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15680" y="2168187"/>
                  <a:ext cx="22644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4BBFDFC2-AADE-4029-9CD8-F631A4305929}"/>
                    </a:ext>
                  </a:extLst>
                </p14:cNvPr>
                <p14:cNvContentPartPr/>
                <p14:nvPr/>
              </p14:nvContentPartPr>
              <p14:xfrm>
                <a:off x="11389000" y="2623227"/>
                <a:ext cx="80640" cy="15984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4BBFDFC2-AADE-4029-9CD8-F631A43059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80000" y="2614587"/>
                  <a:ext cx="98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C9EA8E7A-D850-42EF-8175-726C0AACD89D}"/>
                    </a:ext>
                  </a:extLst>
                </p14:cNvPr>
                <p14:cNvContentPartPr/>
                <p14:nvPr/>
              </p14:nvContentPartPr>
              <p14:xfrm>
                <a:off x="11594200" y="2266467"/>
                <a:ext cx="247320" cy="56160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C9EA8E7A-D850-42EF-8175-726C0AACD89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585200" y="2257467"/>
                  <a:ext cx="264960" cy="57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Käsinkirjoitus 47">
                <a:extLst>
                  <a:ext uri="{FF2B5EF4-FFF2-40B4-BE49-F238E27FC236}">
                    <a16:creationId xmlns:a16="http://schemas.microsoft.com/office/drawing/2014/main" id="{9FF7ECFA-1D9D-4555-BC00-154B520F6EF4}"/>
                  </a:ext>
                </a:extLst>
              </p14:cNvPr>
              <p14:cNvContentPartPr/>
              <p14:nvPr/>
            </p14:nvContentPartPr>
            <p14:xfrm>
              <a:off x="1107760" y="3123627"/>
              <a:ext cx="1415160" cy="273600"/>
            </p14:xfrm>
          </p:contentPart>
        </mc:Choice>
        <mc:Fallback>
          <p:pic>
            <p:nvPicPr>
              <p:cNvPr id="48" name="Käsinkirjoitus 47">
                <a:extLst>
                  <a:ext uri="{FF2B5EF4-FFF2-40B4-BE49-F238E27FC236}">
                    <a16:creationId xmlns:a16="http://schemas.microsoft.com/office/drawing/2014/main" id="{9FF7ECFA-1D9D-4555-BC00-154B520F6EF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98760" y="3114987"/>
                <a:ext cx="143280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Ryhmä 52">
            <a:extLst>
              <a:ext uri="{FF2B5EF4-FFF2-40B4-BE49-F238E27FC236}">
                <a16:creationId xmlns:a16="http://schemas.microsoft.com/office/drawing/2014/main" id="{8715FAE1-5C4F-4BAD-879E-75B7C3AD8644}"/>
              </a:ext>
            </a:extLst>
          </p:cNvPr>
          <p:cNvGrpSpPr/>
          <p:nvPr/>
        </p:nvGrpSpPr>
        <p:grpSpPr>
          <a:xfrm>
            <a:off x="1621840" y="3505227"/>
            <a:ext cx="842400" cy="502200"/>
            <a:chOff x="1621840" y="3505227"/>
            <a:chExt cx="84240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165AFFB1-2EE1-46AA-B7E1-445F1D5C3E0C}"/>
                    </a:ext>
                  </a:extLst>
                </p14:cNvPr>
                <p14:cNvContentPartPr/>
                <p14:nvPr/>
              </p14:nvContentPartPr>
              <p14:xfrm>
                <a:off x="1621840" y="3505227"/>
                <a:ext cx="166680" cy="4053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165AFFB1-2EE1-46AA-B7E1-445F1D5C3E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13200" y="3496587"/>
                  <a:ext cx="1843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2AFB967A-1698-46AF-B409-632D224AF083}"/>
                    </a:ext>
                  </a:extLst>
                </p14:cNvPr>
                <p14:cNvContentPartPr/>
                <p14:nvPr/>
              </p14:nvContentPartPr>
              <p14:xfrm>
                <a:off x="1842520" y="3926067"/>
                <a:ext cx="43920" cy="813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2AFB967A-1698-46AF-B409-632D224AF08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33880" y="3917067"/>
                  <a:ext cx="61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2CFC73E1-EB4C-4AC3-89C5-2DA442C34387}"/>
                    </a:ext>
                  </a:extLst>
                </p14:cNvPr>
                <p14:cNvContentPartPr/>
                <p14:nvPr/>
              </p14:nvContentPartPr>
              <p14:xfrm>
                <a:off x="1934680" y="3589467"/>
                <a:ext cx="143640" cy="37764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2CFC73E1-EB4C-4AC3-89C5-2DA442C343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26040" y="3580467"/>
                  <a:ext cx="1612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B02A10F4-E7D5-4826-A47A-7B5F5373C268}"/>
                    </a:ext>
                  </a:extLst>
                </p14:cNvPr>
                <p14:cNvContentPartPr/>
                <p14:nvPr/>
              </p14:nvContentPartPr>
              <p14:xfrm>
                <a:off x="2206120" y="3758667"/>
                <a:ext cx="258120" cy="1731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B02A10F4-E7D5-4826-A47A-7B5F5373C2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97480" y="3750027"/>
                  <a:ext cx="27576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2F14FE41-7A61-4F23-B724-B94A6DBCB4EC}"/>
              </a:ext>
            </a:extLst>
          </p:cNvPr>
          <p:cNvGrpSpPr/>
          <p:nvPr/>
        </p:nvGrpSpPr>
        <p:grpSpPr>
          <a:xfrm>
            <a:off x="2606440" y="3211467"/>
            <a:ext cx="1364760" cy="818280"/>
            <a:chOff x="2606440" y="3211467"/>
            <a:chExt cx="1364760" cy="81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0845114C-E0A3-461A-9CF1-E6ACF774DBD7}"/>
                    </a:ext>
                  </a:extLst>
                </p14:cNvPr>
                <p14:cNvContentPartPr/>
                <p14:nvPr/>
              </p14:nvContentPartPr>
              <p14:xfrm>
                <a:off x="2606440" y="3211467"/>
                <a:ext cx="1364760" cy="24588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0845114C-E0A3-461A-9CF1-E6ACF774DBD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97800" y="3202467"/>
                  <a:ext cx="1382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345E02DA-F02D-48C1-AFEE-B7DDF9FF4241}"/>
                    </a:ext>
                  </a:extLst>
                </p14:cNvPr>
                <p14:cNvContentPartPr/>
                <p14:nvPr/>
              </p14:nvContentPartPr>
              <p14:xfrm>
                <a:off x="2822800" y="3522507"/>
                <a:ext cx="159120" cy="4521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345E02DA-F02D-48C1-AFEE-B7DDF9FF424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14160" y="3513507"/>
                  <a:ext cx="17676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8EF3E240-5A98-4A8E-BF42-03467A7EA275}"/>
                    </a:ext>
                  </a:extLst>
                </p14:cNvPr>
                <p14:cNvContentPartPr/>
                <p14:nvPr/>
              </p14:nvContentPartPr>
              <p14:xfrm>
                <a:off x="3052840" y="3891867"/>
                <a:ext cx="27000" cy="13788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8EF3E240-5A98-4A8E-BF42-03467A7EA27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43840" y="3882867"/>
                  <a:ext cx="44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F3542353-4667-4A8C-8C42-B3C07B82D13E}"/>
                    </a:ext>
                  </a:extLst>
                </p14:cNvPr>
                <p14:cNvContentPartPr/>
                <p14:nvPr/>
              </p14:nvContentPartPr>
              <p14:xfrm>
                <a:off x="3169840" y="3618987"/>
                <a:ext cx="131760" cy="36900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F3542353-4667-4A8C-8C42-B3C07B82D1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60840" y="3609987"/>
                  <a:ext cx="1494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B26ED943-B6AE-4365-824B-86310D39F50E}"/>
                    </a:ext>
                  </a:extLst>
                </p14:cNvPr>
                <p14:cNvContentPartPr/>
                <p14:nvPr/>
              </p14:nvContentPartPr>
              <p14:xfrm>
                <a:off x="3402760" y="3764067"/>
                <a:ext cx="219240" cy="1627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B26ED943-B6AE-4365-824B-86310D39F50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94120" y="3755427"/>
                  <a:ext cx="23688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0" name="Käsinkirjoitus 59">
                <a:extLst>
                  <a:ext uri="{FF2B5EF4-FFF2-40B4-BE49-F238E27FC236}">
                    <a16:creationId xmlns:a16="http://schemas.microsoft.com/office/drawing/2014/main" id="{342186ED-2744-4F5C-95EE-9988F6D369D3}"/>
                  </a:ext>
                </a:extLst>
              </p14:cNvPr>
              <p14:cNvContentPartPr/>
              <p14:nvPr/>
            </p14:nvContentPartPr>
            <p14:xfrm>
              <a:off x="4362160" y="3176907"/>
              <a:ext cx="198360" cy="291600"/>
            </p14:xfrm>
          </p:contentPart>
        </mc:Choice>
        <mc:Fallback>
          <p:pic>
            <p:nvPicPr>
              <p:cNvPr id="60" name="Käsinkirjoitus 59">
                <a:extLst>
                  <a:ext uri="{FF2B5EF4-FFF2-40B4-BE49-F238E27FC236}">
                    <a16:creationId xmlns:a16="http://schemas.microsoft.com/office/drawing/2014/main" id="{342186ED-2744-4F5C-95EE-9988F6D369D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53520" y="3168267"/>
                <a:ext cx="21600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Ryhmä 64">
            <a:extLst>
              <a:ext uri="{FF2B5EF4-FFF2-40B4-BE49-F238E27FC236}">
                <a16:creationId xmlns:a16="http://schemas.microsoft.com/office/drawing/2014/main" id="{1EBC70EC-A067-4E7C-9CA3-375C08AE35CB}"/>
              </a:ext>
            </a:extLst>
          </p:cNvPr>
          <p:cNvGrpSpPr/>
          <p:nvPr/>
        </p:nvGrpSpPr>
        <p:grpSpPr>
          <a:xfrm>
            <a:off x="11060680" y="1361427"/>
            <a:ext cx="854640" cy="640080"/>
            <a:chOff x="11060680" y="1361427"/>
            <a:chExt cx="854640" cy="64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EB1E7793-63CC-4BC6-9ADA-20AB486B5BC3}"/>
                    </a:ext>
                  </a:extLst>
                </p14:cNvPr>
                <p14:cNvContentPartPr/>
                <p14:nvPr/>
              </p14:nvContentPartPr>
              <p14:xfrm>
                <a:off x="11060680" y="1361427"/>
                <a:ext cx="288000" cy="5403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EB1E7793-63CC-4BC6-9ADA-20AB486B5B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51680" y="1352787"/>
                  <a:ext cx="3056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CC4CAEAA-ECED-47BF-ACCE-1B2DD5075BE3}"/>
                    </a:ext>
                  </a:extLst>
                </p14:cNvPr>
                <p14:cNvContentPartPr/>
                <p14:nvPr/>
              </p14:nvContentPartPr>
              <p14:xfrm>
                <a:off x="11409880" y="1857147"/>
                <a:ext cx="50760" cy="10620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CC4CAEAA-ECED-47BF-ACCE-1B2DD5075BE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00880" y="1848147"/>
                  <a:ext cx="68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12C90D19-0EB6-4D0E-A697-33DD98E2B24F}"/>
                    </a:ext>
                  </a:extLst>
                </p14:cNvPr>
                <p14:cNvContentPartPr/>
                <p14:nvPr/>
              </p14:nvContentPartPr>
              <p14:xfrm>
                <a:off x="11669800" y="1434867"/>
                <a:ext cx="245520" cy="56664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12C90D19-0EB6-4D0E-A697-33DD98E2B24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660800" y="1426227"/>
                  <a:ext cx="263160" cy="58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021F7E90-2148-4A39-8DEA-605892DF6332}"/>
              </a:ext>
            </a:extLst>
          </p:cNvPr>
          <p:cNvGrpSpPr/>
          <p:nvPr/>
        </p:nvGrpSpPr>
        <p:grpSpPr>
          <a:xfrm>
            <a:off x="5832760" y="2897907"/>
            <a:ext cx="973080" cy="863640"/>
            <a:chOff x="5832760" y="2897907"/>
            <a:chExt cx="973080" cy="86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94A36E95-4E2E-48EC-A2C9-E90BA50A215D}"/>
                    </a:ext>
                  </a:extLst>
                </p14:cNvPr>
                <p14:cNvContentPartPr/>
                <p14:nvPr/>
              </p14:nvContentPartPr>
              <p14:xfrm>
                <a:off x="5832760" y="2897907"/>
                <a:ext cx="537480" cy="86364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94A36E95-4E2E-48EC-A2C9-E90BA50A21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23760" y="2888907"/>
                  <a:ext cx="555120" cy="8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3F711B53-AD15-41D0-8A1B-459DC1B9A2EE}"/>
                    </a:ext>
                  </a:extLst>
                </p14:cNvPr>
                <p14:cNvContentPartPr/>
                <p14:nvPr/>
              </p14:nvContentPartPr>
              <p14:xfrm>
                <a:off x="5905480" y="3368787"/>
                <a:ext cx="340200" cy="1476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3F711B53-AD15-41D0-8A1B-459DC1B9A2E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96840" y="3359787"/>
                  <a:ext cx="357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EB8B3FD5-95F2-4F45-8128-C7733C6E6882}"/>
                    </a:ext>
                  </a:extLst>
                </p14:cNvPr>
                <p14:cNvContentPartPr/>
                <p14:nvPr/>
              </p14:nvContentPartPr>
              <p14:xfrm>
                <a:off x="6578320" y="3402627"/>
                <a:ext cx="214200" cy="291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EB8B3FD5-95F2-4F45-8128-C7733C6E688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69680" y="3393987"/>
                  <a:ext cx="231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AD98BFD0-AF71-4675-871A-8A0C833BDB93}"/>
                    </a:ext>
                  </a:extLst>
                </p14:cNvPr>
                <p14:cNvContentPartPr/>
                <p14:nvPr/>
              </p14:nvContentPartPr>
              <p14:xfrm>
                <a:off x="6626920" y="3528627"/>
                <a:ext cx="178920" cy="79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AD98BFD0-AF71-4675-871A-8A0C833BDB9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18280" y="3519987"/>
                  <a:ext cx="19656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77DFF557-406B-4139-AFA6-89B3673ED389}"/>
                  </a:ext>
                </a:extLst>
              </p14:cNvPr>
              <p14:cNvContentPartPr/>
              <p14:nvPr/>
            </p14:nvContentPartPr>
            <p14:xfrm>
              <a:off x="8347720" y="5621667"/>
              <a:ext cx="360" cy="360"/>
            </p14:xfrm>
          </p:contentPart>
        </mc:Choice>
        <mc:Fallback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77DFF557-406B-4139-AFA6-89B3673ED38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339080" y="561266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Ryhmä 84">
            <a:extLst>
              <a:ext uri="{FF2B5EF4-FFF2-40B4-BE49-F238E27FC236}">
                <a16:creationId xmlns:a16="http://schemas.microsoft.com/office/drawing/2014/main" id="{E4CBC5A7-630B-497A-8A26-5B19836BE9EC}"/>
              </a:ext>
            </a:extLst>
          </p:cNvPr>
          <p:cNvGrpSpPr/>
          <p:nvPr/>
        </p:nvGrpSpPr>
        <p:grpSpPr>
          <a:xfrm>
            <a:off x="7135240" y="2971347"/>
            <a:ext cx="977040" cy="798840"/>
            <a:chOff x="7135240" y="2971347"/>
            <a:chExt cx="977040" cy="79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56380E7B-65D0-42E8-B265-F88959EEEEA6}"/>
                    </a:ext>
                  </a:extLst>
                </p14:cNvPr>
                <p14:cNvContentPartPr/>
                <p14:nvPr/>
              </p14:nvContentPartPr>
              <p14:xfrm>
                <a:off x="7135240" y="2971347"/>
                <a:ext cx="360000" cy="43920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56380E7B-65D0-42E8-B265-F88959EEEEA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26240" y="2962707"/>
                  <a:ext cx="3776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05E5D4FB-7707-4F61-8630-44CCDF5B0EA1}"/>
                    </a:ext>
                  </a:extLst>
                </p14:cNvPr>
                <p14:cNvContentPartPr/>
                <p14:nvPr/>
              </p14:nvContentPartPr>
              <p14:xfrm>
                <a:off x="7445560" y="3060267"/>
                <a:ext cx="83880" cy="70992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05E5D4FB-7707-4F61-8630-44CCDF5B0E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36560" y="3051627"/>
                  <a:ext cx="10152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EE1FE381-DB42-4C75-80BF-B7337CC4333A}"/>
                    </a:ext>
                  </a:extLst>
                </p14:cNvPr>
                <p14:cNvContentPartPr/>
                <p14:nvPr/>
              </p14:nvContentPartPr>
              <p14:xfrm>
                <a:off x="7806280" y="2975667"/>
                <a:ext cx="306000" cy="4453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EE1FE381-DB42-4C75-80BF-B7337CC4333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97280" y="2966667"/>
                  <a:ext cx="3236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519F7C66-3F10-496F-AC0A-112EF6A9D6B4}"/>
                    </a:ext>
                  </a:extLst>
                </p14:cNvPr>
                <p14:cNvContentPartPr/>
                <p14:nvPr/>
              </p14:nvContentPartPr>
              <p14:xfrm>
                <a:off x="8081680" y="3047307"/>
                <a:ext cx="20520" cy="69768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519F7C66-3F10-496F-AC0A-112EF6A9D6B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72680" y="3038667"/>
                  <a:ext cx="38160" cy="71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802B5474-7BE4-4BE1-9FC2-853128F5E768}"/>
                  </a:ext>
                </a:extLst>
              </p14:cNvPr>
              <p14:cNvContentPartPr/>
              <p14:nvPr/>
            </p14:nvContentPartPr>
            <p14:xfrm>
              <a:off x="6689200" y="4317027"/>
              <a:ext cx="362880" cy="680040"/>
            </p14:xfrm>
          </p:contentPart>
        </mc:Choice>
        <mc:Fallback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802B5474-7BE4-4BE1-9FC2-853128F5E76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80200" y="4308387"/>
                <a:ext cx="38052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BCDADB1D-8838-4812-A44E-8BE31A01508D}"/>
                  </a:ext>
                </a:extLst>
              </p14:cNvPr>
              <p14:cNvContentPartPr/>
              <p14:nvPr/>
            </p14:nvContentPartPr>
            <p14:xfrm>
              <a:off x="7380040" y="4589907"/>
              <a:ext cx="8640" cy="12240"/>
            </p14:xfrm>
          </p:contentPart>
        </mc:Choice>
        <mc:Fallback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BCDADB1D-8838-4812-A44E-8BE31A01508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71400" y="4581267"/>
                <a:ext cx="26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E1F40470-CFA1-42D5-9A2A-7972B6E2CDF9}"/>
                  </a:ext>
                </a:extLst>
              </p14:cNvPr>
              <p14:cNvContentPartPr/>
              <p14:nvPr/>
            </p14:nvContentPartPr>
            <p14:xfrm>
              <a:off x="7391920" y="4980147"/>
              <a:ext cx="9360" cy="10800"/>
            </p14:xfrm>
          </p:contentPart>
        </mc:Choice>
        <mc:Fallback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E1F40470-CFA1-42D5-9A2A-7972B6E2CDF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82920" y="4971507"/>
                <a:ext cx="2700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Ryhmä 83">
            <a:extLst>
              <a:ext uri="{FF2B5EF4-FFF2-40B4-BE49-F238E27FC236}">
                <a16:creationId xmlns:a16="http://schemas.microsoft.com/office/drawing/2014/main" id="{D8B9C792-B5F6-416A-AEF3-A0494573ACE4}"/>
              </a:ext>
            </a:extLst>
          </p:cNvPr>
          <p:cNvGrpSpPr/>
          <p:nvPr/>
        </p:nvGrpSpPr>
        <p:grpSpPr>
          <a:xfrm>
            <a:off x="7799440" y="4324587"/>
            <a:ext cx="826560" cy="779040"/>
            <a:chOff x="7799440" y="4324587"/>
            <a:chExt cx="826560" cy="77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7345291C-5ACE-4F35-B276-CB45D164C281}"/>
                    </a:ext>
                  </a:extLst>
                </p14:cNvPr>
                <p14:cNvContentPartPr/>
                <p14:nvPr/>
              </p14:nvContentPartPr>
              <p14:xfrm>
                <a:off x="7799440" y="4324587"/>
                <a:ext cx="296280" cy="4334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7345291C-5ACE-4F35-B276-CB45D164C28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90440" y="4315587"/>
                  <a:ext cx="3139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9DCAE346-A39C-4F9F-8490-C84A1E9382DA}"/>
                    </a:ext>
                  </a:extLst>
                </p14:cNvPr>
                <p14:cNvContentPartPr/>
                <p14:nvPr/>
              </p14:nvContentPartPr>
              <p14:xfrm>
                <a:off x="8099320" y="4398387"/>
                <a:ext cx="42840" cy="61596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9DCAE346-A39C-4F9F-8490-C84A1E9382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90320" y="4389747"/>
                  <a:ext cx="6048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68A00EC8-5DD1-4DEB-96AD-26763B91BFB1}"/>
                    </a:ext>
                  </a:extLst>
                </p14:cNvPr>
                <p14:cNvContentPartPr/>
                <p14:nvPr/>
              </p14:nvContentPartPr>
              <p14:xfrm>
                <a:off x="8318920" y="4377867"/>
                <a:ext cx="307080" cy="4309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68A00EC8-5DD1-4DEB-96AD-26763B91BF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10280" y="4369227"/>
                  <a:ext cx="3247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FECAA9EA-1D9F-4F08-9D7D-43DF4274D512}"/>
                    </a:ext>
                  </a:extLst>
                </p14:cNvPr>
                <p14:cNvContentPartPr/>
                <p14:nvPr/>
              </p14:nvContentPartPr>
              <p14:xfrm>
                <a:off x="8467600" y="4431507"/>
                <a:ext cx="106200" cy="67212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FECAA9EA-1D9F-4F08-9D7D-43DF4274D5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58600" y="4422867"/>
                  <a:ext cx="123840" cy="68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D3ACF70A-65C6-4306-B390-594C94508721}"/>
              </a:ext>
            </a:extLst>
          </p:cNvPr>
          <p:cNvGrpSpPr/>
          <p:nvPr/>
        </p:nvGrpSpPr>
        <p:grpSpPr>
          <a:xfrm>
            <a:off x="8928040" y="4268787"/>
            <a:ext cx="967320" cy="891720"/>
            <a:chOff x="8928040" y="4268787"/>
            <a:chExt cx="967320" cy="89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C83E30A3-7550-4CF9-8ECA-034C074E1B54}"/>
                    </a:ext>
                  </a:extLst>
                </p14:cNvPr>
                <p14:cNvContentPartPr/>
                <p14:nvPr/>
              </p14:nvContentPartPr>
              <p14:xfrm>
                <a:off x="8928040" y="4751187"/>
                <a:ext cx="351720" cy="40932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C83E30A3-7550-4CF9-8ECA-034C074E1B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19040" y="4742187"/>
                  <a:ext cx="3693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E113DCE8-41B2-43BF-8BD0-6E2086684188}"/>
                    </a:ext>
                  </a:extLst>
                </p14:cNvPr>
                <p14:cNvContentPartPr/>
                <p14:nvPr/>
              </p14:nvContentPartPr>
              <p14:xfrm>
                <a:off x="9267160" y="4268787"/>
                <a:ext cx="628200" cy="32796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E113DCE8-41B2-43BF-8BD0-6E20866841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58160" y="4260147"/>
                  <a:ext cx="645840" cy="34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3593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5D249-670F-FAB8-8306-27F62988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4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E2164E4-9B1A-5B8C-139F-95DF2580F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964196" cy="4796558"/>
          </a:xfrm>
        </p:spPr>
      </p:pic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B7D6350F-65F4-4C51-B7CE-2548C0916A82}"/>
              </a:ext>
            </a:extLst>
          </p:cNvPr>
          <p:cNvCxnSpPr/>
          <p:nvPr/>
        </p:nvCxnSpPr>
        <p:spPr>
          <a:xfrm>
            <a:off x="1651000" y="5215467"/>
            <a:ext cx="2396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65430901-00EC-4BD9-BED9-4220AB60270A}"/>
                  </a:ext>
                </a:extLst>
              </p14:cNvPr>
              <p14:cNvContentPartPr/>
              <p14:nvPr/>
            </p14:nvContentPartPr>
            <p14:xfrm>
              <a:off x="592240" y="3335307"/>
              <a:ext cx="360" cy="36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65430901-00EC-4BD9-BED9-4220AB602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600" y="33266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9584A0CC-6CAC-4964-9121-4167337EC478}"/>
                  </a:ext>
                </a:extLst>
              </p14:cNvPr>
              <p14:cNvContentPartPr/>
              <p14:nvPr/>
            </p14:nvContentPartPr>
            <p14:xfrm>
              <a:off x="1642720" y="5087067"/>
              <a:ext cx="199440" cy="13644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9584A0CC-6CAC-4964-9121-4167337EC4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3720" y="5078427"/>
                <a:ext cx="217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EB10AE80-7AEE-4E89-9757-B0E5D9D552F5}"/>
                  </a:ext>
                </a:extLst>
              </p14:cNvPr>
              <p14:cNvContentPartPr/>
              <p14:nvPr/>
            </p14:nvContentPartPr>
            <p14:xfrm>
              <a:off x="3839800" y="5075547"/>
              <a:ext cx="210960" cy="12636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EB10AE80-7AEE-4E89-9757-B0E5D9D552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0800" y="5066547"/>
                <a:ext cx="228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DCE0EFCD-069B-467C-90A8-C39D5AB72FFB}"/>
                  </a:ext>
                </a:extLst>
              </p14:cNvPr>
              <p14:cNvContentPartPr/>
              <p14:nvPr/>
            </p14:nvContentPartPr>
            <p14:xfrm>
              <a:off x="6949540" y="2541504"/>
              <a:ext cx="261" cy="20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DCE0EFCD-069B-467C-90A8-C39D5AB72F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3276" y="2536504"/>
                <a:ext cx="13050" cy="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FCA3A042-122C-4658-A6C7-B043FC081CB7}"/>
                  </a:ext>
                </a:extLst>
              </p14:cNvPr>
              <p14:cNvContentPartPr/>
              <p14:nvPr/>
            </p14:nvContentPartPr>
            <p14:xfrm>
              <a:off x="2790760" y="4849107"/>
              <a:ext cx="150480" cy="32580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FCA3A042-122C-4658-A6C7-B043FC081CB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81760" y="4840467"/>
                <a:ext cx="168120" cy="34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Ryhmä 17">
            <a:extLst>
              <a:ext uri="{FF2B5EF4-FFF2-40B4-BE49-F238E27FC236}">
                <a16:creationId xmlns:a16="http://schemas.microsoft.com/office/drawing/2014/main" id="{6CA79874-D5A2-4A4A-B6DC-D9DC29C0B166}"/>
              </a:ext>
            </a:extLst>
          </p:cNvPr>
          <p:cNvGrpSpPr/>
          <p:nvPr/>
        </p:nvGrpSpPr>
        <p:grpSpPr>
          <a:xfrm>
            <a:off x="2097400" y="5270667"/>
            <a:ext cx="477720" cy="429480"/>
            <a:chOff x="2097400" y="5270667"/>
            <a:chExt cx="47772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DE88C346-83FB-4B85-B3C6-4C399ABEDBF2}"/>
                    </a:ext>
                  </a:extLst>
                </p14:cNvPr>
                <p14:cNvContentPartPr/>
                <p14:nvPr/>
              </p14:nvContentPartPr>
              <p14:xfrm>
                <a:off x="2115760" y="5270667"/>
                <a:ext cx="231480" cy="3600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DE88C346-83FB-4B85-B3C6-4C399ABEDB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07120" y="5262027"/>
                  <a:ext cx="2491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71AD464A-75FC-455B-B0FD-9D4A613E46AD}"/>
                    </a:ext>
                  </a:extLst>
                </p14:cNvPr>
                <p14:cNvContentPartPr/>
                <p14:nvPr/>
              </p14:nvContentPartPr>
              <p14:xfrm>
                <a:off x="2097400" y="5479107"/>
                <a:ext cx="225000" cy="2304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71AD464A-75FC-455B-B0FD-9D4A613E46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88760" y="5470467"/>
                  <a:ext cx="242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634DBA90-E694-4CA5-A5A3-DF0323B4CB90}"/>
                    </a:ext>
                  </a:extLst>
                </p14:cNvPr>
                <p14:cNvContentPartPr/>
                <p14:nvPr/>
              </p14:nvContentPartPr>
              <p14:xfrm>
                <a:off x="2420680" y="5525547"/>
                <a:ext cx="13320" cy="1746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634DBA90-E694-4CA5-A5A3-DF0323B4CB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11680" y="5516547"/>
                  <a:ext cx="30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479EEA00-0F4A-4137-AC1A-5A1A9F8B56A1}"/>
                    </a:ext>
                  </a:extLst>
                </p14:cNvPr>
                <p14:cNvContentPartPr/>
                <p14:nvPr/>
              </p14:nvContentPartPr>
              <p14:xfrm>
                <a:off x="2447320" y="5562987"/>
                <a:ext cx="127800" cy="1353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479EEA00-0F4A-4137-AC1A-5A1A9F8B56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38680" y="5553987"/>
                  <a:ext cx="1454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9A3D4B86-4C04-4467-8FF4-9FA7E16B045F}"/>
              </a:ext>
            </a:extLst>
          </p:cNvPr>
          <p:cNvGrpSpPr/>
          <p:nvPr/>
        </p:nvGrpSpPr>
        <p:grpSpPr>
          <a:xfrm>
            <a:off x="6519932" y="416973"/>
            <a:ext cx="914969" cy="564806"/>
            <a:chOff x="6519932" y="416973"/>
            <a:chExt cx="914969" cy="56480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BC2F22FE-AB04-4A3B-8F46-1571DF61B6FF}"/>
                    </a:ext>
                  </a:extLst>
                </p14:cNvPr>
                <p14:cNvContentPartPr/>
                <p14:nvPr/>
              </p14:nvContentPartPr>
              <p14:xfrm>
                <a:off x="6607990" y="416973"/>
                <a:ext cx="273293" cy="436114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BC2F22FE-AB04-4A3B-8F46-1571DF61B6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98988" y="407977"/>
                  <a:ext cx="290936" cy="4537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CA3378BC-7544-4C5A-888A-E3A46E9D98D1}"/>
                    </a:ext>
                  </a:extLst>
                </p14:cNvPr>
                <p14:cNvContentPartPr/>
                <p14:nvPr/>
              </p14:nvContentPartPr>
              <p14:xfrm>
                <a:off x="6519932" y="697775"/>
                <a:ext cx="388186" cy="47634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CA3378BC-7544-4C5A-888A-E3A46E9D98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11298" y="688753"/>
                  <a:ext cx="405814" cy="65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20298E55-21F0-4A47-8BCB-1207F9ECD23D}"/>
                    </a:ext>
                  </a:extLst>
                </p14:cNvPr>
                <p14:cNvContentPartPr/>
                <p14:nvPr/>
              </p14:nvContentPartPr>
              <p14:xfrm>
                <a:off x="7013630" y="812457"/>
                <a:ext cx="3386" cy="169322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20298E55-21F0-4A47-8BCB-1207F9ECD2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05165" y="803470"/>
                  <a:ext cx="19977" cy="186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67179D3D-89E1-4829-9533-5B72091BE48C}"/>
                    </a:ext>
                  </a:extLst>
                </p14:cNvPr>
                <p14:cNvContentPartPr/>
                <p14:nvPr/>
              </p14:nvContentPartPr>
              <p14:xfrm>
                <a:off x="7011806" y="852887"/>
                <a:ext cx="155535" cy="108879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67179D3D-89E1-4829-9533-5B72091BE4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03165" y="843904"/>
                  <a:ext cx="173177" cy="126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404A8F00-5394-40AB-8037-6AA1B117A5E1}"/>
                    </a:ext>
                  </a:extLst>
                </p14:cNvPr>
                <p14:cNvContentPartPr/>
                <p14:nvPr/>
              </p14:nvContentPartPr>
              <p14:xfrm>
                <a:off x="7177501" y="576288"/>
                <a:ext cx="198261" cy="284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404A8F00-5394-40AB-8037-6AA1B117A5E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68505" y="567294"/>
                  <a:ext cx="215892" cy="46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209B4B59-F194-419C-90D6-49C4B446EBC7}"/>
                    </a:ext>
                  </a:extLst>
                </p14:cNvPr>
                <p14:cNvContentPartPr/>
                <p14:nvPr/>
              </p14:nvContentPartPr>
              <p14:xfrm>
                <a:off x="7245238" y="678361"/>
                <a:ext cx="189663" cy="34224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209B4B59-F194-419C-90D6-49C4B446EB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36241" y="669448"/>
                  <a:ext cx="207298" cy="516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882E9144-E8CA-46C4-A146-26F6E6AF76EC}"/>
              </a:ext>
            </a:extLst>
          </p:cNvPr>
          <p:cNvGrpSpPr/>
          <p:nvPr/>
        </p:nvGrpSpPr>
        <p:grpSpPr>
          <a:xfrm>
            <a:off x="7711841" y="360332"/>
            <a:ext cx="624742" cy="681892"/>
            <a:chOff x="7711841" y="360332"/>
            <a:chExt cx="624742" cy="68189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29A517F0-1B3F-4055-9C81-3F2B08CBE3CD}"/>
                    </a:ext>
                  </a:extLst>
                </p14:cNvPr>
                <p14:cNvContentPartPr/>
                <p14:nvPr/>
              </p14:nvContentPartPr>
              <p14:xfrm>
                <a:off x="7772545" y="360332"/>
                <a:ext cx="76334" cy="254784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29A517F0-1B3F-4055-9C81-3F2B08CBE3C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63543" y="351335"/>
                  <a:ext cx="93977" cy="272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FB4F4E9A-0AD5-4356-828F-72682109EAE4}"/>
                    </a:ext>
                  </a:extLst>
                </p14:cNvPr>
                <p14:cNvContentPartPr/>
                <p14:nvPr/>
              </p14:nvContentPartPr>
              <p14:xfrm>
                <a:off x="7711841" y="649941"/>
                <a:ext cx="368906" cy="57441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FB4F4E9A-0AD5-4356-828F-72682109EA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03203" y="641325"/>
                  <a:ext cx="386542" cy="75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6C181729-77D5-4D5A-8C62-CDEEF1FCE277}"/>
                    </a:ext>
                  </a:extLst>
                </p14:cNvPr>
                <p14:cNvContentPartPr/>
                <p14:nvPr/>
              </p14:nvContentPartPr>
              <p14:xfrm>
                <a:off x="7810061" y="747011"/>
                <a:ext cx="345198" cy="295213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6C181729-77D5-4D5A-8C62-CDEEF1FCE2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01062" y="738381"/>
                  <a:ext cx="362836" cy="312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362D8477-3D46-42FC-8090-7034CB8D38DF}"/>
                    </a:ext>
                  </a:extLst>
                </p14:cNvPr>
                <p14:cNvContentPartPr/>
                <p14:nvPr/>
              </p14:nvContentPartPr>
              <p14:xfrm>
                <a:off x="8306363" y="640934"/>
                <a:ext cx="30220" cy="45833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362D8477-3D46-42FC-8090-7034CB8D38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97369" y="631982"/>
                  <a:ext cx="47848" cy="633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7C420DB1-B4F2-47EB-87DA-0FA9F1C6CCC0}"/>
              </a:ext>
            </a:extLst>
          </p:cNvPr>
          <p:cNvGrpSpPr/>
          <p:nvPr/>
        </p:nvGrpSpPr>
        <p:grpSpPr>
          <a:xfrm>
            <a:off x="8523121" y="413570"/>
            <a:ext cx="801381" cy="358458"/>
            <a:chOff x="8523121" y="413570"/>
            <a:chExt cx="801381" cy="35845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884C4061-F598-4FB7-B9B9-B396273B6779}"/>
                    </a:ext>
                  </a:extLst>
                </p14:cNvPr>
                <p14:cNvContentPartPr/>
                <p14:nvPr/>
              </p14:nvContentPartPr>
              <p14:xfrm>
                <a:off x="8523121" y="565079"/>
                <a:ext cx="241508" cy="193139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884C4061-F598-4FB7-B9B9-B396273B67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14123" y="556087"/>
                  <a:ext cx="259144" cy="210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7DBE80BF-B444-41F9-A61D-0A6A16CB72AC}"/>
                    </a:ext>
                  </a:extLst>
                </p14:cNvPr>
                <p14:cNvContentPartPr/>
                <p14:nvPr/>
              </p14:nvContentPartPr>
              <p14:xfrm>
                <a:off x="8918601" y="643737"/>
                <a:ext cx="261" cy="2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7DBE80BF-B444-41F9-A61D-0A6A16CB72A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12076" y="638937"/>
                  <a:ext cx="13050" cy="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503B3E98-1760-43D1-B51B-21A42BE55D70}"/>
                    </a:ext>
                  </a:extLst>
                </p14:cNvPr>
                <p14:cNvContentPartPr/>
                <p14:nvPr/>
              </p14:nvContentPartPr>
              <p14:xfrm>
                <a:off x="9058243" y="413570"/>
                <a:ext cx="266259" cy="358458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503B3E98-1760-43D1-B51B-21A42BE55D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49608" y="404573"/>
                  <a:ext cx="283890" cy="3760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Käsinkirjoitus 36">
                <a:extLst>
                  <a:ext uri="{FF2B5EF4-FFF2-40B4-BE49-F238E27FC236}">
                    <a16:creationId xmlns:a16="http://schemas.microsoft.com/office/drawing/2014/main" id="{73441618-1038-41B1-95D8-3557994A4A3D}"/>
                  </a:ext>
                </a:extLst>
              </p14:cNvPr>
              <p14:cNvContentPartPr/>
              <p14:nvPr/>
            </p14:nvContentPartPr>
            <p14:xfrm>
              <a:off x="8837317" y="732000"/>
              <a:ext cx="24229" cy="84061"/>
            </p14:xfrm>
          </p:contentPart>
        </mc:Choice>
        <mc:Fallback>
          <p:pic>
            <p:nvPicPr>
              <p:cNvPr id="37" name="Käsinkirjoitus 36">
                <a:extLst>
                  <a:ext uri="{FF2B5EF4-FFF2-40B4-BE49-F238E27FC236}">
                    <a16:creationId xmlns:a16="http://schemas.microsoft.com/office/drawing/2014/main" id="{73441618-1038-41B1-95D8-3557994A4A3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28409" y="723019"/>
                <a:ext cx="41688" cy="101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8" name="Käsinkirjoitus 37">
                <a:extLst>
                  <a:ext uri="{FF2B5EF4-FFF2-40B4-BE49-F238E27FC236}">
                    <a16:creationId xmlns:a16="http://schemas.microsoft.com/office/drawing/2014/main" id="{5B79022E-BE95-4EC4-99AA-293F2F7876FE}"/>
                  </a:ext>
                </a:extLst>
              </p14:cNvPr>
              <p14:cNvContentPartPr/>
              <p14:nvPr/>
            </p14:nvContentPartPr>
            <p14:xfrm>
              <a:off x="9452160" y="766024"/>
              <a:ext cx="261" cy="200"/>
            </p14:xfrm>
          </p:contentPart>
        </mc:Choice>
        <mc:Fallback>
          <p:pic>
            <p:nvPicPr>
              <p:cNvPr id="38" name="Käsinkirjoitus 37">
                <a:extLst>
                  <a:ext uri="{FF2B5EF4-FFF2-40B4-BE49-F238E27FC236}">
                    <a16:creationId xmlns:a16="http://schemas.microsoft.com/office/drawing/2014/main" id="{5B79022E-BE95-4EC4-99AA-293F2F7876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5635" y="761024"/>
                <a:ext cx="13050" cy="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9" name="Käsinkirjoitus 38">
                <a:extLst>
                  <a:ext uri="{FF2B5EF4-FFF2-40B4-BE49-F238E27FC236}">
                    <a16:creationId xmlns:a16="http://schemas.microsoft.com/office/drawing/2014/main" id="{7FC0AF78-B1A9-4A71-88A1-D80B40C28CA3}"/>
                  </a:ext>
                </a:extLst>
              </p14:cNvPr>
              <p14:cNvContentPartPr/>
              <p14:nvPr/>
            </p14:nvContentPartPr>
            <p14:xfrm>
              <a:off x="9397970" y="758419"/>
              <a:ext cx="27354" cy="103275"/>
            </p14:xfrm>
          </p:contentPart>
        </mc:Choice>
        <mc:Fallback>
          <p:pic>
            <p:nvPicPr>
              <p:cNvPr id="39" name="Käsinkirjoitus 38">
                <a:extLst>
                  <a:ext uri="{FF2B5EF4-FFF2-40B4-BE49-F238E27FC236}">
                    <a16:creationId xmlns:a16="http://schemas.microsoft.com/office/drawing/2014/main" id="{7FC0AF78-B1A9-4A71-88A1-D80B40C28CA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388972" y="749423"/>
                <a:ext cx="44990" cy="120907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Ryhmä 65">
            <a:extLst>
              <a:ext uri="{FF2B5EF4-FFF2-40B4-BE49-F238E27FC236}">
                <a16:creationId xmlns:a16="http://schemas.microsoft.com/office/drawing/2014/main" id="{B005C023-829B-4E9A-9D56-56E17D931544}"/>
              </a:ext>
            </a:extLst>
          </p:cNvPr>
          <p:cNvGrpSpPr/>
          <p:nvPr/>
        </p:nvGrpSpPr>
        <p:grpSpPr>
          <a:xfrm>
            <a:off x="9742387" y="214827"/>
            <a:ext cx="1360210" cy="845809"/>
            <a:chOff x="9742387" y="214827"/>
            <a:chExt cx="1360210" cy="84580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CF1F37CB-1092-41F5-B96D-BBC5B0D3E9DA}"/>
                    </a:ext>
                  </a:extLst>
                </p14:cNvPr>
                <p14:cNvContentPartPr/>
                <p14:nvPr/>
              </p14:nvContentPartPr>
              <p14:xfrm>
                <a:off x="9742387" y="214827"/>
                <a:ext cx="237340" cy="232968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CF1F37CB-1092-41F5-B96D-BBC5B0D3E9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33397" y="205825"/>
                  <a:ext cx="254961" cy="250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54268B54-BD70-40FF-9142-8934D2ACB90D}"/>
                    </a:ext>
                  </a:extLst>
                </p14:cNvPr>
                <p14:cNvContentPartPr/>
                <p14:nvPr/>
              </p14:nvContentPartPr>
              <p14:xfrm>
                <a:off x="10058145" y="433185"/>
                <a:ext cx="13809" cy="98471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54268B54-BD70-40FF-9142-8934D2ACB9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49060" y="424200"/>
                  <a:ext cx="31615" cy="116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B4E1E194-CE1E-4E47-8D23-764A27A3F4DD}"/>
                    </a:ext>
                  </a:extLst>
                </p14:cNvPr>
                <p14:cNvContentPartPr/>
                <p14:nvPr/>
              </p14:nvContentPartPr>
              <p14:xfrm>
                <a:off x="10179811" y="326708"/>
                <a:ext cx="102647" cy="16412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B4E1E194-CE1E-4E47-8D23-764A27A3F4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70807" y="317788"/>
                  <a:ext cx="120295" cy="33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284189D4-69DC-45EB-A9F5-FD1BAF4FB513}"/>
                    </a:ext>
                  </a:extLst>
                </p14:cNvPr>
                <p14:cNvContentPartPr/>
                <p14:nvPr/>
              </p14:nvContentPartPr>
              <p14:xfrm>
                <a:off x="10223318" y="426980"/>
                <a:ext cx="90403" cy="21616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284189D4-69DC-45EB-A9F5-FD1BAF4FB5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14349" y="418121"/>
                  <a:ext cx="107981" cy="38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8C93C105-787B-464A-92DD-D5B46752D1F4}"/>
                    </a:ext>
                  </a:extLst>
                </p14:cNvPr>
                <p14:cNvContentPartPr/>
                <p14:nvPr/>
              </p14:nvContentPartPr>
              <p14:xfrm>
                <a:off x="10354624" y="238644"/>
                <a:ext cx="137037" cy="160916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8C93C105-787B-464A-92DD-D5B46752D1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45632" y="229664"/>
                  <a:ext cx="154661" cy="178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4182B017-8FCC-4748-8845-6720C780A702}"/>
                    </a:ext>
                  </a:extLst>
                </p14:cNvPr>
                <p14:cNvContentPartPr/>
                <p14:nvPr/>
              </p14:nvContentPartPr>
              <p14:xfrm>
                <a:off x="10448674" y="300689"/>
                <a:ext cx="12505" cy="227164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4182B017-8FCC-4748-8845-6720C780A7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40099" y="292049"/>
                  <a:ext cx="30012" cy="244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904B2E8F-CA8E-4008-95AC-45A825A16E85}"/>
                    </a:ext>
                  </a:extLst>
                </p14:cNvPr>
                <p14:cNvContentPartPr/>
                <p14:nvPr/>
              </p14:nvContentPartPr>
              <p14:xfrm>
                <a:off x="10571122" y="529454"/>
                <a:ext cx="4950" cy="9607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904B2E8F-CA8E-4008-95AC-45A825A16E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62283" y="520914"/>
                  <a:ext cx="22275" cy="27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808CC788-7723-4CCE-BFB4-181072C1CBF6}"/>
                    </a:ext>
                  </a:extLst>
                </p14:cNvPr>
                <p14:cNvContentPartPr/>
                <p14:nvPr/>
              </p14:nvContentPartPr>
              <p14:xfrm>
                <a:off x="10654230" y="309695"/>
                <a:ext cx="108118" cy="176127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808CC788-7723-4CCE-BFB4-181072C1CB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45609" y="300709"/>
                  <a:ext cx="125719" cy="193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AB3F0D17-9C1A-4B37-A7BC-4B6CF589CF38}"/>
                    </a:ext>
                  </a:extLst>
                </p14:cNvPr>
                <p14:cNvContentPartPr/>
                <p14:nvPr/>
              </p14:nvContentPartPr>
              <p14:xfrm>
                <a:off x="10742028" y="366937"/>
                <a:ext cx="6513" cy="2221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AB3F0D17-9C1A-4B37-A7BC-4B6CF589CF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33344" y="357950"/>
                  <a:ext cx="24243" cy="239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CFAAE1EF-ADD3-494D-995B-044FDDDACD59}"/>
                    </a:ext>
                  </a:extLst>
                </p14:cNvPr>
                <p14:cNvContentPartPr/>
                <p14:nvPr/>
              </p14:nvContentPartPr>
              <p14:xfrm>
                <a:off x="10842851" y="411569"/>
                <a:ext cx="121927" cy="240973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CFAAE1EF-ADD3-494D-995B-044FDDDACD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33859" y="402577"/>
                  <a:ext cx="139551" cy="258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C714BA53-7ED2-4539-A1F5-D11C73CF1525}"/>
                    </a:ext>
                  </a:extLst>
                </p14:cNvPr>
                <p14:cNvContentPartPr/>
                <p14:nvPr/>
              </p14:nvContentPartPr>
              <p14:xfrm>
                <a:off x="10855097" y="552070"/>
                <a:ext cx="193833" cy="37227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C714BA53-7ED2-4539-A1F5-D11C73CF15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46107" y="543121"/>
                  <a:ext cx="211454" cy="54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E5EC7612-5A61-4677-AB86-00A5012989B7}"/>
                    </a:ext>
                  </a:extLst>
                </p14:cNvPr>
                <p14:cNvContentPartPr/>
                <p14:nvPr/>
              </p14:nvContentPartPr>
              <p14:xfrm>
                <a:off x="9963834" y="702979"/>
                <a:ext cx="206077" cy="270195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E5EC7612-5A61-4677-AB86-00A5012989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54827" y="693984"/>
                  <a:ext cx="223730" cy="287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0CCC359F-B03B-4C50-AA15-1C4B086EEA0C}"/>
                    </a:ext>
                  </a:extLst>
                </p14:cNvPr>
                <p14:cNvContentPartPr/>
                <p14:nvPr/>
              </p14:nvContentPartPr>
              <p14:xfrm>
                <a:off x="10280114" y="945954"/>
                <a:ext cx="4950" cy="81458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0CCC359F-B03B-4C50-AA15-1C4B086EEA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71628" y="936983"/>
                  <a:ext cx="22275" cy="99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67157E5D-C9D6-4400-A172-E64A178D3DEE}"/>
                    </a:ext>
                  </a:extLst>
                </p14:cNvPr>
                <p14:cNvContentPartPr/>
                <p14:nvPr/>
              </p14:nvContentPartPr>
              <p14:xfrm>
                <a:off x="10361398" y="849285"/>
                <a:ext cx="101606" cy="22816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67157E5D-C9D6-4400-A172-E64A178D3D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52422" y="840372"/>
                  <a:ext cx="119199" cy="40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318BB94C-F808-4192-A1B8-05D8F9CD941D}"/>
                    </a:ext>
                  </a:extLst>
                </p14:cNvPr>
                <p14:cNvContentPartPr/>
                <p14:nvPr/>
              </p14:nvContentPartPr>
              <p14:xfrm>
                <a:off x="10385627" y="923138"/>
                <a:ext cx="101345" cy="11008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318BB94C-F808-4192-A1B8-05D8F9CD941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76643" y="914261"/>
                  <a:ext cx="118955" cy="28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849C0B67-4DA3-4B69-941A-E19355EC4721}"/>
                    </a:ext>
                  </a:extLst>
                </p14:cNvPr>
                <p14:cNvContentPartPr/>
                <p14:nvPr/>
              </p14:nvContentPartPr>
              <p14:xfrm>
                <a:off x="10531001" y="775431"/>
                <a:ext cx="141987" cy="238172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849C0B67-4DA3-4B69-941A-E19355EC472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22014" y="766437"/>
                  <a:ext cx="159601" cy="255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8E42EDDB-3C50-49EF-BCCE-95D6E31D4DCF}"/>
                    </a:ext>
                  </a:extLst>
                </p14:cNvPr>
                <p14:cNvContentPartPr/>
                <p14:nvPr/>
              </p14:nvContentPartPr>
              <p14:xfrm>
                <a:off x="10772770" y="971973"/>
                <a:ext cx="46374" cy="60444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8E42EDDB-3C50-49EF-BCCE-95D6E31D4DC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63783" y="962978"/>
                  <a:ext cx="63989" cy="78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F0BD5B93-A022-4DCC-8A7F-E07DD2E64456}"/>
                    </a:ext>
                  </a:extLst>
                </p14:cNvPr>
                <p14:cNvContentPartPr/>
                <p14:nvPr/>
              </p14:nvContentPartPr>
              <p14:xfrm>
                <a:off x="10791006" y="844881"/>
                <a:ext cx="163610" cy="215755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F0BD5B93-A022-4DCC-8A7F-E07DD2E644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82016" y="835891"/>
                  <a:ext cx="181230" cy="233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5EF8A6A7-825E-4F0C-B815-7227DC62921E}"/>
                    </a:ext>
                  </a:extLst>
                </p14:cNvPr>
                <p14:cNvContentPartPr/>
                <p14:nvPr/>
              </p14:nvContentPartPr>
              <p14:xfrm>
                <a:off x="10991352" y="842279"/>
                <a:ext cx="111245" cy="1663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5EF8A6A7-825E-4F0C-B815-7227DC6292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82712" y="833279"/>
                  <a:ext cx="128886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DA03B11D-D5F5-4539-8955-46A086913C75}"/>
                    </a:ext>
                  </a:extLst>
                </p14:cNvPr>
                <p14:cNvContentPartPr/>
                <p14:nvPr/>
              </p14:nvContentPartPr>
              <p14:xfrm>
                <a:off x="11088528" y="927541"/>
                <a:ext cx="1563" cy="12409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DA03B11D-D5F5-4539-8955-46A086913C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80713" y="918549"/>
                  <a:ext cx="16880" cy="141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A47D3EC3-4177-486C-8432-F6E5B0AE2A77}"/>
                    </a:ext>
                  </a:extLst>
                </p14:cNvPr>
                <p14:cNvContentPartPr/>
                <p14:nvPr/>
              </p14:nvContentPartPr>
              <p14:xfrm>
                <a:off x="10575551" y="534658"/>
                <a:ext cx="58879" cy="44432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A47D3EC3-4177-486C-8432-F6E5B0AE2A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66576" y="525700"/>
                  <a:ext cx="76471" cy="6199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BE02F5BF-20A6-4989-9455-9B9053EE1726}"/>
                  </a:ext>
                </a:extLst>
              </p14:cNvPr>
              <p14:cNvContentPartPr/>
              <p14:nvPr/>
            </p14:nvContentPartPr>
            <p14:xfrm>
              <a:off x="6995133" y="1506958"/>
              <a:ext cx="29700" cy="99672"/>
            </p14:xfrm>
          </p:contentPart>
        </mc:Choice>
        <mc:Fallback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BE02F5BF-20A6-4989-9455-9B9053EE172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986545" y="1497962"/>
                <a:ext cx="47234" cy="117304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Ryhmä 82">
            <a:extLst>
              <a:ext uri="{FF2B5EF4-FFF2-40B4-BE49-F238E27FC236}">
                <a16:creationId xmlns:a16="http://schemas.microsoft.com/office/drawing/2014/main" id="{A2F7EED6-3E3D-43D8-8A43-0D39C842D030}"/>
              </a:ext>
            </a:extLst>
          </p:cNvPr>
          <p:cNvGrpSpPr/>
          <p:nvPr/>
        </p:nvGrpSpPr>
        <p:grpSpPr>
          <a:xfrm>
            <a:off x="6719495" y="1174519"/>
            <a:ext cx="2016998" cy="435714"/>
            <a:chOff x="6719495" y="1174519"/>
            <a:chExt cx="2016998" cy="43571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D92CC533-4EB2-4150-B949-1C1DD58D8828}"/>
                    </a:ext>
                  </a:extLst>
                </p14:cNvPr>
                <p14:cNvContentPartPr/>
                <p14:nvPr/>
              </p14:nvContentPartPr>
              <p14:xfrm>
                <a:off x="6719495" y="1291003"/>
                <a:ext cx="238643" cy="247178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D92CC533-4EB2-4150-B949-1C1DD58D88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10496" y="1282008"/>
                  <a:ext cx="256280" cy="264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E4546254-6F4E-46EC-AB8D-B8A52DF92E33}"/>
                    </a:ext>
                  </a:extLst>
                </p14:cNvPr>
                <p14:cNvContentPartPr/>
                <p14:nvPr/>
              </p14:nvContentPartPr>
              <p14:xfrm>
                <a:off x="6884670" y="1174519"/>
                <a:ext cx="198000" cy="122088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E4546254-6F4E-46EC-AB8D-B8A52DF92E3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75670" y="1165515"/>
                  <a:ext cx="215640" cy="139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359D8C3D-29F9-47C5-A531-AF1626FE3776}"/>
                    </a:ext>
                  </a:extLst>
                </p14:cNvPr>
                <p14:cNvContentPartPr/>
                <p14:nvPr/>
              </p14:nvContentPartPr>
              <p14:xfrm>
                <a:off x="7106118" y="1441111"/>
                <a:ext cx="134171" cy="14611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359D8C3D-29F9-47C5-A531-AF1626FE377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97125" y="1432202"/>
                  <a:ext cx="151797" cy="32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382E190A-E5C9-4EE7-BC96-A67F6CF4DFBE}"/>
                    </a:ext>
                  </a:extLst>
                </p14:cNvPr>
                <p14:cNvContentPartPr/>
                <p14:nvPr/>
              </p14:nvContentPartPr>
              <p14:xfrm>
                <a:off x="7228043" y="1355650"/>
                <a:ext cx="29961" cy="18073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382E190A-E5C9-4EE7-BC96-A67F6CF4DF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19019" y="1346667"/>
                  <a:ext cx="47649" cy="198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B2A695E3-3B4F-4EE4-A383-3C9D282796A9}"/>
                    </a:ext>
                  </a:extLst>
                </p14:cNvPr>
                <p14:cNvContentPartPr/>
                <p14:nvPr/>
              </p14:nvContentPartPr>
              <p14:xfrm>
                <a:off x="7628995" y="1182124"/>
                <a:ext cx="200606" cy="12429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B2A695E3-3B4F-4EE4-A383-3C9D282796A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20351" y="1173503"/>
                  <a:ext cx="218254" cy="1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D3C64D94-B53B-4663-B336-55BAA7436112}"/>
                    </a:ext>
                  </a:extLst>
                </p14:cNvPr>
                <p14:cNvContentPartPr/>
                <p14:nvPr/>
              </p14:nvContentPartPr>
              <p14:xfrm>
                <a:off x="7876494" y="1467530"/>
                <a:ext cx="141206" cy="19814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D3C64D94-B53B-4663-B336-55BAA74361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67871" y="1458684"/>
                  <a:ext cx="158812" cy="37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B0725E93-A1D3-4C0A-A00F-1EAB288D15D5}"/>
                    </a:ext>
                  </a:extLst>
                </p14:cNvPr>
                <p14:cNvContentPartPr/>
                <p14:nvPr/>
              </p14:nvContentPartPr>
              <p14:xfrm>
                <a:off x="7870242" y="1527974"/>
                <a:ext cx="177679" cy="26219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B0725E93-A1D3-4C0A-A00F-1EAB288D15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61250" y="1518995"/>
                  <a:ext cx="195303" cy="43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6B1B97DD-5A3D-4963-9CE5-1711293A6CDD}"/>
                    </a:ext>
                  </a:extLst>
                </p14:cNvPr>
                <p14:cNvContentPartPr/>
                <p14:nvPr/>
              </p14:nvContentPartPr>
              <p14:xfrm>
                <a:off x="8212835" y="1407687"/>
                <a:ext cx="218582" cy="202546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6B1B97DD-5A3D-4963-9CE5-1711293A6C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03847" y="1398693"/>
                  <a:ext cx="236198" cy="220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17969217-C82D-47C5-8F10-582F29A05D84}"/>
                    </a:ext>
                  </a:extLst>
                </p14:cNvPr>
                <p14:cNvContentPartPr/>
                <p14:nvPr/>
              </p14:nvContentPartPr>
              <p14:xfrm>
                <a:off x="8428811" y="1232761"/>
                <a:ext cx="307682" cy="109278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17969217-C82D-47C5-8F10-582F29A05D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19814" y="1223774"/>
                  <a:ext cx="325315" cy="126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7D0875CA-A18A-47BC-80AA-DD943664F7BA}"/>
                    </a:ext>
                  </a:extLst>
                </p14:cNvPr>
                <p14:cNvContentPartPr/>
                <p14:nvPr/>
              </p14:nvContentPartPr>
              <p14:xfrm>
                <a:off x="7277804" y="1193533"/>
                <a:ext cx="386361" cy="328037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7D0875CA-A18A-47BC-80AA-DD943664F7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68802" y="1184531"/>
                  <a:ext cx="404005" cy="345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45ECFFA2-1319-410A-9AD8-405A9A39E2DE}"/>
                    </a:ext>
                  </a:extLst>
                </p14:cNvPr>
                <p14:cNvContentPartPr/>
                <p14:nvPr/>
              </p14:nvContentPartPr>
              <p14:xfrm>
                <a:off x="7802765" y="1523170"/>
                <a:ext cx="11463" cy="81859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45ECFFA2-1319-410A-9AD8-405A9A39E2D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93810" y="1514194"/>
                  <a:ext cx="29016" cy="994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Ryhmä 93">
            <a:extLst>
              <a:ext uri="{FF2B5EF4-FFF2-40B4-BE49-F238E27FC236}">
                <a16:creationId xmlns:a16="http://schemas.microsoft.com/office/drawing/2014/main" id="{62CB4BE8-B98C-4298-82BB-F36F70003935}"/>
              </a:ext>
            </a:extLst>
          </p:cNvPr>
          <p:cNvGrpSpPr/>
          <p:nvPr/>
        </p:nvGrpSpPr>
        <p:grpSpPr>
          <a:xfrm>
            <a:off x="6636909" y="1746732"/>
            <a:ext cx="775327" cy="274198"/>
            <a:chOff x="6636909" y="1746732"/>
            <a:chExt cx="775327" cy="2741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C7E8C179-BF85-4BD5-840A-FBF96142443E}"/>
                    </a:ext>
                  </a:extLst>
                </p14:cNvPr>
                <p14:cNvContentPartPr/>
                <p14:nvPr/>
              </p14:nvContentPartPr>
              <p14:xfrm>
                <a:off x="6636909" y="1746732"/>
                <a:ext cx="233954" cy="274198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C7E8C179-BF85-4BD5-840A-FBF96142443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27911" y="1737736"/>
                  <a:ext cx="251591" cy="291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D274D5F3-475C-4ACA-ADB1-95365D564445}"/>
                    </a:ext>
                  </a:extLst>
                </p14:cNvPr>
                <p14:cNvContentPartPr/>
                <p14:nvPr/>
              </p14:nvContentPartPr>
              <p14:xfrm>
                <a:off x="6977416" y="1863215"/>
                <a:ext cx="163090" cy="1361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D274D5F3-475C-4ACA-ADB1-95365D56444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68415" y="1854261"/>
                  <a:ext cx="180731" cy="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A2CCC0D9-4E74-4EDE-A08A-E7516D58AD9D}"/>
                    </a:ext>
                  </a:extLst>
                </p14:cNvPr>
                <p14:cNvContentPartPr/>
                <p14:nvPr/>
              </p14:nvContentPartPr>
              <p14:xfrm>
                <a:off x="6995654" y="1954081"/>
                <a:ext cx="150585" cy="11608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A2CCC0D9-4E74-4EDE-A08A-E7516D58AD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86669" y="1945287"/>
                  <a:ext cx="168195" cy="28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9D4B36AB-2580-4A54-8808-45593606AE59}"/>
                    </a:ext>
                  </a:extLst>
                </p14:cNvPr>
                <p14:cNvContentPartPr/>
                <p14:nvPr/>
              </p14:nvContentPartPr>
              <p14:xfrm>
                <a:off x="7300471" y="1842200"/>
                <a:ext cx="100303" cy="19214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9D4B36AB-2580-4A54-8808-45593606AE5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91483" y="1833305"/>
                  <a:ext cx="117919" cy="36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9BAAE3F6-DFF9-41B1-843B-4AC7A2FA472A}"/>
                    </a:ext>
                  </a:extLst>
                </p14:cNvPr>
                <p14:cNvContentPartPr/>
                <p14:nvPr/>
              </p14:nvContentPartPr>
              <p14:xfrm>
                <a:off x="7367165" y="1788962"/>
                <a:ext cx="32045" cy="135297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9BAAE3F6-DFF9-41B1-843B-4AC7A2FA472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58524" y="1780326"/>
                  <a:ext cx="49688" cy="152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1ABBCECA-733A-449D-ACAA-0ABE66FE0884}"/>
                    </a:ext>
                  </a:extLst>
                </p14:cNvPr>
                <p14:cNvContentPartPr/>
                <p14:nvPr/>
              </p14:nvContentPartPr>
              <p14:xfrm>
                <a:off x="7290570" y="1999114"/>
                <a:ext cx="121666" cy="8807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1ABBCECA-733A-449D-ACAA-0ABE66FE088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81571" y="1990307"/>
                  <a:ext cx="139304" cy="260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Ryhmä 115">
            <a:extLst>
              <a:ext uri="{FF2B5EF4-FFF2-40B4-BE49-F238E27FC236}">
                <a16:creationId xmlns:a16="http://schemas.microsoft.com/office/drawing/2014/main" id="{5ECD089D-7093-4A4A-978F-6F00E7CF4729}"/>
              </a:ext>
            </a:extLst>
          </p:cNvPr>
          <p:cNvGrpSpPr/>
          <p:nvPr/>
        </p:nvGrpSpPr>
        <p:grpSpPr>
          <a:xfrm>
            <a:off x="7632902" y="1640055"/>
            <a:ext cx="2722504" cy="524178"/>
            <a:chOff x="7632902" y="1640055"/>
            <a:chExt cx="2722504" cy="5241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0EF69CBC-258D-4A18-BAEF-505E852FAA39}"/>
                    </a:ext>
                  </a:extLst>
                </p14:cNvPr>
                <p14:cNvContentPartPr/>
                <p14:nvPr/>
              </p14:nvContentPartPr>
              <p14:xfrm>
                <a:off x="7873368" y="1884430"/>
                <a:ext cx="153451" cy="80658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0EF69CBC-258D-4A18-BAEF-505E852FAA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64723" y="1875428"/>
                  <a:ext cx="171101" cy="98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01982532-92F0-4099-A7FC-49AC558E8810}"/>
                    </a:ext>
                  </a:extLst>
                </p14:cNvPr>
                <p14:cNvContentPartPr/>
                <p14:nvPr/>
              </p14:nvContentPartPr>
              <p14:xfrm>
                <a:off x="8035416" y="1834995"/>
                <a:ext cx="13809" cy="255985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01982532-92F0-4099-A7FC-49AC558E881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26918" y="1826007"/>
                  <a:ext cx="31159" cy="273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AE772989-C6E1-42A1-B67F-2AD7D97DC1F0}"/>
                    </a:ext>
                  </a:extLst>
                </p14:cNvPr>
                <p14:cNvContentPartPr/>
                <p14:nvPr/>
              </p14:nvContentPartPr>
              <p14:xfrm>
                <a:off x="8139886" y="2035339"/>
                <a:ext cx="23448" cy="46833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AE772989-C6E1-42A1-B67F-2AD7D97DC1F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30868" y="2026333"/>
                  <a:ext cx="41124" cy="64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94E24FC7-D6AA-45B2-A71A-EE71BB176F5E}"/>
                    </a:ext>
                  </a:extLst>
                </p14:cNvPr>
                <p14:cNvContentPartPr/>
                <p14:nvPr/>
              </p14:nvContentPartPr>
              <p14:xfrm>
                <a:off x="8264158" y="1836997"/>
                <a:ext cx="109682" cy="176327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94E24FC7-D6AA-45B2-A71A-EE71BB176F5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55168" y="1828001"/>
                  <a:ext cx="127303" cy="1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194D8EFC-94C5-463E-9C58-6554C8DE662D}"/>
                    </a:ext>
                  </a:extLst>
                </p14:cNvPr>
                <p14:cNvContentPartPr/>
                <p14:nvPr/>
              </p14:nvContentPartPr>
              <p14:xfrm>
                <a:off x="8379050" y="1882629"/>
                <a:ext cx="16674" cy="216956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194D8EFC-94C5-463E-9C58-6554C8DE66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69988" y="1873634"/>
                  <a:ext cx="34435" cy="23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668E5FE8-6377-4695-BDFF-61F45DCCFCEE}"/>
                    </a:ext>
                  </a:extLst>
                </p14:cNvPr>
                <p14:cNvContentPartPr/>
                <p14:nvPr/>
              </p14:nvContentPartPr>
              <p14:xfrm>
                <a:off x="8476227" y="1896640"/>
                <a:ext cx="93789" cy="200544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668E5FE8-6377-4695-BDFF-61F45DCCFCE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67570" y="1888014"/>
                  <a:ext cx="111465" cy="218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A0E531E6-101A-4854-AB85-41DB06638198}"/>
                    </a:ext>
                  </a:extLst>
                </p14:cNvPr>
                <p14:cNvContentPartPr/>
                <p14:nvPr/>
              </p14:nvContentPartPr>
              <p14:xfrm>
                <a:off x="8528853" y="1997112"/>
                <a:ext cx="123751" cy="12009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A0E531E6-101A-4854-AB85-41DB0663819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20219" y="1988282"/>
                  <a:ext cx="141378" cy="29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AE290E09-8A33-4008-BC77-39400ECEEF97}"/>
                    </a:ext>
                  </a:extLst>
                </p14:cNvPr>
                <p14:cNvContentPartPr/>
                <p14:nvPr/>
              </p14:nvContentPartPr>
              <p14:xfrm>
                <a:off x="8578353" y="1795166"/>
                <a:ext cx="203472" cy="113882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AE290E09-8A33-4008-BC77-39400ECEEF9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69350" y="1786185"/>
                  <a:ext cx="221118" cy="131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6446748E-2AB6-4ADA-A05A-D024697DF8DF}"/>
                    </a:ext>
                  </a:extLst>
                </p14:cNvPr>
                <p14:cNvContentPartPr/>
                <p14:nvPr/>
              </p14:nvContentPartPr>
              <p14:xfrm>
                <a:off x="8839661" y="1976897"/>
                <a:ext cx="172990" cy="8006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6446748E-2AB6-4ADA-A05A-D024697DF8D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30651" y="1968195"/>
                  <a:ext cx="190649" cy="25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5589E892-6A6E-480D-B813-0C1378549A76}"/>
                    </a:ext>
                  </a:extLst>
                </p14:cNvPr>
                <p14:cNvContentPartPr/>
                <p14:nvPr/>
              </p14:nvContentPartPr>
              <p14:xfrm>
                <a:off x="8941527" y="1913251"/>
                <a:ext cx="4950" cy="161517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5589E892-6A6E-480D-B813-0C1378549A7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33041" y="1904258"/>
                  <a:ext cx="22275" cy="179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9E440676-5CC4-40B0-98C8-60DB6B12D55A}"/>
                    </a:ext>
                  </a:extLst>
                </p14:cNvPr>
                <p14:cNvContentPartPr/>
                <p14:nvPr/>
              </p14:nvContentPartPr>
              <p14:xfrm>
                <a:off x="9140831" y="1805974"/>
                <a:ext cx="100303" cy="301217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9E440676-5CC4-40B0-98C8-60DB6B12D5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32203" y="1796977"/>
                  <a:ext cx="117919" cy="318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AB69CDC7-4443-41E6-8F16-FD5B91615B24}"/>
                    </a:ext>
                  </a:extLst>
                </p14:cNvPr>
                <p14:cNvContentPartPr/>
                <p14:nvPr/>
              </p14:nvContentPartPr>
              <p14:xfrm>
                <a:off x="9407610" y="1989306"/>
                <a:ext cx="70082" cy="120087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AB69CDC7-4443-41E6-8F16-FD5B91615B2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98625" y="1980317"/>
                  <a:ext cx="87692" cy="137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20839980-83B6-4495-8B30-3AD52F09E938}"/>
                    </a:ext>
                  </a:extLst>
                </p14:cNvPr>
                <p14:cNvContentPartPr/>
                <p14:nvPr/>
              </p14:nvContentPartPr>
              <p14:xfrm>
                <a:off x="9502963" y="1844202"/>
                <a:ext cx="205555" cy="281403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20839980-83B6-4495-8B30-3AD52F09E93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94323" y="1835566"/>
                  <a:ext cx="223195" cy="299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0D9262A4-002C-48E7-AABE-F396CCBEE8F5}"/>
                    </a:ext>
                  </a:extLst>
                </p14:cNvPr>
                <p14:cNvContentPartPr/>
                <p14:nvPr/>
              </p14:nvContentPartPr>
              <p14:xfrm>
                <a:off x="9821847" y="1823186"/>
                <a:ext cx="149542" cy="156913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0D9262A4-002C-48E7-AABE-F396CCBEE8F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12838" y="1814189"/>
                  <a:ext cx="167199" cy="174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B8C85F64-076D-4B3E-B12E-BA9A034F61A0}"/>
                    </a:ext>
                  </a:extLst>
                </p14:cNvPr>
                <p14:cNvContentPartPr/>
                <p14:nvPr/>
              </p14:nvContentPartPr>
              <p14:xfrm>
                <a:off x="9954977" y="1888033"/>
                <a:ext cx="5471" cy="244776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B8C85F64-076D-4B3E-B12E-BA9A034F61A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46429" y="1879047"/>
                  <a:ext cx="22226" cy="262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130A8437-CA38-4021-A26E-DC1C3FF41B8D}"/>
                    </a:ext>
                  </a:extLst>
                </p14:cNvPr>
                <p14:cNvContentPartPr/>
                <p14:nvPr/>
              </p14:nvContentPartPr>
              <p14:xfrm>
                <a:off x="9987802" y="1746532"/>
                <a:ext cx="113069" cy="112281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130A8437-CA38-4021-A26E-DC1C3FF41B8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78800" y="1737535"/>
                  <a:ext cx="130714" cy="129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AA8844FA-71E7-44AE-B24B-C4121385670C}"/>
                    </a:ext>
                  </a:extLst>
                </p14:cNvPr>
                <p14:cNvContentPartPr/>
                <p14:nvPr/>
              </p14:nvContentPartPr>
              <p14:xfrm>
                <a:off x="7632902" y="1640055"/>
                <a:ext cx="2722504" cy="524178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AA8844FA-71E7-44AE-B24B-C4121385670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24263" y="1631055"/>
                  <a:ext cx="2740143" cy="5418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Ryhmä 127">
            <a:extLst>
              <a:ext uri="{FF2B5EF4-FFF2-40B4-BE49-F238E27FC236}">
                <a16:creationId xmlns:a16="http://schemas.microsoft.com/office/drawing/2014/main" id="{080E4A51-F919-4F9F-91E7-2FB4FA5BEC56}"/>
              </a:ext>
            </a:extLst>
          </p:cNvPr>
          <p:cNvGrpSpPr/>
          <p:nvPr/>
        </p:nvGrpSpPr>
        <p:grpSpPr>
          <a:xfrm>
            <a:off x="6763004" y="2246492"/>
            <a:ext cx="882143" cy="252782"/>
            <a:chOff x="6763004" y="2246492"/>
            <a:chExt cx="882143" cy="25278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EEF23A4C-B6B8-4CC8-9CFE-55DFF67371A3}"/>
                    </a:ext>
                  </a:extLst>
                </p14:cNvPr>
                <p14:cNvContentPartPr/>
                <p14:nvPr/>
              </p14:nvContentPartPr>
              <p14:xfrm>
                <a:off x="6763004" y="2250695"/>
                <a:ext cx="224574" cy="248579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EEF23A4C-B6B8-4CC8-9CFE-55DFF67371A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54007" y="2241702"/>
                  <a:ext cx="242209" cy="266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CC0AEF6B-9D85-4E61-A5AC-922A9DBD6F88}"/>
                    </a:ext>
                  </a:extLst>
                </p14:cNvPr>
                <p14:cNvContentPartPr/>
                <p14:nvPr/>
              </p14:nvContentPartPr>
              <p14:xfrm>
                <a:off x="7133211" y="2289122"/>
                <a:ext cx="219363" cy="26819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CC0AEF6B-9D85-4E61-A5AC-922A9DBD6F8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24206" y="2280182"/>
                  <a:ext cx="237013" cy="44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2E490DA5-CF7F-4D63-A7A9-CB826E308676}"/>
                    </a:ext>
                  </a:extLst>
                </p14:cNvPr>
                <p14:cNvContentPartPr/>
                <p14:nvPr/>
              </p14:nvContentPartPr>
              <p14:xfrm>
                <a:off x="7135557" y="2408809"/>
                <a:ext cx="135995" cy="3002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2E490DA5-CF7F-4D63-A7A9-CB826E30867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26922" y="2400470"/>
                  <a:ext cx="153624" cy="19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ADF5C3C6-11CE-4E39-B442-17EEF4CFAAAC}"/>
                    </a:ext>
                  </a:extLst>
                </p14:cNvPr>
                <p14:cNvContentPartPr/>
                <p14:nvPr/>
              </p14:nvContentPartPr>
              <p14:xfrm>
                <a:off x="7467989" y="2309137"/>
                <a:ext cx="156837" cy="19415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ADF5C3C6-11CE-4E39-B442-17EEF4CFAAA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59356" y="2300149"/>
                  <a:ext cx="174463" cy="37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3EBD502D-6A56-4D69-B2A8-CA2BC7AB5E35}"/>
                    </a:ext>
                  </a:extLst>
                </p14:cNvPr>
                <p14:cNvContentPartPr/>
                <p14:nvPr/>
              </p14:nvContentPartPr>
              <p14:xfrm>
                <a:off x="7582881" y="2246492"/>
                <a:ext cx="4168" cy="140101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3EBD502D-6A56-4D69-B2A8-CA2BC7AB5E3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74545" y="2237870"/>
                  <a:ext cx="21187" cy="157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BBEB65F2-C42B-440C-B4FF-FE5C5A358179}"/>
                    </a:ext>
                  </a:extLst>
                </p14:cNvPr>
                <p14:cNvContentPartPr/>
                <p14:nvPr/>
              </p14:nvContentPartPr>
              <p14:xfrm>
                <a:off x="7484923" y="2474256"/>
                <a:ext cx="160224" cy="20415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BBEB65F2-C42B-440C-B4FF-FE5C5A35817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75922" y="2465302"/>
                  <a:ext cx="177867" cy="379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Ryhmä 132">
            <a:extLst>
              <a:ext uri="{FF2B5EF4-FFF2-40B4-BE49-F238E27FC236}">
                <a16:creationId xmlns:a16="http://schemas.microsoft.com/office/drawing/2014/main" id="{71FC7C6C-430A-42FD-AB4F-D8CE3E440C73}"/>
              </a:ext>
            </a:extLst>
          </p:cNvPr>
          <p:cNvGrpSpPr/>
          <p:nvPr/>
        </p:nvGrpSpPr>
        <p:grpSpPr>
          <a:xfrm>
            <a:off x="7856955" y="2227478"/>
            <a:ext cx="1497767" cy="423506"/>
            <a:chOff x="7856955" y="2227478"/>
            <a:chExt cx="1497767" cy="42350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82FACA97-8E54-4D7A-9DB6-AE26ED08F9A4}"/>
                    </a:ext>
                  </a:extLst>
                </p14:cNvPr>
                <p14:cNvContentPartPr/>
                <p14:nvPr/>
              </p14:nvContentPartPr>
              <p14:xfrm>
                <a:off x="7856955" y="2227478"/>
                <a:ext cx="192268" cy="16592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82FACA97-8E54-4D7A-9DB6-AE26ED08F9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47954" y="2218480"/>
                  <a:ext cx="209911" cy="183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D896B5E2-6A91-4DDD-B594-5E38E66241F4}"/>
                    </a:ext>
                  </a:extLst>
                </p14:cNvPr>
                <p14:cNvContentPartPr/>
                <p14:nvPr/>
              </p14:nvContentPartPr>
              <p14:xfrm>
                <a:off x="8013792" y="2256699"/>
                <a:ext cx="30481" cy="279201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D896B5E2-6A91-4DDD-B594-5E38E66241F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05186" y="2247704"/>
                  <a:ext cx="48052" cy="296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D8EAFA4F-8620-41FE-BF81-3E6B874C268F}"/>
                    </a:ext>
                  </a:extLst>
                </p14:cNvPr>
                <p14:cNvContentPartPr/>
                <p14:nvPr/>
              </p14:nvContentPartPr>
              <p14:xfrm>
                <a:off x="8137282" y="2525292"/>
                <a:ext cx="40643" cy="62244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D8EAFA4F-8620-41FE-BF81-3E6B874C268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28650" y="2516297"/>
                  <a:ext cx="58267" cy="79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85F94329-D6E4-49C1-861F-A04859A116E1}"/>
                    </a:ext>
                  </a:extLst>
                </p14:cNvPr>
                <p14:cNvContentPartPr/>
                <p14:nvPr/>
              </p14:nvContentPartPr>
              <p14:xfrm>
                <a:off x="8313658" y="2259300"/>
                <a:ext cx="154752" cy="353055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85F94329-D6E4-49C1-861F-A04859A116E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04661" y="2250303"/>
                  <a:ext cx="172387" cy="370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95B14313-9A59-4D25-9D00-15C1353562E0}"/>
                    </a:ext>
                  </a:extLst>
                </p14:cNvPr>
                <p14:cNvContentPartPr/>
                <p14:nvPr/>
              </p14:nvContentPartPr>
              <p14:xfrm>
                <a:off x="8528332" y="2268107"/>
                <a:ext cx="162568" cy="364663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95B14313-9A59-4D25-9D00-15C1353562E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19340" y="2259116"/>
                  <a:ext cx="180192" cy="382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BB31F123-158B-453B-A47F-0FBCD5AF0284}"/>
                    </a:ext>
                  </a:extLst>
                </p14:cNvPr>
                <p14:cNvContentPartPr/>
                <p14:nvPr/>
              </p14:nvContentPartPr>
              <p14:xfrm>
                <a:off x="8749519" y="2275113"/>
                <a:ext cx="118540" cy="375871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BB31F123-158B-453B-A47F-0FBCD5AF028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40872" y="2266112"/>
                  <a:ext cx="136195" cy="393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36B2C92F-D5B1-43F1-8EBC-89AAA261629C}"/>
                    </a:ext>
                  </a:extLst>
                </p14:cNvPr>
                <p14:cNvContentPartPr/>
                <p14:nvPr/>
              </p14:nvContentPartPr>
              <p14:xfrm>
                <a:off x="8962891" y="2615958"/>
                <a:ext cx="261" cy="20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36B2C92F-D5B1-43F1-8EBC-89AAA26162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56366" y="2610958"/>
                  <a:ext cx="13050" cy="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191D3F40-20F7-437B-8B9A-43AB59DBAFD8}"/>
                    </a:ext>
                  </a:extLst>
                </p14:cNvPr>
                <p14:cNvContentPartPr/>
                <p14:nvPr/>
              </p14:nvContentPartPr>
              <p14:xfrm>
                <a:off x="9136401" y="2592741"/>
                <a:ext cx="218321" cy="20814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191D3F40-20F7-437B-8B9A-43AB59DBAFD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27769" y="2583769"/>
                  <a:ext cx="235945" cy="383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0DFEB391-8775-4325-91A6-9A041AAA527D}"/>
              </a:ext>
            </a:extLst>
          </p:cNvPr>
          <p:cNvGrpSpPr/>
          <p:nvPr/>
        </p:nvGrpSpPr>
        <p:grpSpPr>
          <a:xfrm>
            <a:off x="5890232" y="2617983"/>
            <a:ext cx="1156059" cy="772855"/>
            <a:chOff x="5890232" y="2617983"/>
            <a:chExt cx="1156059" cy="77285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C7FFF192-DA6A-4039-B207-4F7513FAB4F3}"/>
                    </a:ext>
                  </a:extLst>
                </p14:cNvPr>
                <p14:cNvContentPartPr/>
                <p14:nvPr/>
              </p14:nvContentPartPr>
              <p14:xfrm>
                <a:off x="5890232" y="2617983"/>
                <a:ext cx="453983" cy="735775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C7FFF192-DA6A-4039-B207-4F7513FAB4F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81232" y="2608984"/>
                  <a:ext cx="471624" cy="753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7A819286-FC0B-400B-BCCA-FEE96BD0A19C}"/>
                    </a:ext>
                  </a:extLst>
                </p14:cNvPr>
                <p14:cNvContentPartPr/>
                <p14:nvPr/>
              </p14:nvContentPartPr>
              <p14:xfrm>
                <a:off x="6356779" y="2683563"/>
                <a:ext cx="129847" cy="707275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7A819286-FC0B-400B-BCCA-FEE96BD0A19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48123" y="2674925"/>
                  <a:ext cx="147521" cy="724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4BA0C3F5-9551-415E-A3FA-95D46F06ECF5}"/>
                    </a:ext>
                  </a:extLst>
                </p14:cNvPr>
                <p14:cNvContentPartPr/>
                <p14:nvPr/>
              </p14:nvContentPartPr>
              <p14:xfrm>
                <a:off x="6084519" y="3040521"/>
                <a:ext cx="516812" cy="5257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4BA0C3F5-9551-415E-A3FA-95D46F06ECF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75515" y="3031759"/>
                  <a:ext cx="534459" cy="22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F5D11642-ED03-4584-8135-8792BB93E265}"/>
                    </a:ext>
                  </a:extLst>
                </p14:cNvPr>
                <p14:cNvContentPartPr/>
                <p14:nvPr/>
              </p14:nvContentPartPr>
              <p14:xfrm>
                <a:off x="6779508" y="3055464"/>
                <a:ext cx="266783" cy="21307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F5D11642-ED03-4584-8135-8792BB93E26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70867" y="3046436"/>
                  <a:ext cx="284425" cy="39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75DFE3CB-B4CB-4A8F-AFF7-D6084C702B0E}"/>
                    </a:ext>
                  </a:extLst>
                </p14:cNvPr>
                <p14:cNvContentPartPr/>
                <p14:nvPr/>
              </p14:nvContentPartPr>
              <p14:xfrm>
                <a:off x="6785308" y="3211805"/>
                <a:ext cx="243907" cy="29608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75DFE3CB-B4CB-4A8F-AFF7-D6084C702B0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76301" y="3202887"/>
                  <a:ext cx="261561" cy="4708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51" name="Käsinkirjoitus 150">
                <a:extLst>
                  <a:ext uri="{FF2B5EF4-FFF2-40B4-BE49-F238E27FC236}">
                    <a16:creationId xmlns:a16="http://schemas.microsoft.com/office/drawing/2014/main" id="{A07CFB66-9A1E-4F9C-BC03-81110445694C}"/>
                  </a:ext>
                </a:extLst>
              </p14:cNvPr>
              <p14:cNvContentPartPr/>
              <p14:nvPr/>
            </p14:nvContentPartPr>
            <p14:xfrm>
              <a:off x="7690051" y="3129069"/>
              <a:ext cx="111159" cy="117325"/>
            </p14:xfrm>
          </p:contentPart>
        </mc:Choice>
        <mc:Fallback>
          <p:pic>
            <p:nvPicPr>
              <p:cNvPr id="151" name="Käsinkirjoitus 150">
                <a:extLst>
                  <a:ext uri="{FF2B5EF4-FFF2-40B4-BE49-F238E27FC236}">
                    <a16:creationId xmlns:a16="http://schemas.microsoft.com/office/drawing/2014/main" id="{A07CFB66-9A1E-4F9C-BC03-81110445694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681058" y="3120072"/>
                <a:ext cx="128786" cy="13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Ryhmä 153">
            <a:extLst>
              <a:ext uri="{FF2B5EF4-FFF2-40B4-BE49-F238E27FC236}">
                <a16:creationId xmlns:a16="http://schemas.microsoft.com/office/drawing/2014/main" id="{060418D6-34EF-4937-8F9E-EBEC35AD808A}"/>
              </a:ext>
            </a:extLst>
          </p:cNvPr>
          <p:cNvGrpSpPr/>
          <p:nvPr/>
        </p:nvGrpSpPr>
        <p:grpSpPr>
          <a:xfrm>
            <a:off x="7366238" y="2740843"/>
            <a:ext cx="1897124" cy="976792"/>
            <a:chOff x="7366238" y="2740843"/>
            <a:chExt cx="1897124" cy="97679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1B8653A3-C28A-4BEB-AB21-38728E7A834C}"/>
                    </a:ext>
                  </a:extLst>
                </p14:cNvPr>
                <p14:cNvContentPartPr/>
                <p14:nvPr/>
              </p14:nvContentPartPr>
              <p14:xfrm>
                <a:off x="8740429" y="3284027"/>
                <a:ext cx="323" cy="276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1B8653A3-C28A-4BEB-AB21-38728E7A834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32354" y="3277127"/>
                  <a:ext cx="16150" cy="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888DD8FA-8856-4805-BB3C-4786DE6D0692}"/>
                    </a:ext>
                  </a:extLst>
                </p14:cNvPr>
                <p14:cNvContentPartPr/>
                <p14:nvPr/>
              </p14:nvContentPartPr>
              <p14:xfrm>
                <a:off x="8923117" y="2927623"/>
                <a:ext cx="340245" cy="631732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888DD8FA-8856-4805-BB3C-4786DE6D069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14476" y="2918624"/>
                  <a:ext cx="357887" cy="649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81DBE925-FBFA-41A5-9F25-0A7461AD4573}"/>
                    </a:ext>
                  </a:extLst>
                </p14:cNvPr>
                <p14:cNvContentPartPr/>
                <p14:nvPr/>
              </p14:nvContentPartPr>
              <p14:xfrm>
                <a:off x="8709820" y="3260230"/>
                <a:ext cx="46397" cy="65027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81DBE925-FBFA-41A5-9F25-0A7461AD457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00828" y="3251248"/>
                  <a:ext cx="64021" cy="82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0DE1610F-D016-474F-94B1-D9896A13DBB7}"/>
                    </a:ext>
                  </a:extLst>
                </p14:cNvPr>
                <p14:cNvContentPartPr/>
                <p14:nvPr/>
              </p14:nvContentPartPr>
              <p14:xfrm>
                <a:off x="7366238" y="2814171"/>
                <a:ext cx="314469" cy="341739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0DE1610F-D016-474F-94B1-D9896A13DBB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57603" y="2805168"/>
                  <a:ext cx="332099" cy="359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7B1075B6-3B4E-4C87-A1FA-1A164C2B5D49}"/>
                    </a:ext>
                  </a:extLst>
                </p14:cNvPr>
                <p14:cNvContentPartPr/>
                <p14:nvPr/>
              </p14:nvContentPartPr>
              <p14:xfrm>
                <a:off x="7737737" y="3036924"/>
                <a:ext cx="270328" cy="14112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7B1075B6-3B4E-4C87-A1FA-1A164C2B5D4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29098" y="3028240"/>
                  <a:ext cx="287966" cy="31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E64ED2C7-C89F-47FE-ABBD-E5697022035A}"/>
                    </a:ext>
                  </a:extLst>
                </p14:cNvPr>
                <p14:cNvContentPartPr/>
                <p14:nvPr/>
              </p14:nvContentPartPr>
              <p14:xfrm>
                <a:off x="7932991" y="2942288"/>
                <a:ext cx="13210" cy="24489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E64ED2C7-C89F-47FE-ABBD-E5697022035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24065" y="2933285"/>
                  <a:ext cx="30704" cy="262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06DEEE25-C2D1-4C07-ACFD-2D18A0B47C54}"/>
                    </a:ext>
                  </a:extLst>
                </p14:cNvPr>
                <p14:cNvContentPartPr/>
                <p14:nvPr/>
              </p14:nvContentPartPr>
              <p14:xfrm>
                <a:off x="8154344" y="2740843"/>
                <a:ext cx="296426" cy="477604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06DEEE25-C2D1-4C07-ACFD-2D18A0B47C5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45340" y="2731845"/>
                  <a:ext cx="314075" cy="49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2DCB98E8-A07B-42A9-B445-E6E5C7EBA275}"/>
                    </a:ext>
                  </a:extLst>
                </p14:cNvPr>
                <p14:cNvContentPartPr/>
                <p14:nvPr/>
              </p14:nvContentPartPr>
              <p14:xfrm>
                <a:off x="7370748" y="3237264"/>
                <a:ext cx="1101286" cy="48978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2DCB98E8-A07B-42A9-B445-E6E5C7EBA27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61748" y="3228261"/>
                  <a:ext cx="1118927" cy="66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DB1F5B58-BDF9-458C-9BE5-5F1F253269FA}"/>
                    </a:ext>
                  </a:extLst>
                </p14:cNvPr>
                <p14:cNvContentPartPr/>
                <p14:nvPr/>
              </p14:nvContentPartPr>
              <p14:xfrm>
                <a:off x="7687473" y="3369532"/>
                <a:ext cx="500702" cy="348103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DB1F5B58-BDF9-458C-9BE5-5F1F253269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78834" y="3360532"/>
                  <a:ext cx="518340" cy="365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D804DC08-38EA-4466-BF3F-0DABB040CB3A}"/>
                    </a:ext>
                  </a:extLst>
                </p14:cNvPr>
                <p14:cNvContentPartPr/>
                <p14:nvPr/>
              </p14:nvContentPartPr>
              <p14:xfrm>
                <a:off x="8443037" y="3147332"/>
                <a:ext cx="130814" cy="126733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D804DC08-38EA-4466-BF3F-0DABB040CB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34053" y="3138716"/>
                  <a:ext cx="148424" cy="14432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55" name="Käsinkirjoitus 154">
                <a:extLst>
                  <a:ext uri="{FF2B5EF4-FFF2-40B4-BE49-F238E27FC236}">
                    <a16:creationId xmlns:a16="http://schemas.microsoft.com/office/drawing/2014/main" id="{B3727413-17AB-4649-AC52-DF717803216F}"/>
                  </a:ext>
                </a:extLst>
              </p14:cNvPr>
              <p14:cNvContentPartPr/>
              <p14:nvPr/>
            </p14:nvContentPartPr>
            <p14:xfrm>
              <a:off x="9306215" y="3500692"/>
              <a:ext cx="111482" cy="155789"/>
            </p14:xfrm>
          </p:contentPart>
        </mc:Choice>
        <mc:Fallback>
          <p:pic>
            <p:nvPicPr>
              <p:cNvPr id="155" name="Käsinkirjoitus 154">
                <a:extLst>
                  <a:ext uri="{FF2B5EF4-FFF2-40B4-BE49-F238E27FC236}">
                    <a16:creationId xmlns:a16="http://schemas.microsoft.com/office/drawing/2014/main" id="{B3727413-17AB-4649-AC52-DF717803216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297584" y="3492057"/>
                <a:ext cx="129103" cy="173419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Ryhmä 193">
            <a:extLst>
              <a:ext uri="{FF2B5EF4-FFF2-40B4-BE49-F238E27FC236}">
                <a16:creationId xmlns:a16="http://schemas.microsoft.com/office/drawing/2014/main" id="{B6D697F1-24CA-4D73-9B29-4660E40EBA3E}"/>
              </a:ext>
            </a:extLst>
          </p:cNvPr>
          <p:cNvGrpSpPr/>
          <p:nvPr/>
        </p:nvGrpSpPr>
        <p:grpSpPr>
          <a:xfrm>
            <a:off x="10178737" y="2337951"/>
            <a:ext cx="2049526" cy="1984574"/>
            <a:chOff x="10178737" y="2337951"/>
            <a:chExt cx="2049526" cy="198457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9FDC410F-83B2-4BED-A02D-DB757F3C0FD3}"/>
                    </a:ext>
                  </a:extLst>
                </p14:cNvPr>
                <p14:cNvContentPartPr/>
                <p14:nvPr/>
              </p14:nvContentPartPr>
              <p14:xfrm>
                <a:off x="10178737" y="2451126"/>
                <a:ext cx="322202" cy="317665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9FDC410F-83B2-4BED-A02D-DB757F3C0FD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69737" y="2442492"/>
                  <a:ext cx="339842" cy="335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F10379B4-01D8-41FB-BB08-3F6F763AF357}"/>
                    </a:ext>
                  </a:extLst>
                </p14:cNvPr>
                <p14:cNvContentPartPr/>
                <p14:nvPr/>
              </p14:nvContentPartPr>
              <p14:xfrm>
                <a:off x="10588256" y="2675262"/>
                <a:ext cx="174634" cy="14472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F10379B4-01D8-41FB-BB08-3F6F763AF35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79632" y="2666622"/>
                  <a:ext cx="192241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62469CB6-53EC-4F19-BE72-21C2C3BCA934}"/>
                    </a:ext>
                  </a:extLst>
                </p14:cNvPr>
                <p14:cNvContentPartPr/>
                <p14:nvPr/>
              </p14:nvContentPartPr>
              <p14:xfrm>
                <a:off x="10212569" y="2845439"/>
                <a:ext cx="235529" cy="564491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62469CB6-53EC-4F19-BE72-21C2C3BCA93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03926" y="2836439"/>
                  <a:ext cx="253176" cy="582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DBE2F0A2-3333-455C-91CA-BB8C6A9854E8}"/>
                    </a:ext>
                  </a:extLst>
                </p14:cNvPr>
                <p14:cNvContentPartPr/>
                <p14:nvPr/>
              </p14:nvContentPartPr>
              <p14:xfrm>
                <a:off x="10586000" y="3404397"/>
                <a:ext cx="149502" cy="145827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DBE2F0A2-3333-455C-91CA-BB8C6A9854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77375" y="3395395"/>
                  <a:ext cx="167112" cy="163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89507556-BC98-4A29-B316-276B5004CA74}"/>
                    </a:ext>
                  </a:extLst>
                </p14:cNvPr>
                <p14:cNvContentPartPr/>
                <p14:nvPr/>
              </p14:nvContentPartPr>
              <p14:xfrm>
                <a:off x="10297952" y="3656204"/>
                <a:ext cx="206853" cy="452147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89507556-BC98-4A29-B316-276B5004CA7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89318" y="3647564"/>
                  <a:ext cx="224480" cy="469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FAC19D36-F1D6-46D3-97EF-8CC071B5B67D}"/>
                    </a:ext>
                  </a:extLst>
                </p14:cNvPr>
                <p14:cNvContentPartPr/>
                <p14:nvPr/>
              </p14:nvContentPartPr>
              <p14:xfrm>
                <a:off x="10621120" y="4050242"/>
                <a:ext cx="154979" cy="197295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FAC19D36-F1D6-46D3-97EF-8CC071B5B67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12490" y="4041241"/>
                  <a:ext cx="172598" cy="214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AEF512AA-73A4-4CB7-8B74-C951CB067500}"/>
                    </a:ext>
                  </a:extLst>
                </p14:cNvPr>
                <p14:cNvContentPartPr/>
                <p14:nvPr/>
              </p14:nvContentPartPr>
              <p14:xfrm>
                <a:off x="10735179" y="3187178"/>
                <a:ext cx="166256" cy="4151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AEF512AA-73A4-4CB7-8B74-C951CB0675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26542" y="3178530"/>
                  <a:ext cx="183889" cy="2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CF726AAF-C07A-4D1D-9240-5858B530520F}"/>
                    </a:ext>
                  </a:extLst>
                </p14:cNvPr>
                <p14:cNvContentPartPr/>
                <p14:nvPr/>
              </p14:nvContentPartPr>
              <p14:xfrm>
                <a:off x="10747424" y="3298416"/>
                <a:ext cx="155301" cy="17986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CF726AAF-C07A-4D1D-9240-5858B53052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38776" y="3289423"/>
                  <a:ext cx="172957" cy="35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21513562-FDAD-456D-8738-3E2195D5A495}"/>
                    </a:ext>
                  </a:extLst>
                </p14:cNvPr>
                <p14:cNvContentPartPr/>
                <p14:nvPr/>
              </p14:nvContentPartPr>
              <p14:xfrm>
                <a:off x="11217516" y="3934576"/>
                <a:ext cx="14499" cy="1384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21513562-FDAD-456D-8738-3E2195D5A4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08675" y="3925926"/>
                  <a:ext cx="31827" cy="18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222F5AFD-21DD-435D-AC9B-C8C63B99E46C}"/>
                    </a:ext>
                  </a:extLst>
                </p14:cNvPr>
                <p14:cNvContentPartPr/>
                <p14:nvPr/>
              </p14:nvContentPartPr>
              <p14:xfrm>
                <a:off x="10904336" y="3868442"/>
                <a:ext cx="137903" cy="2214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222F5AFD-21DD-435D-AC9B-C8C63B99E46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95717" y="3859586"/>
                  <a:ext cx="155500" cy="20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B84FD5DB-EC93-4179-8CA7-4D61E21E8377}"/>
                    </a:ext>
                  </a:extLst>
                </p14:cNvPr>
                <p14:cNvContentPartPr/>
                <p14:nvPr/>
              </p14:nvContentPartPr>
              <p14:xfrm>
                <a:off x="10853428" y="3936236"/>
                <a:ext cx="158201" cy="83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B84FD5DB-EC93-4179-8CA7-4D61E21E837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44439" y="3929596"/>
                  <a:ext cx="175819" cy="14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DEBA69DE-B808-4A65-8FF6-670F3240C684}"/>
                    </a:ext>
                  </a:extLst>
                </p14:cNvPr>
                <p14:cNvContentPartPr/>
                <p14:nvPr/>
              </p14:nvContentPartPr>
              <p14:xfrm>
                <a:off x="10795754" y="2556276"/>
                <a:ext cx="156268" cy="5811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DEBA69DE-B808-4A65-8FF6-670F3240C68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786752" y="2547196"/>
                  <a:ext cx="173911" cy="23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8EA4371B-114A-4835-BE66-56FF93582ABA}"/>
                    </a:ext>
                  </a:extLst>
                </p14:cNvPr>
                <p14:cNvContentPartPr/>
                <p14:nvPr/>
              </p14:nvContentPartPr>
              <p14:xfrm>
                <a:off x="10858261" y="2640950"/>
                <a:ext cx="130814" cy="7471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8EA4371B-114A-4835-BE66-56FF93582AB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849252" y="2632412"/>
                  <a:ext cx="148472" cy="24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F1A32686-78FF-4213-ABD9-C7AD817E344A}"/>
                    </a:ext>
                  </a:extLst>
                </p14:cNvPr>
                <p14:cNvContentPartPr/>
                <p14:nvPr/>
              </p14:nvContentPartPr>
              <p14:xfrm>
                <a:off x="11081869" y="2359811"/>
                <a:ext cx="281604" cy="373007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F1A32686-78FF-4213-ABD9-C7AD817E34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72866" y="2350810"/>
                  <a:ext cx="299249" cy="390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41A45F70-3BC7-4AE3-921D-463D578BDE4F}"/>
                    </a:ext>
                  </a:extLst>
                </p14:cNvPr>
                <p14:cNvContentPartPr/>
                <p14:nvPr/>
              </p14:nvContentPartPr>
              <p14:xfrm>
                <a:off x="11407937" y="2714555"/>
                <a:ext cx="35442" cy="81354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41A45F70-3BC7-4AE3-921D-463D578BDE4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98987" y="2705556"/>
                  <a:ext cx="52984" cy="98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0EC92E05-3B4F-4C81-8B43-A57CA8877AB5}"/>
                    </a:ext>
                  </a:extLst>
                </p14:cNvPr>
                <p14:cNvContentPartPr/>
                <p14:nvPr/>
              </p14:nvContentPartPr>
              <p14:xfrm>
                <a:off x="11513619" y="2337951"/>
                <a:ext cx="154657" cy="398741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0EC92E05-3B4F-4C81-8B43-A57CA8877AB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504606" y="2328954"/>
                  <a:ext cx="172322" cy="416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DD3D3008-F884-488F-80DA-98C1960A480C}"/>
                    </a:ext>
                  </a:extLst>
                </p14:cNvPr>
                <p14:cNvContentPartPr/>
                <p14:nvPr/>
              </p14:nvContentPartPr>
              <p14:xfrm>
                <a:off x="11741417" y="2365346"/>
                <a:ext cx="137580" cy="37107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DD3D3008-F884-488F-80DA-98C1960A480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732413" y="2356348"/>
                  <a:ext cx="155228" cy="388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40E0C8CB-65AF-4F56-A554-9E2AF6EAB313}"/>
                    </a:ext>
                  </a:extLst>
                </p14:cNvPr>
                <p14:cNvContentPartPr/>
                <p14:nvPr/>
              </p14:nvContentPartPr>
              <p14:xfrm>
                <a:off x="11113767" y="2977707"/>
                <a:ext cx="106971" cy="26841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40E0C8CB-65AF-4F56-A554-9E2AF6EAB31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05123" y="2968712"/>
                  <a:ext cx="124619" cy="2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FD5E66DD-F504-4EF5-82CE-54A475ED5A5A}"/>
                    </a:ext>
                  </a:extLst>
                </p14:cNvPr>
                <p14:cNvContentPartPr/>
                <p14:nvPr/>
              </p14:nvContentPartPr>
              <p14:xfrm>
                <a:off x="11201084" y="3050760"/>
                <a:ext cx="26098" cy="337588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FD5E66DD-F504-4EF5-82CE-54A475ED5A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92146" y="3042122"/>
                  <a:ext cx="43616" cy="355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233ECAB1-D9B8-4683-82B4-9FA164847722}"/>
                    </a:ext>
                  </a:extLst>
                </p14:cNvPr>
                <p14:cNvContentPartPr/>
                <p14:nvPr/>
              </p14:nvContentPartPr>
              <p14:xfrm>
                <a:off x="11391505" y="3301460"/>
                <a:ext cx="14821" cy="70838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233ECAB1-D9B8-4683-82B4-9FA16484772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83036" y="3292470"/>
                  <a:ext cx="32112" cy="88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308AF67B-E454-478F-8864-661E2A7CD5C1}"/>
                    </a:ext>
                  </a:extLst>
                </p14:cNvPr>
                <p14:cNvContentPartPr/>
                <p14:nvPr/>
              </p14:nvContentPartPr>
              <p14:xfrm>
                <a:off x="11481077" y="3027516"/>
                <a:ext cx="111159" cy="296911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308AF67B-E454-478F-8864-661E2A7CD5C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72443" y="3018879"/>
                  <a:ext cx="128786" cy="314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530967D6-80AF-4551-B992-310E5B823E48}"/>
                    </a:ext>
                  </a:extLst>
                </p14:cNvPr>
                <p14:cNvContentPartPr/>
                <p14:nvPr/>
              </p14:nvContentPartPr>
              <p14:xfrm>
                <a:off x="11651199" y="3052696"/>
                <a:ext cx="143057" cy="336481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530967D6-80AF-4551-B992-310E5B823E4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642190" y="3044059"/>
                  <a:ext cx="160714" cy="354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B4F646A3-2AAA-4C24-BCE3-F8236DAFCBD3}"/>
                    </a:ext>
                  </a:extLst>
                </p14:cNvPr>
                <p14:cNvContentPartPr/>
                <p14:nvPr/>
              </p14:nvContentPartPr>
              <p14:xfrm>
                <a:off x="11135354" y="3596988"/>
                <a:ext cx="227796" cy="319879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B4F646A3-2AAA-4C24-BCE3-F8236DAFCBD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26357" y="3587993"/>
                  <a:ext cx="245429" cy="337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062CAF36-EEE2-4AD6-A9C7-1507CF0D4A50}"/>
                    </a:ext>
                  </a:extLst>
                </p14:cNvPr>
                <p14:cNvContentPartPr/>
                <p14:nvPr/>
              </p14:nvContentPartPr>
              <p14:xfrm>
                <a:off x="11280345" y="3692453"/>
                <a:ext cx="83450" cy="324306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062CAF36-EEE2-4AD6-A9C7-1507CF0D4A5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71353" y="3683454"/>
                  <a:ext cx="101075" cy="341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4EB3C33E-3C9B-4366-9ED1-F578CF869989}"/>
                    </a:ext>
                  </a:extLst>
                </p14:cNvPr>
                <p14:cNvContentPartPr/>
                <p14:nvPr/>
              </p14:nvContentPartPr>
              <p14:xfrm>
                <a:off x="11369273" y="4064907"/>
                <a:ext cx="83772" cy="113452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4EB3C33E-3C9B-4366-9ED1-F578CF86998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60285" y="4055903"/>
                  <a:ext cx="101389" cy="131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62996B00-D9B9-4425-87CE-C313376D6310}"/>
                    </a:ext>
                  </a:extLst>
                </p14:cNvPr>
                <p14:cNvContentPartPr/>
                <p14:nvPr/>
              </p14:nvContentPartPr>
              <p14:xfrm>
                <a:off x="11520063" y="3731469"/>
                <a:ext cx="180111" cy="511086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62996B00-D9B9-4425-87CE-C313376D631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11057" y="3722831"/>
                  <a:ext cx="197762" cy="528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4A5849E6-5751-4369-9994-0819AEA91EDC}"/>
                    </a:ext>
                  </a:extLst>
                </p14:cNvPr>
                <p14:cNvContentPartPr/>
                <p14:nvPr/>
              </p14:nvContentPartPr>
              <p14:xfrm>
                <a:off x="11717251" y="3767442"/>
                <a:ext cx="167223" cy="555083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4A5849E6-5751-4369-9994-0819AEA91ED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08620" y="3758443"/>
                  <a:ext cx="184844" cy="572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1FBF22C0-C06A-4691-B8AE-7D2F169850B9}"/>
                    </a:ext>
                  </a:extLst>
                </p14:cNvPr>
                <p14:cNvContentPartPr/>
                <p14:nvPr/>
              </p14:nvContentPartPr>
              <p14:xfrm>
                <a:off x="11966635" y="4264970"/>
                <a:ext cx="10955" cy="276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1FBF22C0-C06A-4691-B8AE-7D2F169850B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957800" y="4258070"/>
                  <a:ext cx="28271" cy="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D5C2EC06-C202-4748-B9FE-D56554097BF9}"/>
                    </a:ext>
                  </a:extLst>
                </p14:cNvPr>
                <p14:cNvContentPartPr/>
                <p14:nvPr/>
              </p14:nvContentPartPr>
              <p14:xfrm>
                <a:off x="12113559" y="4235084"/>
                <a:ext cx="323" cy="276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D5C2EC06-C202-4748-B9FE-D56554097B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105484" y="4228184"/>
                  <a:ext cx="16150" cy="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FC980D50-ECE5-401C-B723-F8982E047D3C}"/>
                    </a:ext>
                  </a:extLst>
                </p14:cNvPr>
                <p14:cNvContentPartPr/>
                <p14:nvPr/>
              </p14:nvContentPartPr>
              <p14:xfrm>
                <a:off x="12227940" y="4281295"/>
                <a:ext cx="323" cy="276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FC980D50-ECE5-401C-B723-F8982E047D3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219865" y="4274395"/>
                  <a:ext cx="16150" cy="1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95" name="Käsinkirjoitus 194">
                <a:extLst>
                  <a:ext uri="{FF2B5EF4-FFF2-40B4-BE49-F238E27FC236}">
                    <a16:creationId xmlns:a16="http://schemas.microsoft.com/office/drawing/2014/main" id="{CC8C3708-CD7F-41D2-A0E8-039552FC3607}"/>
                  </a:ext>
                </a:extLst>
              </p14:cNvPr>
              <p14:cNvContentPartPr/>
              <p14:nvPr/>
            </p14:nvContentPartPr>
            <p14:xfrm>
              <a:off x="6557189" y="3355696"/>
              <a:ext cx="115026" cy="157449"/>
            </p14:xfrm>
          </p:contentPart>
        </mc:Choice>
        <mc:Fallback>
          <p:pic>
            <p:nvPicPr>
              <p:cNvPr id="195" name="Käsinkirjoitus 194">
                <a:extLst>
                  <a:ext uri="{FF2B5EF4-FFF2-40B4-BE49-F238E27FC236}">
                    <a16:creationId xmlns:a16="http://schemas.microsoft.com/office/drawing/2014/main" id="{CC8C3708-CD7F-41D2-A0E8-039552FC3607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548562" y="3346709"/>
                <a:ext cx="132639" cy="175063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Ryhmä 214">
            <a:extLst>
              <a:ext uri="{FF2B5EF4-FFF2-40B4-BE49-F238E27FC236}">
                <a16:creationId xmlns:a16="http://schemas.microsoft.com/office/drawing/2014/main" id="{01489B91-12EF-4AF3-B81A-FA738BCD4039}"/>
              </a:ext>
            </a:extLst>
          </p:cNvPr>
          <p:cNvGrpSpPr/>
          <p:nvPr/>
        </p:nvGrpSpPr>
        <p:grpSpPr>
          <a:xfrm>
            <a:off x="5047996" y="3994345"/>
            <a:ext cx="1058111" cy="789181"/>
            <a:chOff x="5047996" y="3994345"/>
            <a:chExt cx="1058111" cy="78918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1FC61AE9-5DCD-4D62-8516-16A93D39580E}"/>
                    </a:ext>
                  </a:extLst>
                </p14:cNvPr>
                <p14:cNvContentPartPr/>
                <p14:nvPr/>
              </p14:nvContentPartPr>
              <p14:xfrm>
                <a:off x="5119847" y="3994345"/>
                <a:ext cx="210720" cy="62094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1FC61AE9-5DCD-4D62-8516-16A93D39580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11202" y="3985706"/>
                  <a:ext cx="228370" cy="638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FD8951A7-94A2-4AED-B2ED-635C769161B0}"/>
                    </a:ext>
                  </a:extLst>
                </p14:cNvPr>
                <p14:cNvContentPartPr/>
                <p14:nvPr/>
              </p14:nvContentPartPr>
              <p14:xfrm>
                <a:off x="5047996" y="4377868"/>
                <a:ext cx="272260" cy="5257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FD8951A7-94A2-4AED-B2ED-635C769161B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039005" y="4369106"/>
                  <a:ext cx="289883" cy="22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3084FCD6-9CA5-43C9-BBF5-03D7EF0B93F7}"/>
                    </a:ext>
                  </a:extLst>
                </p14:cNvPr>
                <p14:cNvContentPartPr/>
                <p14:nvPr/>
              </p14:nvContentPartPr>
              <p14:xfrm>
                <a:off x="5436572" y="4459221"/>
                <a:ext cx="64440" cy="212238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3084FCD6-9CA5-43C9-BBF5-03D7EF0B93F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27572" y="4450228"/>
                  <a:ext cx="82080" cy="229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D88243F2-E731-42C0-92AC-B7A731FE6E86}"/>
                    </a:ext>
                  </a:extLst>
                </p14:cNvPr>
                <p14:cNvContentPartPr/>
                <p14:nvPr/>
              </p14:nvContentPartPr>
              <p14:xfrm>
                <a:off x="5455581" y="4561327"/>
                <a:ext cx="58318" cy="131438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D88243F2-E731-42C0-92AC-B7A731FE6E8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446941" y="4552324"/>
                  <a:ext cx="75957" cy="149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B8342376-A710-4317-8A8E-AEA074035438}"/>
                    </a:ext>
                  </a:extLst>
                </p14:cNvPr>
                <p14:cNvContentPartPr/>
                <p14:nvPr/>
              </p14:nvContentPartPr>
              <p14:xfrm>
                <a:off x="5595095" y="4627185"/>
                <a:ext cx="38020" cy="110408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B8342376-A710-4317-8A8E-AEA07403543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86128" y="4618194"/>
                  <a:ext cx="55595" cy="128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222EA97A-69F6-4809-B02F-799894A6A7E0}"/>
                    </a:ext>
                  </a:extLst>
                </p14:cNvPr>
                <p14:cNvContentPartPr/>
                <p14:nvPr/>
              </p14:nvContentPartPr>
              <p14:xfrm>
                <a:off x="5727841" y="4545831"/>
                <a:ext cx="35764" cy="184566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222EA97A-69F6-4809-B02F-799894A6A7E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18810" y="4536837"/>
                  <a:ext cx="53465" cy="202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BC1B9F5B-D55E-483B-955A-0A2877C2971B}"/>
                    </a:ext>
                  </a:extLst>
                </p14:cNvPr>
                <p14:cNvContentPartPr/>
                <p14:nvPr/>
              </p14:nvContentPartPr>
              <p14:xfrm>
                <a:off x="5759739" y="4644617"/>
                <a:ext cx="96661" cy="138909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BC1B9F5B-D55E-483B-955A-0A2877C2971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750756" y="4635620"/>
                  <a:ext cx="114268" cy="156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C8344BB6-E2B6-46E3-8C29-AD731C0F08AB}"/>
                    </a:ext>
                  </a:extLst>
                </p14:cNvPr>
                <p14:cNvContentPartPr/>
                <p14:nvPr/>
              </p14:nvContentPartPr>
              <p14:xfrm>
                <a:off x="5962405" y="4352133"/>
                <a:ext cx="143702" cy="6087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C8344BB6-E2B6-46E3-8C29-AD731C0F08A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53424" y="4343182"/>
                  <a:ext cx="161305" cy="23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3583C62B-777D-4877-BC09-7B52666EF5F2}"/>
                    </a:ext>
                  </a:extLst>
                </p14:cNvPr>
                <p14:cNvContentPartPr/>
                <p14:nvPr/>
              </p14:nvContentPartPr>
              <p14:xfrm>
                <a:off x="5944040" y="4452579"/>
                <a:ext cx="137580" cy="276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3583C62B-777D-4877-BC09-7B52666EF5F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935036" y="4445955"/>
                  <a:ext cx="155228" cy="1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Ryhmä 213">
            <a:extLst>
              <a:ext uri="{FF2B5EF4-FFF2-40B4-BE49-F238E27FC236}">
                <a16:creationId xmlns:a16="http://schemas.microsoft.com/office/drawing/2014/main" id="{4B8A423E-294E-4D8A-9B4C-F6C8A30464C7}"/>
              </a:ext>
            </a:extLst>
          </p:cNvPr>
          <p:cNvGrpSpPr/>
          <p:nvPr/>
        </p:nvGrpSpPr>
        <p:grpSpPr>
          <a:xfrm>
            <a:off x="6381267" y="3996559"/>
            <a:ext cx="1305239" cy="803293"/>
            <a:chOff x="6381267" y="3996559"/>
            <a:chExt cx="1305239" cy="8032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66F987BD-D42C-45D7-A2C7-11B1D87D015D}"/>
                    </a:ext>
                  </a:extLst>
                </p14:cNvPr>
                <p14:cNvContentPartPr/>
                <p14:nvPr/>
              </p14:nvContentPartPr>
              <p14:xfrm>
                <a:off x="6381267" y="3996559"/>
                <a:ext cx="288370" cy="683754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66F987BD-D42C-45D7-A2C7-11B1D87D015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372627" y="3987562"/>
                  <a:ext cx="306011" cy="701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573D24DA-1964-41CF-AB47-1098337AF423}"/>
                    </a:ext>
                  </a:extLst>
                </p14:cNvPr>
                <p14:cNvContentPartPr/>
                <p14:nvPr/>
              </p14:nvContentPartPr>
              <p14:xfrm>
                <a:off x="6407043" y="4440957"/>
                <a:ext cx="275805" cy="3044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573D24DA-1964-41CF-AB47-1098337AF42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398053" y="4432840"/>
                  <a:ext cx="293425" cy="19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58BDA029-9AEA-45F3-93EC-99FFC858EAAC}"/>
                    </a:ext>
                  </a:extLst>
                </p14:cNvPr>
                <p14:cNvContentPartPr/>
                <p14:nvPr/>
              </p14:nvContentPartPr>
              <p14:xfrm>
                <a:off x="6794652" y="4634655"/>
                <a:ext cx="34476" cy="165197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58BDA029-9AEA-45F3-93EC-99FFC858EAA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86033" y="4625657"/>
                  <a:ext cx="52073" cy="182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0BE50F60-846F-4FFD-874A-1795F4E79C36}"/>
                    </a:ext>
                  </a:extLst>
                </p14:cNvPr>
                <p14:cNvContentPartPr/>
                <p14:nvPr/>
              </p14:nvContentPartPr>
              <p14:xfrm>
                <a:off x="6813662" y="4673949"/>
                <a:ext cx="120503" cy="119816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0BE50F60-846F-4FFD-874A-1795F4E79C3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04669" y="4664954"/>
                  <a:ext cx="138129" cy="137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7DC38AD8-55AB-4B68-92A8-538DA999BD9B}"/>
                    </a:ext>
                  </a:extLst>
                </p14:cNvPr>
                <p14:cNvContentPartPr/>
                <p14:nvPr/>
              </p14:nvContentPartPr>
              <p14:xfrm>
                <a:off x="7054347" y="4517606"/>
                <a:ext cx="133714" cy="4704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7DC38AD8-55AB-4B68-92A8-538DA999BD9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45361" y="4508560"/>
                  <a:ext cx="151327" cy="22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0F5551E7-BE88-4E9C-9492-39633265E88D}"/>
                    </a:ext>
                  </a:extLst>
                </p14:cNvPr>
                <p14:cNvContentPartPr/>
                <p14:nvPr/>
              </p14:nvContentPartPr>
              <p14:xfrm>
                <a:off x="7155841" y="4359605"/>
                <a:ext cx="13854" cy="275328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0F5551E7-BE88-4E9C-9492-39633265E88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46727" y="4350607"/>
                  <a:ext cx="31718" cy="292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41B842F2-3E96-43EB-B94D-6EE8D8352733}"/>
                    </a:ext>
                  </a:extLst>
                </p14:cNvPr>
                <p14:cNvContentPartPr/>
                <p14:nvPr/>
              </p14:nvContentPartPr>
              <p14:xfrm>
                <a:off x="7313719" y="4163416"/>
                <a:ext cx="372787" cy="610702"/>
              </p14:xfrm>
            </p:contentPart>
          </mc:Choice>
          <mc:Fallback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41B842F2-3E96-43EB-B94D-6EE8D835273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04723" y="4154414"/>
                  <a:ext cx="390419" cy="628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C0092D77-87D5-4622-9749-7492CC4C17A4}"/>
                    </a:ext>
                  </a:extLst>
                </p14:cNvPr>
                <p14:cNvContentPartPr/>
                <p14:nvPr/>
              </p14:nvContentPartPr>
              <p14:xfrm>
                <a:off x="7392337" y="4563541"/>
                <a:ext cx="206853" cy="11068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C0092D77-87D5-4622-9749-7492CC4C17A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383703" y="4554972"/>
                  <a:ext cx="224480" cy="285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13" name="Käsinkirjoitus 212">
                <a:extLst>
                  <a:ext uri="{FF2B5EF4-FFF2-40B4-BE49-F238E27FC236}">
                    <a16:creationId xmlns:a16="http://schemas.microsoft.com/office/drawing/2014/main" id="{8494955B-3992-44D3-8428-801D918BE1CF}"/>
                  </a:ext>
                </a:extLst>
              </p14:cNvPr>
              <p14:cNvContentPartPr/>
              <p14:nvPr/>
            </p14:nvContentPartPr>
            <p14:xfrm>
              <a:off x="7894971" y="4650982"/>
              <a:ext cx="108904" cy="198125"/>
            </p14:xfrm>
          </p:contentPart>
        </mc:Choice>
        <mc:Fallback>
          <p:pic>
            <p:nvPicPr>
              <p:cNvPr id="213" name="Käsinkirjoitus 212">
                <a:extLst>
                  <a:ext uri="{FF2B5EF4-FFF2-40B4-BE49-F238E27FC236}">
                    <a16:creationId xmlns:a16="http://schemas.microsoft.com/office/drawing/2014/main" id="{8494955B-3992-44D3-8428-801D918BE1C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7886345" y="4642337"/>
                <a:ext cx="126516" cy="21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17" name="Käsinkirjoitus 216">
                <a:extLst>
                  <a:ext uri="{FF2B5EF4-FFF2-40B4-BE49-F238E27FC236}">
                    <a16:creationId xmlns:a16="http://schemas.microsoft.com/office/drawing/2014/main" id="{6A4DC984-D65B-40B6-B027-C5DF108B2EC0}"/>
                  </a:ext>
                </a:extLst>
              </p14:cNvPr>
              <p14:cNvContentPartPr/>
              <p14:nvPr/>
            </p14:nvContentPartPr>
            <p14:xfrm>
              <a:off x="4837720" y="5049987"/>
              <a:ext cx="417240" cy="627480"/>
            </p14:xfrm>
          </p:contentPart>
        </mc:Choice>
        <mc:Fallback>
          <p:pic>
            <p:nvPicPr>
              <p:cNvPr id="217" name="Käsinkirjoitus 216">
                <a:extLst>
                  <a:ext uri="{FF2B5EF4-FFF2-40B4-BE49-F238E27FC236}">
                    <a16:creationId xmlns:a16="http://schemas.microsoft.com/office/drawing/2014/main" id="{6A4DC984-D65B-40B6-B027-C5DF108B2EC0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829080" y="5041347"/>
                <a:ext cx="43488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18" name="Käsinkirjoitus 217">
                <a:extLst>
                  <a:ext uri="{FF2B5EF4-FFF2-40B4-BE49-F238E27FC236}">
                    <a16:creationId xmlns:a16="http://schemas.microsoft.com/office/drawing/2014/main" id="{83F7F0F1-2732-4CDF-ACF8-0F81BC103D89}"/>
                  </a:ext>
                </a:extLst>
              </p14:cNvPr>
              <p14:cNvContentPartPr/>
              <p14:nvPr/>
            </p14:nvContentPartPr>
            <p14:xfrm>
              <a:off x="4902160" y="5298387"/>
              <a:ext cx="360000" cy="27720"/>
            </p14:xfrm>
          </p:contentPart>
        </mc:Choice>
        <mc:Fallback>
          <p:pic>
            <p:nvPicPr>
              <p:cNvPr id="218" name="Käsinkirjoitus 217">
                <a:extLst>
                  <a:ext uri="{FF2B5EF4-FFF2-40B4-BE49-F238E27FC236}">
                    <a16:creationId xmlns:a16="http://schemas.microsoft.com/office/drawing/2014/main" id="{83F7F0F1-2732-4CDF-ACF8-0F81BC103D8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893520" y="5289747"/>
                <a:ext cx="3776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19" name="Käsinkirjoitus 218">
                <a:extLst>
                  <a:ext uri="{FF2B5EF4-FFF2-40B4-BE49-F238E27FC236}">
                    <a16:creationId xmlns:a16="http://schemas.microsoft.com/office/drawing/2014/main" id="{2A6B51D3-F9CB-48FE-99F3-C9C77B9C4B84}"/>
                  </a:ext>
                </a:extLst>
              </p14:cNvPr>
              <p14:cNvContentPartPr/>
              <p14:nvPr/>
            </p14:nvContentPartPr>
            <p14:xfrm>
              <a:off x="5373040" y="5425827"/>
              <a:ext cx="43920" cy="344520"/>
            </p14:xfrm>
          </p:contentPart>
        </mc:Choice>
        <mc:Fallback>
          <p:pic>
            <p:nvPicPr>
              <p:cNvPr id="219" name="Käsinkirjoitus 218">
                <a:extLst>
                  <a:ext uri="{FF2B5EF4-FFF2-40B4-BE49-F238E27FC236}">
                    <a16:creationId xmlns:a16="http://schemas.microsoft.com/office/drawing/2014/main" id="{2A6B51D3-F9CB-48FE-99F3-C9C77B9C4B84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364040" y="5416827"/>
                <a:ext cx="615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20" name="Käsinkirjoitus 219">
                <a:extLst>
                  <a:ext uri="{FF2B5EF4-FFF2-40B4-BE49-F238E27FC236}">
                    <a16:creationId xmlns:a16="http://schemas.microsoft.com/office/drawing/2014/main" id="{194F44A5-CDE9-448D-8A5C-C5F1103E1597}"/>
                  </a:ext>
                </a:extLst>
              </p14:cNvPr>
              <p14:cNvContentPartPr/>
              <p14:nvPr/>
            </p14:nvContentPartPr>
            <p14:xfrm>
              <a:off x="5420920" y="5588907"/>
              <a:ext cx="121680" cy="179280"/>
            </p14:xfrm>
          </p:contentPart>
        </mc:Choice>
        <mc:Fallback>
          <p:pic>
            <p:nvPicPr>
              <p:cNvPr id="220" name="Käsinkirjoitus 219">
                <a:extLst>
                  <a:ext uri="{FF2B5EF4-FFF2-40B4-BE49-F238E27FC236}">
                    <a16:creationId xmlns:a16="http://schemas.microsoft.com/office/drawing/2014/main" id="{194F44A5-CDE9-448D-8A5C-C5F1103E1597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411920" y="5579907"/>
                <a:ext cx="1393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21" name="Käsinkirjoitus 220">
                <a:extLst>
                  <a:ext uri="{FF2B5EF4-FFF2-40B4-BE49-F238E27FC236}">
                    <a16:creationId xmlns:a16="http://schemas.microsoft.com/office/drawing/2014/main" id="{C2174570-1346-456D-92BD-102B1D82B27E}"/>
                  </a:ext>
                </a:extLst>
              </p14:cNvPr>
              <p14:cNvContentPartPr/>
              <p14:nvPr/>
            </p14:nvContentPartPr>
            <p14:xfrm>
              <a:off x="5608840" y="5601507"/>
              <a:ext cx="58320" cy="214200"/>
            </p14:xfrm>
          </p:contentPart>
        </mc:Choice>
        <mc:Fallback>
          <p:pic>
            <p:nvPicPr>
              <p:cNvPr id="221" name="Käsinkirjoitus 220">
                <a:extLst>
                  <a:ext uri="{FF2B5EF4-FFF2-40B4-BE49-F238E27FC236}">
                    <a16:creationId xmlns:a16="http://schemas.microsoft.com/office/drawing/2014/main" id="{C2174570-1346-456D-92BD-102B1D82B27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599840" y="5592507"/>
                <a:ext cx="759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22" name="Käsinkirjoitus 221">
                <a:extLst>
                  <a:ext uri="{FF2B5EF4-FFF2-40B4-BE49-F238E27FC236}">
                    <a16:creationId xmlns:a16="http://schemas.microsoft.com/office/drawing/2014/main" id="{0E2C4B33-EB3C-4A3F-8BF7-6AA588E0506E}"/>
                  </a:ext>
                </a:extLst>
              </p14:cNvPr>
              <p14:cNvContentPartPr/>
              <p14:nvPr/>
            </p14:nvContentPartPr>
            <p14:xfrm>
              <a:off x="5797120" y="5404587"/>
              <a:ext cx="11880" cy="385200"/>
            </p14:xfrm>
          </p:contentPart>
        </mc:Choice>
        <mc:Fallback>
          <p:pic>
            <p:nvPicPr>
              <p:cNvPr id="222" name="Käsinkirjoitus 221">
                <a:extLst>
                  <a:ext uri="{FF2B5EF4-FFF2-40B4-BE49-F238E27FC236}">
                    <a16:creationId xmlns:a16="http://schemas.microsoft.com/office/drawing/2014/main" id="{0E2C4B33-EB3C-4A3F-8BF7-6AA588E0506E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788120" y="5395947"/>
                <a:ext cx="295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23" name="Käsinkirjoitus 222">
                <a:extLst>
                  <a:ext uri="{FF2B5EF4-FFF2-40B4-BE49-F238E27FC236}">
                    <a16:creationId xmlns:a16="http://schemas.microsoft.com/office/drawing/2014/main" id="{82714A3D-522F-4C35-86F9-4760031D1A0B}"/>
                  </a:ext>
                </a:extLst>
              </p14:cNvPr>
              <p14:cNvContentPartPr/>
              <p14:nvPr/>
            </p14:nvContentPartPr>
            <p14:xfrm>
              <a:off x="5800360" y="5598627"/>
              <a:ext cx="110160" cy="236520"/>
            </p14:xfrm>
          </p:contentPart>
        </mc:Choice>
        <mc:Fallback>
          <p:pic>
            <p:nvPicPr>
              <p:cNvPr id="223" name="Käsinkirjoitus 222">
                <a:extLst>
                  <a:ext uri="{FF2B5EF4-FFF2-40B4-BE49-F238E27FC236}">
                    <a16:creationId xmlns:a16="http://schemas.microsoft.com/office/drawing/2014/main" id="{82714A3D-522F-4C35-86F9-4760031D1A0B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5791360" y="5589627"/>
                <a:ext cx="12780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Ryhmä 230">
            <a:extLst>
              <a:ext uri="{FF2B5EF4-FFF2-40B4-BE49-F238E27FC236}">
                <a16:creationId xmlns:a16="http://schemas.microsoft.com/office/drawing/2014/main" id="{FAD44E74-91B6-4D4B-B8D8-72442654E841}"/>
              </a:ext>
            </a:extLst>
          </p:cNvPr>
          <p:cNvGrpSpPr/>
          <p:nvPr/>
        </p:nvGrpSpPr>
        <p:grpSpPr>
          <a:xfrm>
            <a:off x="6111400" y="5048907"/>
            <a:ext cx="833400" cy="736560"/>
            <a:chOff x="6111400" y="5048907"/>
            <a:chExt cx="833400" cy="73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4" name="Käsinkirjoitus 223">
                  <a:extLst>
                    <a:ext uri="{FF2B5EF4-FFF2-40B4-BE49-F238E27FC236}">
                      <a16:creationId xmlns:a16="http://schemas.microsoft.com/office/drawing/2014/main" id="{03F946B6-1E8F-4D46-A862-C9E5541E6FDA}"/>
                    </a:ext>
                  </a:extLst>
                </p14:cNvPr>
                <p14:cNvContentPartPr/>
                <p14:nvPr/>
              </p14:nvContentPartPr>
              <p14:xfrm>
                <a:off x="6111400" y="5357427"/>
                <a:ext cx="206640" cy="2880"/>
              </p14:xfrm>
            </p:contentPart>
          </mc:Choice>
          <mc:Fallback>
            <p:pic>
              <p:nvPicPr>
                <p:cNvPr id="224" name="Käsinkirjoitus 223">
                  <a:extLst>
                    <a:ext uri="{FF2B5EF4-FFF2-40B4-BE49-F238E27FC236}">
                      <a16:creationId xmlns:a16="http://schemas.microsoft.com/office/drawing/2014/main" id="{03F946B6-1E8F-4D46-A862-C9E5541E6FD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102760" y="5348427"/>
                  <a:ext cx="224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5" name="Käsinkirjoitus 224">
                  <a:extLst>
                    <a:ext uri="{FF2B5EF4-FFF2-40B4-BE49-F238E27FC236}">
                      <a16:creationId xmlns:a16="http://schemas.microsoft.com/office/drawing/2014/main" id="{D3732029-8395-4412-8834-2D14B2B209BA}"/>
                    </a:ext>
                  </a:extLst>
                </p14:cNvPr>
                <p14:cNvContentPartPr/>
                <p14:nvPr/>
              </p14:nvContentPartPr>
              <p14:xfrm>
                <a:off x="6129040" y="5519427"/>
                <a:ext cx="237240" cy="26640"/>
              </p14:xfrm>
            </p:contentPart>
          </mc:Choice>
          <mc:Fallback>
            <p:pic>
              <p:nvPicPr>
                <p:cNvPr id="225" name="Käsinkirjoitus 224">
                  <a:extLst>
                    <a:ext uri="{FF2B5EF4-FFF2-40B4-BE49-F238E27FC236}">
                      <a16:creationId xmlns:a16="http://schemas.microsoft.com/office/drawing/2014/main" id="{D3732029-8395-4412-8834-2D14B2B209B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20400" y="5510427"/>
                  <a:ext cx="254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7" name="Käsinkirjoitus 226">
                  <a:extLst>
                    <a:ext uri="{FF2B5EF4-FFF2-40B4-BE49-F238E27FC236}">
                      <a16:creationId xmlns:a16="http://schemas.microsoft.com/office/drawing/2014/main" id="{3F426EEA-E032-42C7-B63C-3FF9B6085B39}"/>
                    </a:ext>
                  </a:extLst>
                </p14:cNvPr>
                <p14:cNvContentPartPr/>
                <p14:nvPr/>
              </p14:nvContentPartPr>
              <p14:xfrm>
                <a:off x="6662200" y="5048907"/>
                <a:ext cx="35640" cy="334800"/>
              </p14:xfrm>
            </p:contentPart>
          </mc:Choice>
          <mc:Fallback>
            <p:pic>
              <p:nvPicPr>
                <p:cNvPr id="227" name="Käsinkirjoitus 226">
                  <a:extLst>
                    <a:ext uri="{FF2B5EF4-FFF2-40B4-BE49-F238E27FC236}">
                      <a16:creationId xmlns:a16="http://schemas.microsoft.com/office/drawing/2014/main" id="{3F426EEA-E032-42C7-B63C-3FF9B6085B3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53560" y="5040267"/>
                  <a:ext cx="532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8" name="Käsinkirjoitus 227">
                  <a:extLst>
                    <a:ext uri="{FF2B5EF4-FFF2-40B4-BE49-F238E27FC236}">
                      <a16:creationId xmlns:a16="http://schemas.microsoft.com/office/drawing/2014/main" id="{54415486-B9AE-4FA0-8DA8-A4B996AA32AB}"/>
                    </a:ext>
                  </a:extLst>
                </p14:cNvPr>
                <p14:cNvContentPartPr/>
                <p14:nvPr/>
              </p14:nvContentPartPr>
              <p14:xfrm>
                <a:off x="6511720" y="5461107"/>
                <a:ext cx="232200" cy="18000"/>
              </p14:xfrm>
            </p:contentPart>
          </mc:Choice>
          <mc:Fallback>
            <p:pic>
              <p:nvPicPr>
                <p:cNvPr id="228" name="Käsinkirjoitus 227">
                  <a:extLst>
                    <a:ext uri="{FF2B5EF4-FFF2-40B4-BE49-F238E27FC236}">
                      <a16:creationId xmlns:a16="http://schemas.microsoft.com/office/drawing/2014/main" id="{54415486-B9AE-4FA0-8DA8-A4B996AA32A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03080" y="5452467"/>
                  <a:ext cx="249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9" name="Käsinkirjoitus 228">
                  <a:extLst>
                    <a:ext uri="{FF2B5EF4-FFF2-40B4-BE49-F238E27FC236}">
                      <a16:creationId xmlns:a16="http://schemas.microsoft.com/office/drawing/2014/main" id="{43FA25DF-AED7-45A3-806D-B69739E13819}"/>
                    </a:ext>
                  </a:extLst>
                </p14:cNvPr>
                <p14:cNvContentPartPr/>
                <p14:nvPr/>
              </p14:nvContentPartPr>
              <p14:xfrm>
                <a:off x="6507400" y="5553267"/>
                <a:ext cx="230400" cy="232200"/>
              </p14:xfrm>
            </p:contentPart>
          </mc:Choice>
          <mc:Fallback>
            <p:pic>
              <p:nvPicPr>
                <p:cNvPr id="229" name="Käsinkirjoitus 228">
                  <a:extLst>
                    <a:ext uri="{FF2B5EF4-FFF2-40B4-BE49-F238E27FC236}">
                      <a16:creationId xmlns:a16="http://schemas.microsoft.com/office/drawing/2014/main" id="{43FA25DF-AED7-45A3-806D-B69739E1381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498760" y="5544267"/>
                  <a:ext cx="248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0" name="Käsinkirjoitus 229">
                  <a:extLst>
                    <a:ext uri="{FF2B5EF4-FFF2-40B4-BE49-F238E27FC236}">
                      <a16:creationId xmlns:a16="http://schemas.microsoft.com/office/drawing/2014/main" id="{C7487362-CCAB-4ED1-8D0C-278EC8703DB2}"/>
                    </a:ext>
                  </a:extLst>
                </p14:cNvPr>
                <p14:cNvContentPartPr/>
                <p14:nvPr/>
              </p14:nvContentPartPr>
              <p14:xfrm>
                <a:off x="6919600" y="5465427"/>
                <a:ext cx="25200" cy="68040"/>
              </p14:xfrm>
            </p:contentPart>
          </mc:Choice>
          <mc:Fallback>
            <p:pic>
              <p:nvPicPr>
                <p:cNvPr id="230" name="Käsinkirjoitus 229">
                  <a:extLst>
                    <a:ext uri="{FF2B5EF4-FFF2-40B4-BE49-F238E27FC236}">
                      <a16:creationId xmlns:a16="http://schemas.microsoft.com/office/drawing/2014/main" id="{C7487362-CCAB-4ED1-8D0C-278EC8703DB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10960" y="5456787"/>
                  <a:ext cx="428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Ryhmä 239">
            <a:extLst>
              <a:ext uri="{FF2B5EF4-FFF2-40B4-BE49-F238E27FC236}">
                <a16:creationId xmlns:a16="http://schemas.microsoft.com/office/drawing/2014/main" id="{CE9E6F2B-B8FC-4791-9B26-F451117222B4}"/>
              </a:ext>
            </a:extLst>
          </p:cNvPr>
          <p:cNvGrpSpPr/>
          <p:nvPr/>
        </p:nvGrpSpPr>
        <p:grpSpPr>
          <a:xfrm>
            <a:off x="7123720" y="5118387"/>
            <a:ext cx="906120" cy="642240"/>
            <a:chOff x="7123720" y="5118387"/>
            <a:chExt cx="906120" cy="64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2" name="Käsinkirjoitus 231">
                  <a:extLst>
                    <a:ext uri="{FF2B5EF4-FFF2-40B4-BE49-F238E27FC236}">
                      <a16:creationId xmlns:a16="http://schemas.microsoft.com/office/drawing/2014/main" id="{E13B0799-B954-409D-B616-2642E7D0ACE9}"/>
                    </a:ext>
                  </a:extLst>
                </p14:cNvPr>
                <p14:cNvContentPartPr/>
                <p14:nvPr/>
              </p14:nvContentPartPr>
              <p14:xfrm>
                <a:off x="7123720" y="5118387"/>
                <a:ext cx="206280" cy="363600"/>
              </p14:xfrm>
            </p:contentPart>
          </mc:Choice>
          <mc:Fallback>
            <p:pic>
              <p:nvPicPr>
                <p:cNvPr id="232" name="Käsinkirjoitus 231">
                  <a:extLst>
                    <a:ext uri="{FF2B5EF4-FFF2-40B4-BE49-F238E27FC236}">
                      <a16:creationId xmlns:a16="http://schemas.microsoft.com/office/drawing/2014/main" id="{E13B0799-B954-409D-B616-2642E7D0ACE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115080" y="5109747"/>
                  <a:ext cx="2239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3" name="Käsinkirjoitus 232">
                  <a:extLst>
                    <a:ext uri="{FF2B5EF4-FFF2-40B4-BE49-F238E27FC236}">
                      <a16:creationId xmlns:a16="http://schemas.microsoft.com/office/drawing/2014/main" id="{CADDF38D-E285-41E3-8CDA-7A5E2D0B3900}"/>
                    </a:ext>
                  </a:extLst>
                </p14:cNvPr>
                <p14:cNvContentPartPr/>
                <p14:nvPr/>
              </p14:nvContentPartPr>
              <p14:xfrm>
                <a:off x="7267000" y="5169867"/>
                <a:ext cx="54720" cy="540360"/>
              </p14:xfrm>
            </p:contentPart>
          </mc:Choice>
          <mc:Fallback>
            <p:pic>
              <p:nvPicPr>
                <p:cNvPr id="233" name="Käsinkirjoitus 232">
                  <a:extLst>
                    <a:ext uri="{FF2B5EF4-FFF2-40B4-BE49-F238E27FC236}">
                      <a16:creationId xmlns:a16="http://schemas.microsoft.com/office/drawing/2014/main" id="{CADDF38D-E285-41E3-8CDA-7A5E2D0B390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258000" y="5160867"/>
                  <a:ext cx="7236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4" name="Käsinkirjoitus 233">
                  <a:extLst>
                    <a:ext uri="{FF2B5EF4-FFF2-40B4-BE49-F238E27FC236}">
                      <a16:creationId xmlns:a16="http://schemas.microsoft.com/office/drawing/2014/main" id="{662A3C81-E2CA-4385-9CEF-73C9D0F7C987}"/>
                    </a:ext>
                  </a:extLst>
                </p14:cNvPr>
                <p14:cNvContentPartPr/>
                <p14:nvPr/>
              </p14:nvContentPartPr>
              <p14:xfrm>
                <a:off x="7408840" y="5616627"/>
                <a:ext cx="28800" cy="144000"/>
              </p14:xfrm>
            </p:contentPart>
          </mc:Choice>
          <mc:Fallback>
            <p:pic>
              <p:nvPicPr>
                <p:cNvPr id="234" name="Käsinkirjoitus 233">
                  <a:extLst>
                    <a:ext uri="{FF2B5EF4-FFF2-40B4-BE49-F238E27FC236}">
                      <a16:creationId xmlns:a16="http://schemas.microsoft.com/office/drawing/2014/main" id="{662A3C81-E2CA-4385-9CEF-73C9D0F7C98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99840" y="5607627"/>
                  <a:ext cx="46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5" name="Käsinkirjoitus 234">
                  <a:extLst>
                    <a:ext uri="{FF2B5EF4-FFF2-40B4-BE49-F238E27FC236}">
                      <a16:creationId xmlns:a16="http://schemas.microsoft.com/office/drawing/2014/main" id="{755C5EB6-D317-466E-904E-2B3DDB9262C5}"/>
                    </a:ext>
                  </a:extLst>
                </p14:cNvPr>
                <p14:cNvContentPartPr/>
                <p14:nvPr/>
              </p14:nvContentPartPr>
              <p14:xfrm>
                <a:off x="7548160" y="5202987"/>
                <a:ext cx="236520" cy="312840"/>
              </p14:xfrm>
            </p:contentPart>
          </mc:Choice>
          <mc:Fallback>
            <p:pic>
              <p:nvPicPr>
                <p:cNvPr id="235" name="Käsinkirjoitus 234">
                  <a:extLst>
                    <a:ext uri="{FF2B5EF4-FFF2-40B4-BE49-F238E27FC236}">
                      <a16:creationId xmlns:a16="http://schemas.microsoft.com/office/drawing/2014/main" id="{755C5EB6-D317-466E-904E-2B3DDB9262C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39160" y="5193987"/>
                  <a:ext cx="2541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6" name="Käsinkirjoitus 235">
                  <a:extLst>
                    <a:ext uri="{FF2B5EF4-FFF2-40B4-BE49-F238E27FC236}">
                      <a16:creationId xmlns:a16="http://schemas.microsoft.com/office/drawing/2014/main" id="{BC95AE30-1C64-420E-A790-F0F7270B8603}"/>
                    </a:ext>
                  </a:extLst>
                </p14:cNvPr>
                <p14:cNvContentPartPr/>
                <p14:nvPr/>
              </p14:nvContentPartPr>
              <p14:xfrm>
                <a:off x="7709800" y="5200827"/>
                <a:ext cx="17640" cy="508320"/>
              </p14:xfrm>
            </p:contentPart>
          </mc:Choice>
          <mc:Fallback>
            <p:pic>
              <p:nvPicPr>
                <p:cNvPr id="236" name="Käsinkirjoitus 235">
                  <a:extLst>
                    <a:ext uri="{FF2B5EF4-FFF2-40B4-BE49-F238E27FC236}">
                      <a16:creationId xmlns:a16="http://schemas.microsoft.com/office/drawing/2014/main" id="{BC95AE30-1C64-420E-A790-F0F7270B860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700800" y="5192187"/>
                  <a:ext cx="352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7" name="Käsinkirjoitus 236">
                  <a:extLst>
                    <a:ext uri="{FF2B5EF4-FFF2-40B4-BE49-F238E27FC236}">
                      <a16:creationId xmlns:a16="http://schemas.microsoft.com/office/drawing/2014/main" id="{43E9750B-3F7F-44D6-8A29-B4B6AE46927A}"/>
                    </a:ext>
                  </a:extLst>
                </p14:cNvPr>
                <p14:cNvContentPartPr/>
                <p14:nvPr/>
              </p14:nvContentPartPr>
              <p14:xfrm>
                <a:off x="7895560" y="5306667"/>
                <a:ext cx="130320" cy="401400"/>
              </p14:xfrm>
            </p:contentPart>
          </mc:Choice>
          <mc:Fallback>
            <p:pic>
              <p:nvPicPr>
                <p:cNvPr id="237" name="Käsinkirjoitus 236">
                  <a:extLst>
                    <a:ext uri="{FF2B5EF4-FFF2-40B4-BE49-F238E27FC236}">
                      <a16:creationId xmlns:a16="http://schemas.microsoft.com/office/drawing/2014/main" id="{43E9750B-3F7F-44D6-8A29-B4B6AE46927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86560" y="5298027"/>
                  <a:ext cx="147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8" name="Käsinkirjoitus 237">
                  <a:extLst>
                    <a:ext uri="{FF2B5EF4-FFF2-40B4-BE49-F238E27FC236}">
                      <a16:creationId xmlns:a16="http://schemas.microsoft.com/office/drawing/2014/main" id="{3DFEA32E-4441-480F-9983-2F22ABAF4682}"/>
                    </a:ext>
                  </a:extLst>
                </p14:cNvPr>
                <p14:cNvContentPartPr/>
                <p14:nvPr/>
              </p14:nvContentPartPr>
              <p14:xfrm>
                <a:off x="7876840" y="5516907"/>
                <a:ext cx="153000" cy="8640"/>
              </p14:xfrm>
            </p:contentPart>
          </mc:Choice>
          <mc:Fallback>
            <p:pic>
              <p:nvPicPr>
                <p:cNvPr id="238" name="Käsinkirjoitus 237">
                  <a:extLst>
                    <a:ext uri="{FF2B5EF4-FFF2-40B4-BE49-F238E27FC236}">
                      <a16:creationId xmlns:a16="http://schemas.microsoft.com/office/drawing/2014/main" id="{3DFEA32E-4441-480F-9983-2F22ABAF468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867840" y="5508267"/>
                  <a:ext cx="1706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Ryhmä 248">
            <a:extLst>
              <a:ext uri="{FF2B5EF4-FFF2-40B4-BE49-F238E27FC236}">
                <a16:creationId xmlns:a16="http://schemas.microsoft.com/office/drawing/2014/main" id="{D1518951-E2E0-4332-A5B0-C3BE2AE21BB2}"/>
              </a:ext>
            </a:extLst>
          </p:cNvPr>
          <p:cNvGrpSpPr/>
          <p:nvPr/>
        </p:nvGrpSpPr>
        <p:grpSpPr>
          <a:xfrm>
            <a:off x="8254120" y="5249787"/>
            <a:ext cx="1056960" cy="548640"/>
            <a:chOff x="8254120" y="5249787"/>
            <a:chExt cx="1056960" cy="54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9" name="Käsinkirjoitus 238">
                  <a:extLst>
                    <a:ext uri="{FF2B5EF4-FFF2-40B4-BE49-F238E27FC236}">
                      <a16:creationId xmlns:a16="http://schemas.microsoft.com/office/drawing/2014/main" id="{6F31442F-71A1-4318-8A37-59D9B915DF9C}"/>
                    </a:ext>
                  </a:extLst>
                </p14:cNvPr>
                <p14:cNvContentPartPr/>
                <p14:nvPr/>
              </p14:nvContentPartPr>
              <p14:xfrm>
                <a:off x="8254120" y="5528787"/>
                <a:ext cx="66600" cy="97200"/>
              </p14:xfrm>
            </p:contentPart>
          </mc:Choice>
          <mc:Fallback>
            <p:pic>
              <p:nvPicPr>
                <p:cNvPr id="239" name="Käsinkirjoitus 238">
                  <a:extLst>
                    <a:ext uri="{FF2B5EF4-FFF2-40B4-BE49-F238E27FC236}">
                      <a16:creationId xmlns:a16="http://schemas.microsoft.com/office/drawing/2014/main" id="{6F31442F-71A1-4318-8A37-59D9B915DF9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245480" y="5519787"/>
                  <a:ext cx="84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1" name="Käsinkirjoitus 240">
                  <a:extLst>
                    <a:ext uri="{FF2B5EF4-FFF2-40B4-BE49-F238E27FC236}">
                      <a16:creationId xmlns:a16="http://schemas.microsoft.com/office/drawing/2014/main" id="{D0435D2A-BC3A-4984-BD62-DAF9E3CE7C56}"/>
                    </a:ext>
                  </a:extLst>
                </p14:cNvPr>
                <p14:cNvContentPartPr/>
                <p14:nvPr/>
              </p14:nvContentPartPr>
              <p14:xfrm>
                <a:off x="8503960" y="5250507"/>
                <a:ext cx="162720" cy="435240"/>
              </p14:xfrm>
            </p:contentPart>
          </mc:Choice>
          <mc:Fallback>
            <p:pic>
              <p:nvPicPr>
                <p:cNvPr id="241" name="Käsinkirjoitus 240">
                  <a:extLst>
                    <a:ext uri="{FF2B5EF4-FFF2-40B4-BE49-F238E27FC236}">
                      <a16:creationId xmlns:a16="http://schemas.microsoft.com/office/drawing/2014/main" id="{D0435D2A-BC3A-4984-BD62-DAF9E3CE7C5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495320" y="5241507"/>
                  <a:ext cx="1803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2" name="Käsinkirjoitus 241">
                  <a:extLst>
                    <a:ext uri="{FF2B5EF4-FFF2-40B4-BE49-F238E27FC236}">
                      <a16:creationId xmlns:a16="http://schemas.microsoft.com/office/drawing/2014/main" id="{F902B679-CC12-4B0F-8B79-9D0D0B644062}"/>
                    </a:ext>
                  </a:extLst>
                </p14:cNvPr>
                <p14:cNvContentPartPr/>
                <p14:nvPr/>
              </p14:nvContentPartPr>
              <p14:xfrm>
                <a:off x="8791600" y="5700147"/>
                <a:ext cx="46080" cy="75240"/>
              </p14:xfrm>
            </p:contentPart>
          </mc:Choice>
          <mc:Fallback>
            <p:pic>
              <p:nvPicPr>
                <p:cNvPr id="242" name="Käsinkirjoitus 241">
                  <a:extLst>
                    <a:ext uri="{FF2B5EF4-FFF2-40B4-BE49-F238E27FC236}">
                      <a16:creationId xmlns:a16="http://schemas.microsoft.com/office/drawing/2014/main" id="{F902B679-CC12-4B0F-8B79-9D0D0B64406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782960" y="5691147"/>
                  <a:ext cx="63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3" name="Käsinkirjoitus 242">
                  <a:extLst>
                    <a:ext uri="{FF2B5EF4-FFF2-40B4-BE49-F238E27FC236}">
                      <a16:creationId xmlns:a16="http://schemas.microsoft.com/office/drawing/2014/main" id="{F271C234-4B31-44B1-A4A9-D5992D05EF4D}"/>
                    </a:ext>
                  </a:extLst>
                </p14:cNvPr>
                <p14:cNvContentPartPr/>
                <p14:nvPr/>
              </p14:nvContentPartPr>
              <p14:xfrm>
                <a:off x="8887000" y="5293347"/>
                <a:ext cx="219960" cy="439920"/>
              </p14:xfrm>
            </p:contentPart>
          </mc:Choice>
          <mc:Fallback>
            <p:pic>
              <p:nvPicPr>
                <p:cNvPr id="243" name="Käsinkirjoitus 242">
                  <a:extLst>
                    <a:ext uri="{FF2B5EF4-FFF2-40B4-BE49-F238E27FC236}">
                      <a16:creationId xmlns:a16="http://schemas.microsoft.com/office/drawing/2014/main" id="{F271C234-4B31-44B1-A4A9-D5992D05EF4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878360" y="5284347"/>
                  <a:ext cx="2376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4" name="Käsinkirjoitus 243">
                  <a:extLst>
                    <a:ext uri="{FF2B5EF4-FFF2-40B4-BE49-F238E27FC236}">
                      <a16:creationId xmlns:a16="http://schemas.microsoft.com/office/drawing/2014/main" id="{A53AC9B9-D7CE-47B7-9A6C-1F961B5454A0}"/>
                    </a:ext>
                  </a:extLst>
                </p14:cNvPr>
                <p14:cNvContentPartPr/>
                <p14:nvPr/>
              </p14:nvContentPartPr>
              <p14:xfrm>
                <a:off x="9181840" y="5249787"/>
                <a:ext cx="118440" cy="357480"/>
              </p14:xfrm>
            </p:contentPart>
          </mc:Choice>
          <mc:Fallback>
            <p:pic>
              <p:nvPicPr>
                <p:cNvPr id="244" name="Käsinkirjoitus 243">
                  <a:extLst>
                    <a:ext uri="{FF2B5EF4-FFF2-40B4-BE49-F238E27FC236}">
                      <a16:creationId xmlns:a16="http://schemas.microsoft.com/office/drawing/2014/main" id="{A53AC9B9-D7CE-47B7-9A6C-1F961B5454A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173200" y="5241147"/>
                  <a:ext cx="1360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5" name="Käsinkirjoitus 244">
                  <a:extLst>
                    <a:ext uri="{FF2B5EF4-FFF2-40B4-BE49-F238E27FC236}">
                      <a16:creationId xmlns:a16="http://schemas.microsoft.com/office/drawing/2014/main" id="{D5B54651-FC09-431F-B1E3-E91DADFA7BF1}"/>
                    </a:ext>
                  </a:extLst>
                </p14:cNvPr>
                <p14:cNvContentPartPr/>
                <p14:nvPr/>
              </p14:nvContentPartPr>
              <p14:xfrm>
                <a:off x="9273640" y="5331507"/>
                <a:ext cx="37440" cy="466920"/>
              </p14:xfrm>
            </p:contentPart>
          </mc:Choice>
          <mc:Fallback>
            <p:pic>
              <p:nvPicPr>
                <p:cNvPr id="245" name="Käsinkirjoitus 244">
                  <a:extLst>
                    <a:ext uri="{FF2B5EF4-FFF2-40B4-BE49-F238E27FC236}">
                      <a16:creationId xmlns:a16="http://schemas.microsoft.com/office/drawing/2014/main" id="{D5B54651-FC09-431F-B1E3-E91DADFA7BF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264640" y="5322867"/>
                  <a:ext cx="5508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Ryhmä 247">
            <a:extLst>
              <a:ext uri="{FF2B5EF4-FFF2-40B4-BE49-F238E27FC236}">
                <a16:creationId xmlns:a16="http://schemas.microsoft.com/office/drawing/2014/main" id="{A3DAECC7-2B39-4423-B5AB-4D9EE487E0F4}"/>
              </a:ext>
            </a:extLst>
          </p:cNvPr>
          <p:cNvGrpSpPr/>
          <p:nvPr/>
        </p:nvGrpSpPr>
        <p:grpSpPr>
          <a:xfrm>
            <a:off x="9546880" y="5344107"/>
            <a:ext cx="238680" cy="325080"/>
            <a:chOff x="9546880" y="5344107"/>
            <a:chExt cx="23868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6" name="Käsinkirjoitus 245">
                  <a:extLst>
                    <a:ext uri="{FF2B5EF4-FFF2-40B4-BE49-F238E27FC236}">
                      <a16:creationId xmlns:a16="http://schemas.microsoft.com/office/drawing/2014/main" id="{573AAA59-1226-4EB5-A2C0-33A7E181CE52}"/>
                    </a:ext>
                  </a:extLst>
                </p14:cNvPr>
                <p14:cNvContentPartPr/>
                <p14:nvPr/>
              </p14:nvContentPartPr>
              <p14:xfrm>
                <a:off x="9546880" y="5555067"/>
                <a:ext cx="238680" cy="5760"/>
              </p14:xfrm>
            </p:contentPart>
          </mc:Choice>
          <mc:Fallback>
            <p:pic>
              <p:nvPicPr>
                <p:cNvPr id="246" name="Käsinkirjoitus 245">
                  <a:extLst>
                    <a:ext uri="{FF2B5EF4-FFF2-40B4-BE49-F238E27FC236}">
                      <a16:creationId xmlns:a16="http://schemas.microsoft.com/office/drawing/2014/main" id="{573AAA59-1226-4EB5-A2C0-33A7E181CE5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538240" y="5546427"/>
                  <a:ext cx="256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7" name="Käsinkirjoitus 246">
                  <a:extLst>
                    <a:ext uri="{FF2B5EF4-FFF2-40B4-BE49-F238E27FC236}">
                      <a16:creationId xmlns:a16="http://schemas.microsoft.com/office/drawing/2014/main" id="{321FCFDB-94F9-444D-A92C-6D4DC58A56DB}"/>
                    </a:ext>
                  </a:extLst>
                </p14:cNvPr>
                <p14:cNvContentPartPr/>
                <p14:nvPr/>
              </p14:nvContentPartPr>
              <p14:xfrm>
                <a:off x="9694120" y="5344107"/>
                <a:ext cx="49680" cy="325080"/>
              </p14:xfrm>
            </p:contentPart>
          </mc:Choice>
          <mc:Fallback>
            <p:pic>
              <p:nvPicPr>
                <p:cNvPr id="247" name="Käsinkirjoitus 246">
                  <a:extLst>
                    <a:ext uri="{FF2B5EF4-FFF2-40B4-BE49-F238E27FC236}">
                      <a16:creationId xmlns:a16="http://schemas.microsoft.com/office/drawing/2014/main" id="{321FCFDB-94F9-444D-A92C-6D4DC58A56D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685120" y="5335467"/>
                  <a:ext cx="67320" cy="34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50" name="Käsinkirjoitus 249">
                <a:extLst>
                  <a:ext uri="{FF2B5EF4-FFF2-40B4-BE49-F238E27FC236}">
                    <a16:creationId xmlns:a16="http://schemas.microsoft.com/office/drawing/2014/main" id="{F4783123-EF13-49CF-B5B5-3FD91933BF0E}"/>
                  </a:ext>
                </a:extLst>
              </p14:cNvPr>
              <p14:cNvContentPartPr/>
              <p14:nvPr/>
            </p14:nvContentPartPr>
            <p14:xfrm>
              <a:off x="10033240" y="5083467"/>
              <a:ext cx="177840" cy="317520"/>
            </p14:xfrm>
          </p:contentPart>
        </mc:Choice>
        <mc:Fallback>
          <p:pic>
            <p:nvPicPr>
              <p:cNvPr id="250" name="Käsinkirjoitus 249">
                <a:extLst>
                  <a:ext uri="{FF2B5EF4-FFF2-40B4-BE49-F238E27FC236}">
                    <a16:creationId xmlns:a16="http://schemas.microsoft.com/office/drawing/2014/main" id="{F4783123-EF13-49CF-B5B5-3FD91933BF0E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024600" y="5074467"/>
                <a:ext cx="19548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Ryhmä 260">
            <a:extLst>
              <a:ext uri="{FF2B5EF4-FFF2-40B4-BE49-F238E27FC236}">
                <a16:creationId xmlns:a16="http://schemas.microsoft.com/office/drawing/2014/main" id="{F42B33BE-7390-43D4-935D-AF58838E4247}"/>
              </a:ext>
            </a:extLst>
          </p:cNvPr>
          <p:cNvGrpSpPr/>
          <p:nvPr/>
        </p:nvGrpSpPr>
        <p:grpSpPr>
          <a:xfrm>
            <a:off x="10065640" y="5002467"/>
            <a:ext cx="1005840" cy="784440"/>
            <a:chOff x="10065640" y="5002467"/>
            <a:chExt cx="1005840" cy="78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3" name="Käsinkirjoitus 252">
                  <a:extLst>
                    <a:ext uri="{FF2B5EF4-FFF2-40B4-BE49-F238E27FC236}">
                      <a16:creationId xmlns:a16="http://schemas.microsoft.com/office/drawing/2014/main" id="{42DD829A-75FD-4CE8-9EF4-F377DDED56DA}"/>
                    </a:ext>
                  </a:extLst>
                </p14:cNvPr>
                <p14:cNvContentPartPr/>
                <p14:nvPr/>
              </p14:nvContentPartPr>
              <p14:xfrm>
                <a:off x="10365520" y="5208747"/>
                <a:ext cx="190800" cy="13320"/>
              </p14:xfrm>
            </p:contentPart>
          </mc:Choice>
          <mc:Fallback>
            <p:pic>
              <p:nvPicPr>
                <p:cNvPr id="253" name="Käsinkirjoitus 252">
                  <a:extLst>
                    <a:ext uri="{FF2B5EF4-FFF2-40B4-BE49-F238E27FC236}">
                      <a16:creationId xmlns:a16="http://schemas.microsoft.com/office/drawing/2014/main" id="{42DD829A-75FD-4CE8-9EF4-F377DDED56D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356520" y="5199747"/>
                  <a:ext cx="208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4" name="Käsinkirjoitus 253">
                  <a:extLst>
                    <a:ext uri="{FF2B5EF4-FFF2-40B4-BE49-F238E27FC236}">
                      <a16:creationId xmlns:a16="http://schemas.microsoft.com/office/drawing/2014/main" id="{BAA89A0C-5EFF-4346-A88E-3583F429A286}"/>
                    </a:ext>
                  </a:extLst>
                </p14:cNvPr>
                <p14:cNvContentPartPr/>
                <p14:nvPr/>
              </p14:nvContentPartPr>
              <p14:xfrm>
                <a:off x="10514920" y="5117307"/>
                <a:ext cx="18360" cy="185040"/>
              </p14:xfrm>
            </p:contentPart>
          </mc:Choice>
          <mc:Fallback>
            <p:pic>
              <p:nvPicPr>
                <p:cNvPr id="254" name="Käsinkirjoitus 253">
                  <a:extLst>
                    <a:ext uri="{FF2B5EF4-FFF2-40B4-BE49-F238E27FC236}">
                      <a16:creationId xmlns:a16="http://schemas.microsoft.com/office/drawing/2014/main" id="{BAA89A0C-5EFF-4346-A88E-3583F429A28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505920" y="5108667"/>
                  <a:ext cx="36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6" name="Käsinkirjoitus 255">
                  <a:extLst>
                    <a:ext uri="{FF2B5EF4-FFF2-40B4-BE49-F238E27FC236}">
                      <a16:creationId xmlns:a16="http://schemas.microsoft.com/office/drawing/2014/main" id="{40DFEE3E-9332-41CF-9DB3-72C9FED51A8E}"/>
                    </a:ext>
                  </a:extLst>
                </p14:cNvPr>
                <p14:cNvContentPartPr/>
                <p14:nvPr/>
              </p14:nvContentPartPr>
              <p14:xfrm>
                <a:off x="10757560" y="5002467"/>
                <a:ext cx="119160" cy="240120"/>
              </p14:xfrm>
            </p:contentPart>
          </mc:Choice>
          <mc:Fallback>
            <p:pic>
              <p:nvPicPr>
                <p:cNvPr id="256" name="Käsinkirjoitus 255">
                  <a:extLst>
                    <a:ext uri="{FF2B5EF4-FFF2-40B4-BE49-F238E27FC236}">
                      <a16:creationId xmlns:a16="http://schemas.microsoft.com/office/drawing/2014/main" id="{40DFEE3E-9332-41CF-9DB3-72C9FED51A8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748560" y="4993467"/>
                  <a:ext cx="136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7" name="Käsinkirjoitus 256">
                  <a:extLst>
                    <a:ext uri="{FF2B5EF4-FFF2-40B4-BE49-F238E27FC236}">
                      <a16:creationId xmlns:a16="http://schemas.microsoft.com/office/drawing/2014/main" id="{B1153439-5064-45F1-AF90-299AFB45B01A}"/>
                    </a:ext>
                  </a:extLst>
                </p14:cNvPr>
                <p14:cNvContentPartPr/>
                <p14:nvPr/>
              </p14:nvContentPartPr>
              <p14:xfrm>
                <a:off x="10867000" y="5020827"/>
                <a:ext cx="2520" cy="282600"/>
              </p14:xfrm>
            </p:contentPart>
          </mc:Choice>
          <mc:Fallback>
            <p:pic>
              <p:nvPicPr>
                <p:cNvPr id="257" name="Käsinkirjoitus 256">
                  <a:extLst>
                    <a:ext uri="{FF2B5EF4-FFF2-40B4-BE49-F238E27FC236}">
                      <a16:creationId xmlns:a16="http://schemas.microsoft.com/office/drawing/2014/main" id="{B1153439-5064-45F1-AF90-299AFB45B01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858000" y="5011827"/>
                  <a:ext cx="20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8" name="Käsinkirjoitus 257">
                  <a:extLst>
                    <a:ext uri="{FF2B5EF4-FFF2-40B4-BE49-F238E27FC236}">
                      <a16:creationId xmlns:a16="http://schemas.microsoft.com/office/drawing/2014/main" id="{54A4D8A2-5CB7-4D0D-9848-0A384379EC25}"/>
                    </a:ext>
                  </a:extLst>
                </p14:cNvPr>
                <p14:cNvContentPartPr/>
                <p14:nvPr/>
              </p14:nvContentPartPr>
              <p14:xfrm>
                <a:off x="10065640" y="5393787"/>
                <a:ext cx="1005840" cy="67680"/>
              </p14:xfrm>
            </p:contentPart>
          </mc:Choice>
          <mc:Fallback>
            <p:pic>
              <p:nvPicPr>
                <p:cNvPr id="258" name="Käsinkirjoitus 257">
                  <a:extLst>
                    <a:ext uri="{FF2B5EF4-FFF2-40B4-BE49-F238E27FC236}">
                      <a16:creationId xmlns:a16="http://schemas.microsoft.com/office/drawing/2014/main" id="{54A4D8A2-5CB7-4D0D-9848-0A384379EC2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056640" y="5385147"/>
                  <a:ext cx="1023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9" name="Käsinkirjoitus 258">
                  <a:extLst>
                    <a:ext uri="{FF2B5EF4-FFF2-40B4-BE49-F238E27FC236}">
                      <a16:creationId xmlns:a16="http://schemas.microsoft.com/office/drawing/2014/main" id="{0AE499BE-802A-4EDB-9ED3-76835D2BCF21}"/>
                    </a:ext>
                  </a:extLst>
                </p14:cNvPr>
                <p14:cNvContentPartPr/>
                <p14:nvPr/>
              </p14:nvContentPartPr>
              <p14:xfrm>
                <a:off x="10367320" y="5477307"/>
                <a:ext cx="275040" cy="309600"/>
              </p14:xfrm>
            </p:contentPart>
          </mc:Choice>
          <mc:Fallback>
            <p:pic>
              <p:nvPicPr>
                <p:cNvPr id="259" name="Käsinkirjoitus 258">
                  <a:extLst>
                    <a:ext uri="{FF2B5EF4-FFF2-40B4-BE49-F238E27FC236}">
                      <a16:creationId xmlns:a16="http://schemas.microsoft.com/office/drawing/2014/main" id="{0AE499BE-802A-4EDB-9ED3-76835D2BCF2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358680" y="5468667"/>
                  <a:ext cx="29268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60" name="Käsinkirjoitus 259">
                <a:extLst>
                  <a:ext uri="{FF2B5EF4-FFF2-40B4-BE49-F238E27FC236}">
                    <a16:creationId xmlns:a16="http://schemas.microsoft.com/office/drawing/2014/main" id="{039C6FCA-35E0-40E8-9488-63192E3C73C6}"/>
                  </a:ext>
                </a:extLst>
              </p14:cNvPr>
              <p14:cNvContentPartPr/>
              <p14:nvPr/>
            </p14:nvContentPartPr>
            <p14:xfrm>
              <a:off x="11277040" y="5380107"/>
              <a:ext cx="9000" cy="56160"/>
            </p14:xfrm>
          </p:contentPart>
        </mc:Choice>
        <mc:Fallback>
          <p:pic>
            <p:nvPicPr>
              <p:cNvPr id="260" name="Käsinkirjoitus 259">
                <a:extLst>
                  <a:ext uri="{FF2B5EF4-FFF2-40B4-BE49-F238E27FC236}">
                    <a16:creationId xmlns:a16="http://schemas.microsoft.com/office/drawing/2014/main" id="{039C6FCA-35E0-40E8-9488-63192E3C73C6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268400" y="5371107"/>
                <a:ext cx="266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Ryhmä 268">
            <a:extLst>
              <a:ext uri="{FF2B5EF4-FFF2-40B4-BE49-F238E27FC236}">
                <a16:creationId xmlns:a16="http://schemas.microsoft.com/office/drawing/2014/main" id="{5E2C2625-9B8A-4519-8FEA-143CAFA8652B}"/>
              </a:ext>
            </a:extLst>
          </p:cNvPr>
          <p:cNvGrpSpPr/>
          <p:nvPr/>
        </p:nvGrpSpPr>
        <p:grpSpPr>
          <a:xfrm>
            <a:off x="11458480" y="5074467"/>
            <a:ext cx="1049040" cy="581400"/>
            <a:chOff x="11458480" y="5074467"/>
            <a:chExt cx="104904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2" name="Käsinkirjoitus 261">
                  <a:extLst>
                    <a:ext uri="{FF2B5EF4-FFF2-40B4-BE49-F238E27FC236}">
                      <a16:creationId xmlns:a16="http://schemas.microsoft.com/office/drawing/2014/main" id="{1F25E90D-A743-47DB-B450-93E377452061}"/>
                    </a:ext>
                  </a:extLst>
                </p14:cNvPr>
                <p14:cNvContentPartPr/>
                <p14:nvPr/>
              </p14:nvContentPartPr>
              <p14:xfrm>
                <a:off x="11458480" y="5074467"/>
                <a:ext cx="119880" cy="321120"/>
              </p14:xfrm>
            </p:contentPart>
          </mc:Choice>
          <mc:Fallback>
            <p:pic>
              <p:nvPicPr>
                <p:cNvPr id="262" name="Käsinkirjoitus 261">
                  <a:extLst>
                    <a:ext uri="{FF2B5EF4-FFF2-40B4-BE49-F238E27FC236}">
                      <a16:creationId xmlns:a16="http://schemas.microsoft.com/office/drawing/2014/main" id="{1F25E90D-A743-47DB-B450-93E37745206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449480" y="5065827"/>
                  <a:ext cx="137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3" name="Käsinkirjoitus 262">
                  <a:extLst>
                    <a:ext uri="{FF2B5EF4-FFF2-40B4-BE49-F238E27FC236}">
                      <a16:creationId xmlns:a16="http://schemas.microsoft.com/office/drawing/2014/main" id="{66EBAE00-D05A-4544-9F61-93D39E596426}"/>
                    </a:ext>
                  </a:extLst>
                </p14:cNvPr>
                <p14:cNvContentPartPr/>
                <p14:nvPr/>
              </p14:nvContentPartPr>
              <p14:xfrm>
                <a:off x="11566120" y="5142507"/>
                <a:ext cx="18360" cy="391320"/>
              </p14:xfrm>
            </p:contentPart>
          </mc:Choice>
          <mc:Fallback>
            <p:pic>
              <p:nvPicPr>
                <p:cNvPr id="263" name="Käsinkirjoitus 262">
                  <a:extLst>
                    <a:ext uri="{FF2B5EF4-FFF2-40B4-BE49-F238E27FC236}">
                      <a16:creationId xmlns:a16="http://schemas.microsoft.com/office/drawing/2014/main" id="{66EBAE00-D05A-4544-9F61-93D39E59642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557120" y="5133867"/>
                  <a:ext cx="360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4" name="Käsinkirjoitus 263">
                  <a:extLst>
                    <a:ext uri="{FF2B5EF4-FFF2-40B4-BE49-F238E27FC236}">
                      <a16:creationId xmlns:a16="http://schemas.microsoft.com/office/drawing/2014/main" id="{FD0B465E-EDD4-4078-BFFF-54D41CF2CB2D}"/>
                    </a:ext>
                  </a:extLst>
                </p14:cNvPr>
                <p14:cNvContentPartPr/>
                <p14:nvPr/>
              </p14:nvContentPartPr>
              <p14:xfrm>
                <a:off x="11674840" y="5457147"/>
                <a:ext cx="50760" cy="136800"/>
              </p14:xfrm>
            </p:contentPart>
          </mc:Choice>
          <mc:Fallback>
            <p:pic>
              <p:nvPicPr>
                <p:cNvPr id="264" name="Käsinkirjoitus 263">
                  <a:extLst>
                    <a:ext uri="{FF2B5EF4-FFF2-40B4-BE49-F238E27FC236}">
                      <a16:creationId xmlns:a16="http://schemas.microsoft.com/office/drawing/2014/main" id="{FD0B465E-EDD4-4078-BFFF-54D41CF2CB2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665840" y="5448147"/>
                  <a:ext cx="68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5" name="Käsinkirjoitus 264">
                  <a:extLst>
                    <a:ext uri="{FF2B5EF4-FFF2-40B4-BE49-F238E27FC236}">
                      <a16:creationId xmlns:a16="http://schemas.microsoft.com/office/drawing/2014/main" id="{1E37A7E8-E73E-4480-8D91-8FDDAE6755E7}"/>
                    </a:ext>
                  </a:extLst>
                </p14:cNvPr>
                <p14:cNvContentPartPr/>
                <p14:nvPr/>
              </p14:nvContentPartPr>
              <p14:xfrm>
                <a:off x="11833600" y="5103627"/>
                <a:ext cx="137880" cy="517680"/>
              </p14:xfrm>
            </p:contentPart>
          </mc:Choice>
          <mc:Fallback>
            <p:pic>
              <p:nvPicPr>
                <p:cNvPr id="265" name="Käsinkirjoitus 264">
                  <a:extLst>
                    <a:ext uri="{FF2B5EF4-FFF2-40B4-BE49-F238E27FC236}">
                      <a16:creationId xmlns:a16="http://schemas.microsoft.com/office/drawing/2014/main" id="{1E37A7E8-E73E-4480-8D91-8FDDAE6755E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824960" y="5094627"/>
                  <a:ext cx="1555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6" name="Käsinkirjoitus 265">
                  <a:extLst>
                    <a:ext uri="{FF2B5EF4-FFF2-40B4-BE49-F238E27FC236}">
                      <a16:creationId xmlns:a16="http://schemas.microsoft.com/office/drawing/2014/main" id="{733CC5C6-33B9-4AD5-9EC3-66E813A53B7C}"/>
                    </a:ext>
                  </a:extLst>
                </p14:cNvPr>
                <p14:cNvContentPartPr/>
                <p14:nvPr/>
              </p14:nvContentPartPr>
              <p14:xfrm>
                <a:off x="12059680" y="5109747"/>
                <a:ext cx="121320" cy="546120"/>
              </p14:xfrm>
            </p:contentPart>
          </mc:Choice>
          <mc:Fallback>
            <p:pic>
              <p:nvPicPr>
                <p:cNvPr id="266" name="Käsinkirjoitus 265">
                  <a:extLst>
                    <a:ext uri="{FF2B5EF4-FFF2-40B4-BE49-F238E27FC236}">
                      <a16:creationId xmlns:a16="http://schemas.microsoft.com/office/drawing/2014/main" id="{733CC5C6-33B9-4AD5-9EC3-66E813A53B7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2051040" y="5101107"/>
                  <a:ext cx="13896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7" name="Käsinkirjoitus 266">
                  <a:extLst>
                    <a:ext uri="{FF2B5EF4-FFF2-40B4-BE49-F238E27FC236}">
                      <a16:creationId xmlns:a16="http://schemas.microsoft.com/office/drawing/2014/main" id="{86318FB9-08E1-48DA-90BC-E36278A22329}"/>
                    </a:ext>
                  </a:extLst>
                </p14:cNvPr>
                <p14:cNvContentPartPr/>
                <p14:nvPr/>
              </p14:nvContentPartPr>
              <p14:xfrm>
                <a:off x="12216280" y="5581347"/>
                <a:ext cx="360" cy="360"/>
              </p14:xfrm>
            </p:contentPart>
          </mc:Choice>
          <mc:Fallback>
            <p:pic>
              <p:nvPicPr>
                <p:cNvPr id="267" name="Käsinkirjoitus 266">
                  <a:extLst>
                    <a:ext uri="{FF2B5EF4-FFF2-40B4-BE49-F238E27FC236}">
                      <a16:creationId xmlns:a16="http://schemas.microsoft.com/office/drawing/2014/main" id="{86318FB9-08E1-48DA-90BC-E36278A2232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207640" y="55723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8" name="Käsinkirjoitus 267">
                  <a:extLst>
                    <a:ext uri="{FF2B5EF4-FFF2-40B4-BE49-F238E27FC236}">
                      <a16:creationId xmlns:a16="http://schemas.microsoft.com/office/drawing/2014/main" id="{1C6C2696-9E44-46E1-B90C-31D3F710E7FB}"/>
                    </a:ext>
                  </a:extLst>
                </p14:cNvPr>
                <p14:cNvContentPartPr/>
                <p14:nvPr/>
              </p14:nvContentPartPr>
              <p14:xfrm>
                <a:off x="12362440" y="5558667"/>
                <a:ext cx="145080" cy="1800"/>
              </p14:xfrm>
            </p:contentPart>
          </mc:Choice>
          <mc:Fallback>
            <p:pic>
              <p:nvPicPr>
                <p:cNvPr id="268" name="Käsinkirjoitus 267">
                  <a:extLst>
                    <a:ext uri="{FF2B5EF4-FFF2-40B4-BE49-F238E27FC236}">
                      <a16:creationId xmlns:a16="http://schemas.microsoft.com/office/drawing/2014/main" id="{1C6C2696-9E44-46E1-B90C-31D3F710E7F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353440" y="5549667"/>
                  <a:ext cx="16272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70" name="Käsinkirjoitus 269">
                <a:extLst>
                  <a:ext uri="{FF2B5EF4-FFF2-40B4-BE49-F238E27FC236}">
                    <a16:creationId xmlns:a16="http://schemas.microsoft.com/office/drawing/2014/main" id="{4036EE23-508A-4F41-B655-D13B3A603945}"/>
                  </a:ext>
                </a:extLst>
              </p14:cNvPr>
              <p14:cNvContentPartPr/>
              <p14:nvPr/>
            </p14:nvContentPartPr>
            <p14:xfrm>
              <a:off x="7501000" y="6510507"/>
              <a:ext cx="360" cy="360"/>
            </p14:xfrm>
          </p:contentPart>
        </mc:Choice>
        <mc:Fallback>
          <p:pic>
            <p:nvPicPr>
              <p:cNvPr id="270" name="Käsinkirjoitus 269">
                <a:extLst>
                  <a:ext uri="{FF2B5EF4-FFF2-40B4-BE49-F238E27FC236}">
                    <a16:creationId xmlns:a16="http://schemas.microsoft.com/office/drawing/2014/main" id="{4036EE23-508A-4F41-B655-D13B3A6039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2360" y="65018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71" name="Käsinkirjoitus 270">
                <a:extLst>
                  <a:ext uri="{FF2B5EF4-FFF2-40B4-BE49-F238E27FC236}">
                    <a16:creationId xmlns:a16="http://schemas.microsoft.com/office/drawing/2014/main" id="{FEE5FE39-68B8-461B-90B2-B577540B19D8}"/>
                  </a:ext>
                </a:extLst>
              </p14:cNvPr>
              <p14:cNvContentPartPr/>
              <p14:nvPr/>
            </p14:nvContentPartPr>
            <p14:xfrm>
              <a:off x="6865960" y="6434187"/>
              <a:ext cx="360" cy="360"/>
            </p14:xfrm>
          </p:contentPart>
        </mc:Choice>
        <mc:Fallback>
          <p:pic>
            <p:nvPicPr>
              <p:cNvPr id="271" name="Käsinkirjoitus 270">
                <a:extLst>
                  <a:ext uri="{FF2B5EF4-FFF2-40B4-BE49-F238E27FC236}">
                    <a16:creationId xmlns:a16="http://schemas.microsoft.com/office/drawing/2014/main" id="{FEE5FE39-68B8-461B-90B2-B577540B19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20" y="642554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Kuva 272">
            <a:extLst>
              <a:ext uri="{FF2B5EF4-FFF2-40B4-BE49-F238E27FC236}">
                <a16:creationId xmlns:a16="http://schemas.microsoft.com/office/drawing/2014/main" id="{C90DAB14-E1A1-4901-9A65-EF3B2126A504}"/>
              </a:ext>
            </a:extLst>
          </p:cNvPr>
          <p:cNvPicPr>
            <a:picLocks noChangeAspect="1"/>
          </p:cNvPicPr>
          <p:nvPr/>
        </p:nvPicPr>
        <p:blipFill>
          <a:blip r:embed="rId404"/>
          <a:stretch>
            <a:fillRect/>
          </a:stretch>
        </p:blipFill>
        <p:spPr>
          <a:xfrm>
            <a:off x="5975366" y="6097790"/>
            <a:ext cx="1762371" cy="419158"/>
          </a:xfrm>
          <a:prstGeom prst="rect">
            <a:avLst/>
          </a:prstGeom>
        </p:spPr>
      </p:pic>
      <p:grpSp>
        <p:nvGrpSpPr>
          <p:cNvPr id="281" name="Ryhmä 280">
            <a:extLst>
              <a:ext uri="{FF2B5EF4-FFF2-40B4-BE49-F238E27FC236}">
                <a16:creationId xmlns:a16="http://schemas.microsoft.com/office/drawing/2014/main" id="{D9B530F0-246F-4A55-9F46-29E311743A02}"/>
              </a:ext>
            </a:extLst>
          </p:cNvPr>
          <p:cNvGrpSpPr/>
          <p:nvPr/>
        </p:nvGrpSpPr>
        <p:grpSpPr>
          <a:xfrm>
            <a:off x="4674280" y="5953947"/>
            <a:ext cx="955440" cy="659880"/>
            <a:chOff x="4674280" y="5953947"/>
            <a:chExt cx="955440" cy="65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4" name="Käsinkirjoitus 273">
                  <a:extLst>
                    <a:ext uri="{FF2B5EF4-FFF2-40B4-BE49-F238E27FC236}">
                      <a16:creationId xmlns:a16="http://schemas.microsoft.com/office/drawing/2014/main" id="{CFED3513-84E9-4A1E-BE6E-1638E24F34EA}"/>
                    </a:ext>
                  </a:extLst>
                </p14:cNvPr>
                <p14:cNvContentPartPr/>
                <p14:nvPr/>
              </p14:nvContentPartPr>
              <p14:xfrm>
                <a:off x="4707400" y="5953947"/>
                <a:ext cx="239400" cy="538560"/>
              </p14:xfrm>
            </p:contentPart>
          </mc:Choice>
          <mc:Fallback>
            <p:pic>
              <p:nvPicPr>
                <p:cNvPr id="274" name="Käsinkirjoitus 273">
                  <a:extLst>
                    <a:ext uri="{FF2B5EF4-FFF2-40B4-BE49-F238E27FC236}">
                      <a16:creationId xmlns:a16="http://schemas.microsoft.com/office/drawing/2014/main" id="{CFED3513-84E9-4A1E-BE6E-1638E24F34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98760" y="5944947"/>
                  <a:ext cx="2570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5" name="Käsinkirjoitus 274">
                  <a:extLst>
                    <a:ext uri="{FF2B5EF4-FFF2-40B4-BE49-F238E27FC236}">
                      <a16:creationId xmlns:a16="http://schemas.microsoft.com/office/drawing/2014/main" id="{A6E72900-FE39-48C0-974B-3E7198A463EF}"/>
                    </a:ext>
                  </a:extLst>
                </p14:cNvPr>
                <p14:cNvContentPartPr/>
                <p14:nvPr/>
              </p14:nvContentPartPr>
              <p14:xfrm>
                <a:off x="4674280" y="6269667"/>
                <a:ext cx="234360" cy="52200"/>
              </p14:xfrm>
            </p:contentPart>
          </mc:Choice>
          <mc:Fallback>
            <p:pic>
              <p:nvPicPr>
                <p:cNvPr id="275" name="Käsinkirjoitus 274">
                  <a:extLst>
                    <a:ext uri="{FF2B5EF4-FFF2-40B4-BE49-F238E27FC236}">
                      <a16:creationId xmlns:a16="http://schemas.microsoft.com/office/drawing/2014/main" id="{A6E72900-FE39-48C0-974B-3E7198A463E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665640" y="6261027"/>
                  <a:ext cx="252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6" name="Käsinkirjoitus 275">
                  <a:extLst>
                    <a:ext uri="{FF2B5EF4-FFF2-40B4-BE49-F238E27FC236}">
                      <a16:creationId xmlns:a16="http://schemas.microsoft.com/office/drawing/2014/main" id="{A65FD5D7-6232-48A3-98EE-C50EFA7C9487}"/>
                    </a:ext>
                  </a:extLst>
                </p14:cNvPr>
                <p14:cNvContentPartPr/>
                <p14:nvPr/>
              </p14:nvContentPartPr>
              <p14:xfrm>
                <a:off x="5099080" y="6343827"/>
                <a:ext cx="41760" cy="185760"/>
              </p14:xfrm>
            </p:contentPart>
          </mc:Choice>
          <mc:Fallback>
            <p:pic>
              <p:nvPicPr>
                <p:cNvPr id="276" name="Käsinkirjoitus 275">
                  <a:extLst>
                    <a:ext uri="{FF2B5EF4-FFF2-40B4-BE49-F238E27FC236}">
                      <a16:creationId xmlns:a16="http://schemas.microsoft.com/office/drawing/2014/main" id="{A65FD5D7-6232-48A3-98EE-C50EFA7C948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090080" y="6335187"/>
                  <a:ext cx="59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7" name="Käsinkirjoitus 276">
                  <a:extLst>
                    <a:ext uri="{FF2B5EF4-FFF2-40B4-BE49-F238E27FC236}">
                      <a16:creationId xmlns:a16="http://schemas.microsoft.com/office/drawing/2014/main" id="{D782F7EC-4748-47D9-8340-C20D6DE41054}"/>
                    </a:ext>
                  </a:extLst>
                </p14:cNvPr>
                <p14:cNvContentPartPr/>
                <p14:nvPr/>
              </p14:nvContentPartPr>
              <p14:xfrm>
                <a:off x="5117440" y="6433827"/>
                <a:ext cx="86400" cy="167040"/>
              </p14:xfrm>
            </p:contentPart>
          </mc:Choice>
          <mc:Fallback>
            <p:pic>
              <p:nvPicPr>
                <p:cNvPr id="277" name="Käsinkirjoitus 276">
                  <a:extLst>
                    <a:ext uri="{FF2B5EF4-FFF2-40B4-BE49-F238E27FC236}">
                      <a16:creationId xmlns:a16="http://schemas.microsoft.com/office/drawing/2014/main" id="{D782F7EC-4748-47D9-8340-C20D6DE4105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108800" y="6425187"/>
                  <a:ext cx="104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8" name="Käsinkirjoitus 277">
                  <a:extLst>
                    <a:ext uri="{FF2B5EF4-FFF2-40B4-BE49-F238E27FC236}">
                      <a16:creationId xmlns:a16="http://schemas.microsoft.com/office/drawing/2014/main" id="{DEFD7E3E-0F27-409A-A2C3-E14D4DAFD464}"/>
                    </a:ext>
                  </a:extLst>
                </p14:cNvPr>
                <p14:cNvContentPartPr/>
                <p14:nvPr/>
              </p14:nvContentPartPr>
              <p14:xfrm>
                <a:off x="5314360" y="6459747"/>
                <a:ext cx="60120" cy="146160"/>
              </p14:xfrm>
            </p:contentPart>
          </mc:Choice>
          <mc:Fallback>
            <p:pic>
              <p:nvPicPr>
                <p:cNvPr id="278" name="Käsinkirjoitus 277">
                  <a:extLst>
                    <a:ext uri="{FF2B5EF4-FFF2-40B4-BE49-F238E27FC236}">
                      <a16:creationId xmlns:a16="http://schemas.microsoft.com/office/drawing/2014/main" id="{DEFD7E3E-0F27-409A-A2C3-E14D4DAFD46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305360" y="6450747"/>
                  <a:ext cx="77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9" name="Käsinkirjoitus 278">
                  <a:extLst>
                    <a:ext uri="{FF2B5EF4-FFF2-40B4-BE49-F238E27FC236}">
                      <a16:creationId xmlns:a16="http://schemas.microsoft.com/office/drawing/2014/main" id="{16AB7645-0800-4B0D-B532-2F8DEEB3108F}"/>
                    </a:ext>
                  </a:extLst>
                </p14:cNvPr>
                <p14:cNvContentPartPr/>
                <p14:nvPr/>
              </p14:nvContentPartPr>
              <p14:xfrm>
                <a:off x="5511280" y="6176427"/>
                <a:ext cx="24480" cy="437400"/>
              </p14:xfrm>
            </p:contentPart>
          </mc:Choice>
          <mc:Fallback>
            <p:pic>
              <p:nvPicPr>
                <p:cNvPr id="279" name="Käsinkirjoitus 278">
                  <a:extLst>
                    <a:ext uri="{FF2B5EF4-FFF2-40B4-BE49-F238E27FC236}">
                      <a16:creationId xmlns:a16="http://schemas.microsoft.com/office/drawing/2014/main" id="{16AB7645-0800-4B0D-B532-2F8DEEB3108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502280" y="6167787"/>
                  <a:ext cx="421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0" name="Käsinkirjoitus 279">
                  <a:extLst>
                    <a:ext uri="{FF2B5EF4-FFF2-40B4-BE49-F238E27FC236}">
                      <a16:creationId xmlns:a16="http://schemas.microsoft.com/office/drawing/2014/main" id="{1429652F-EC01-41F6-8247-2513D84A68F8}"/>
                    </a:ext>
                  </a:extLst>
                </p14:cNvPr>
                <p14:cNvContentPartPr/>
                <p14:nvPr/>
              </p14:nvContentPartPr>
              <p14:xfrm>
                <a:off x="5535760" y="6343827"/>
                <a:ext cx="93960" cy="252360"/>
              </p14:xfrm>
            </p:contentPart>
          </mc:Choice>
          <mc:Fallback>
            <p:pic>
              <p:nvPicPr>
                <p:cNvPr id="280" name="Käsinkirjoitus 279">
                  <a:extLst>
                    <a:ext uri="{FF2B5EF4-FFF2-40B4-BE49-F238E27FC236}">
                      <a16:creationId xmlns:a16="http://schemas.microsoft.com/office/drawing/2014/main" id="{1429652F-EC01-41F6-8247-2513D84A68F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526760" y="6335187"/>
                  <a:ext cx="11160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Ryhmä 288">
            <a:extLst>
              <a:ext uri="{FF2B5EF4-FFF2-40B4-BE49-F238E27FC236}">
                <a16:creationId xmlns:a16="http://schemas.microsoft.com/office/drawing/2014/main" id="{53539EEA-1287-472A-AE5E-C516CB7D65C0}"/>
              </a:ext>
            </a:extLst>
          </p:cNvPr>
          <p:cNvGrpSpPr/>
          <p:nvPr/>
        </p:nvGrpSpPr>
        <p:grpSpPr>
          <a:xfrm>
            <a:off x="7735360" y="5986347"/>
            <a:ext cx="1386360" cy="472680"/>
            <a:chOff x="7735360" y="5986347"/>
            <a:chExt cx="138636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2" name="Käsinkirjoitus 281">
                  <a:extLst>
                    <a:ext uri="{FF2B5EF4-FFF2-40B4-BE49-F238E27FC236}">
                      <a16:creationId xmlns:a16="http://schemas.microsoft.com/office/drawing/2014/main" id="{B843BD06-9E34-4A72-B4FE-1FDEAD7795F8}"/>
                    </a:ext>
                  </a:extLst>
                </p14:cNvPr>
                <p14:cNvContentPartPr/>
                <p14:nvPr/>
              </p14:nvContentPartPr>
              <p14:xfrm>
                <a:off x="7740760" y="6128907"/>
                <a:ext cx="261360" cy="162720"/>
              </p14:xfrm>
            </p:contentPart>
          </mc:Choice>
          <mc:Fallback>
            <p:pic>
              <p:nvPicPr>
                <p:cNvPr id="282" name="Käsinkirjoitus 281">
                  <a:extLst>
                    <a:ext uri="{FF2B5EF4-FFF2-40B4-BE49-F238E27FC236}">
                      <a16:creationId xmlns:a16="http://schemas.microsoft.com/office/drawing/2014/main" id="{B843BD06-9E34-4A72-B4FE-1FDEAD7795F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731760" y="6119907"/>
                  <a:ext cx="279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3" name="Käsinkirjoitus 282">
                  <a:extLst>
                    <a:ext uri="{FF2B5EF4-FFF2-40B4-BE49-F238E27FC236}">
                      <a16:creationId xmlns:a16="http://schemas.microsoft.com/office/drawing/2014/main" id="{9932631D-0CAA-43B8-BCDC-078A1E4DE9A0}"/>
                    </a:ext>
                  </a:extLst>
                </p14:cNvPr>
                <p14:cNvContentPartPr/>
                <p14:nvPr/>
              </p14:nvContentPartPr>
              <p14:xfrm>
                <a:off x="7735360" y="6252387"/>
                <a:ext cx="263880" cy="156600"/>
              </p14:xfrm>
            </p:contentPart>
          </mc:Choice>
          <mc:Fallback>
            <p:pic>
              <p:nvPicPr>
                <p:cNvPr id="283" name="Käsinkirjoitus 282">
                  <a:extLst>
                    <a:ext uri="{FF2B5EF4-FFF2-40B4-BE49-F238E27FC236}">
                      <a16:creationId xmlns:a16="http://schemas.microsoft.com/office/drawing/2014/main" id="{9932631D-0CAA-43B8-BCDC-078A1E4DE9A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726360" y="6243747"/>
                  <a:ext cx="281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5" name="Käsinkirjoitus 284">
                  <a:extLst>
                    <a:ext uri="{FF2B5EF4-FFF2-40B4-BE49-F238E27FC236}">
                      <a16:creationId xmlns:a16="http://schemas.microsoft.com/office/drawing/2014/main" id="{7D9F7FAC-0A12-4B06-BB90-1C36008C53A6}"/>
                    </a:ext>
                  </a:extLst>
                </p14:cNvPr>
                <p14:cNvContentPartPr/>
                <p14:nvPr/>
              </p14:nvContentPartPr>
              <p14:xfrm>
                <a:off x="8156920" y="6048627"/>
                <a:ext cx="194760" cy="362160"/>
              </p14:xfrm>
            </p:contentPart>
          </mc:Choice>
          <mc:Fallback>
            <p:pic>
              <p:nvPicPr>
                <p:cNvPr id="285" name="Käsinkirjoitus 284">
                  <a:extLst>
                    <a:ext uri="{FF2B5EF4-FFF2-40B4-BE49-F238E27FC236}">
                      <a16:creationId xmlns:a16="http://schemas.microsoft.com/office/drawing/2014/main" id="{7D9F7FAC-0A12-4B06-BB90-1C36008C53A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147920" y="6039627"/>
                  <a:ext cx="2124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6" name="Käsinkirjoitus 285">
                  <a:extLst>
                    <a:ext uri="{FF2B5EF4-FFF2-40B4-BE49-F238E27FC236}">
                      <a16:creationId xmlns:a16="http://schemas.microsoft.com/office/drawing/2014/main" id="{073E400D-B022-488E-B6E5-012C7728C051}"/>
                    </a:ext>
                  </a:extLst>
                </p14:cNvPr>
                <p14:cNvContentPartPr/>
                <p14:nvPr/>
              </p14:nvContentPartPr>
              <p14:xfrm>
                <a:off x="8456440" y="5986347"/>
                <a:ext cx="155160" cy="362160"/>
              </p14:xfrm>
            </p:contentPart>
          </mc:Choice>
          <mc:Fallback>
            <p:pic>
              <p:nvPicPr>
                <p:cNvPr id="286" name="Käsinkirjoitus 285">
                  <a:extLst>
                    <a:ext uri="{FF2B5EF4-FFF2-40B4-BE49-F238E27FC236}">
                      <a16:creationId xmlns:a16="http://schemas.microsoft.com/office/drawing/2014/main" id="{073E400D-B022-488E-B6E5-012C7728C05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447800" y="5977347"/>
                  <a:ext cx="1728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7" name="Käsinkirjoitus 286">
                  <a:extLst>
                    <a:ext uri="{FF2B5EF4-FFF2-40B4-BE49-F238E27FC236}">
                      <a16:creationId xmlns:a16="http://schemas.microsoft.com/office/drawing/2014/main" id="{6FF6C7E8-05AB-4E4D-818C-5D98542FB2A8}"/>
                    </a:ext>
                  </a:extLst>
                </p14:cNvPr>
                <p14:cNvContentPartPr/>
                <p14:nvPr/>
              </p14:nvContentPartPr>
              <p14:xfrm>
                <a:off x="8735080" y="6317187"/>
                <a:ext cx="42840" cy="79560"/>
              </p14:xfrm>
            </p:contentPart>
          </mc:Choice>
          <mc:Fallback>
            <p:pic>
              <p:nvPicPr>
                <p:cNvPr id="287" name="Käsinkirjoitus 286">
                  <a:extLst>
                    <a:ext uri="{FF2B5EF4-FFF2-40B4-BE49-F238E27FC236}">
                      <a16:creationId xmlns:a16="http://schemas.microsoft.com/office/drawing/2014/main" id="{6FF6C7E8-05AB-4E4D-818C-5D98542FB2A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726440" y="6308547"/>
                  <a:ext cx="60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8" name="Käsinkirjoitus 287">
                  <a:extLst>
                    <a:ext uri="{FF2B5EF4-FFF2-40B4-BE49-F238E27FC236}">
                      <a16:creationId xmlns:a16="http://schemas.microsoft.com/office/drawing/2014/main" id="{769C6A4F-DF0D-4924-B4AE-6163D36AED1E}"/>
                    </a:ext>
                  </a:extLst>
                </p14:cNvPr>
                <p14:cNvContentPartPr/>
                <p14:nvPr/>
              </p14:nvContentPartPr>
              <p14:xfrm>
                <a:off x="8903560" y="6018387"/>
                <a:ext cx="218160" cy="440640"/>
              </p14:xfrm>
            </p:contentPart>
          </mc:Choice>
          <mc:Fallback>
            <p:pic>
              <p:nvPicPr>
                <p:cNvPr id="288" name="Käsinkirjoitus 287">
                  <a:extLst>
                    <a:ext uri="{FF2B5EF4-FFF2-40B4-BE49-F238E27FC236}">
                      <a16:creationId xmlns:a16="http://schemas.microsoft.com/office/drawing/2014/main" id="{769C6A4F-DF0D-4924-B4AE-6163D36AED1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894560" y="6009747"/>
                  <a:ext cx="23580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Ryhmä 296">
            <a:extLst>
              <a:ext uri="{FF2B5EF4-FFF2-40B4-BE49-F238E27FC236}">
                <a16:creationId xmlns:a16="http://schemas.microsoft.com/office/drawing/2014/main" id="{E0EC51A2-04F7-4B7F-8190-FD13C3EFEF1B}"/>
              </a:ext>
            </a:extLst>
          </p:cNvPr>
          <p:cNvGrpSpPr/>
          <p:nvPr/>
        </p:nvGrpSpPr>
        <p:grpSpPr>
          <a:xfrm>
            <a:off x="9802480" y="6078867"/>
            <a:ext cx="1524240" cy="658440"/>
            <a:chOff x="9802480" y="6078867"/>
            <a:chExt cx="1524240" cy="65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0" name="Käsinkirjoitus 289">
                  <a:extLst>
                    <a:ext uri="{FF2B5EF4-FFF2-40B4-BE49-F238E27FC236}">
                      <a16:creationId xmlns:a16="http://schemas.microsoft.com/office/drawing/2014/main" id="{595BE59C-38AB-40F1-8D19-2BC72B8C079D}"/>
                    </a:ext>
                  </a:extLst>
                </p14:cNvPr>
                <p14:cNvContentPartPr/>
                <p14:nvPr/>
              </p14:nvContentPartPr>
              <p14:xfrm>
                <a:off x="9802480" y="6078867"/>
                <a:ext cx="270360" cy="604080"/>
              </p14:xfrm>
            </p:contentPart>
          </mc:Choice>
          <mc:Fallback>
            <p:pic>
              <p:nvPicPr>
                <p:cNvPr id="290" name="Käsinkirjoitus 289">
                  <a:extLst>
                    <a:ext uri="{FF2B5EF4-FFF2-40B4-BE49-F238E27FC236}">
                      <a16:creationId xmlns:a16="http://schemas.microsoft.com/office/drawing/2014/main" id="{595BE59C-38AB-40F1-8D19-2BC72B8C079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793480" y="6069867"/>
                  <a:ext cx="28800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1" name="Käsinkirjoitus 290">
                  <a:extLst>
                    <a:ext uri="{FF2B5EF4-FFF2-40B4-BE49-F238E27FC236}">
                      <a16:creationId xmlns:a16="http://schemas.microsoft.com/office/drawing/2014/main" id="{7CA9E419-C8F1-41E7-A17B-2B35723A6D28}"/>
                    </a:ext>
                  </a:extLst>
                </p14:cNvPr>
                <p14:cNvContentPartPr/>
                <p14:nvPr/>
              </p14:nvContentPartPr>
              <p14:xfrm>
                <a:off x="10188760" y="6371907"/>
                <a:ext cx="5400" cy="20880"/>
              </p14:xfrm>
            </p:contentPart>
          </mc:Choice>
          <mc:Fallback>
            <p:pic>
              <p:nvPicPr>
                <p:cNvPr id="291" name="Käsinkirjoitus 290">
                  <a:extLst>
                    <a:ext uri="{FF2B5EF4-FFF2-40B4-BE49-F238E27FC236}">
                      <a16:creationId xmlns:a16="http://schemas.microsoft.com/office/drawing/2014/main" id="{7CA9E419-C8F1-41E7-A17B-2B35723A6D2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179760" y="6362907"/>
                  <a:ext cx="23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2" name="Käsinkirjoitus 291">
                  <a:extLst>
                    <a:ext uri="{FF2B5EF4-FFF2-40B4-BE49-F238E27FC236}">
                      <a16:creationId xmlns:a16="http://schemas.microsoft.com/office/drawing/2014/main" id="{7A38C496-56D4-47C6-A2CF-D1FCAB87E659}"/>
                    </a:ext>
                  </a:extLst>
                </p14:cNvPr>
                <p14:cNvContentPartPr/>
                <p14:nvPr/>
              </p14:nvContentPartPr>
              <p14:xfrm>
                <a:off x="10165720" y="6622827"/>
                <a:ext cx="360" cy="360"/>
              </p14:xfrm>
            </p:contentPart>
          </mc:Choice>
          <mc:Fallback>
            <p:pic>
              <p:nvPicPr>
                <p:cNvPr id="292" name="Käsinkirjoitus 291">
                  <a:extLst>
                    <a:ext uri="{FF2B5EF4-FFF2-40B4-BE49-F238E27FC236}">
                      <a16:creationId xmlns:a16="http://schemas.microsoft.com/office/drawing/2014/main" id="{7A38C496-56D4-47C6-A2CF-D1FCAB87E65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56720" y="66138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3" name="Käsinkirjoitus 292">
                  <a:extLst>
                    <a:ext uri="{FF2B5EF4-FFF2-40B4-BE49-F238E27FC236}">
                      <a16:creationId xmlns:a16="http://schemas.microsoft.com/office/drawing/2014/main" id="{688BDDC6-8CEC-4146-BE45-B92D20D55536}"/>
                    </a:ext>
                  </a:extLst>
                </p14:cNvPr>
                <p14:cNvContentPartPr/>
                <p14:nvPr/>
              </p14:nvContentPartPr>
              <p14:xfrm>
                <a:off x="10330600" y="6160947"/>
                <a:ext cx="205560" cy="488880"/>
              </p14:xfrm>
            </p:contentPart>
          </mc:Choice>
          <mc:Fallback>
            <p:pic>
              <p:nvPicPr>
                <p:cNvPr id="293" name="Käsinkirjoitus 292">
                  <a:extLst>
                    <a:ext uri="{FF2B5EF4-FFF2-40B4-BE49-F238E27FC236}">
                      <a16:creationId xmlns:a16="http://schemas.microsoft.com/office/drawing/2014/main" id="{688BDDC6-8CEC-4146-BE45-B92D20D5553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321960" y="6151947"/>
                  <a:ext cx="22320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4" name="Käsinkirjoitus 293">
                  <a:extLst>
                    <a:ext uri="{FF2B5EF4-FFF2-40B4-BE49-F238E27FC236}">
                      <a16:creationId xmlns:a16="http://schemas.microsoft.com/office/drawing/2014/main" id="{30182B9B-5CA3-4D74-AFE6-0FE609A5BDB9}"/>
                    </a:ext>
                  </a:extLst>
                </p14:cNvPr>
                <p14:cNvContentPartPr/>
                <p14:nvPr/>
              </p14:nvContentPartPr>
              <p14:xfrm>
                <a:off x="10648120" y="6153027"/>
                <a:ext cx="131040" cy="457920"/>
              </p14:xfrm>
            </p:contentPart>
          </mc:Choice>
          <mc:Fallback>
            <p:pic>
              <p:nvPicPr>
                <p:cNvPr id="294" name="Käsinkirjoitus 293">
                  <a:extLst>
                    <a:ext uri="{FF2B5EF4-FFF2-40B4-BE49-F238E27FC236}">
                      <a16:creationId xmlns:a16="http://schemas.microsoft.com/office/drawing/2014/main" id="{30182B9B-5CA3-4D74-AFE6-0FE609A5BDB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639120" y="6144387"/>
                  <a:ext cx="1486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5" name="Käsinkirjoitus 294">
                  <a:extLst>
                    <a:ext uri="{FF2B5EF4-FFF2-40B4-BE49-F238E27FC236}">
                      <a16:creationId xmlns:a16="http://schemas.microsoft.com/office/drawing/2014/main" id="{056A96D9-81CA-4D3C-929F-A43C59939CC6}"/>
                    </a:ext>
                  </a:extLst>
                </p14:cNvPr>
                <p14:cNvContentPartPr/>
                <p14:nvPr/>
              </p14:nvContentPartPr>
              <p14:xfrm>
                <a:off x="10926400" y="6514107"/>
                <a:ext cx="51840" cy="172440"/>
              </p14:xfrm>
            </p:contentPart>
          </mc:Choice>
          <mc:Fallback>
            <p:pic>
              <p:nvPicPr>
                <p:cNvPr id="295" name="Käsinkirjoitus 294">
                  <a:extLst>
                    <a:ext uri="{FF2B5EF4-FFF2-40B4-BE49-F238E27FC236}">
                      <a16:creationId xmlns:a16="http://schemas.microsoft.com/office/drawing/2014/main" id="{056A96D9-81CA-4D3C-929F-A43C59939CC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917400" y="6505107"/>
                  <a:ext cx="69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6" name="Käsinkirjoitus 295">
                  <a:extLst>
                    <a:ext uri="{FF2B5EF4-FFF2-40B4-BE49-F238E27FC236}">
                      <a16:creationId xmlns:a16="http://schemas.microsoft.com/office/drawing/2014/main" id="{BDD08BE1-BC18-4F98-A285-2B28FC65605B}"/>
                    </a:ext>
                  </a:extLst>
                </p14:cNvPr>
                <p14:cNvContentPartPr/>
                <p14:nvPr/>
              </p14:nvContentPartPr>
              <p14:xfrm>
                <a:off x="11100280" y="6165267"/>
                <a:ext cx="226440" cy="572040"/>
              </p14:xfrm>
            </p:contentPart>
          </mc:Choice>
          <mc:Fallback>
            <p:pic>
              <p:nvPicPr>
                <p:cNvPr id="296" name="Käsinkirjoitus 295">
                  <a:extLst>
                    <a:ext uri="{FF2B5EF4-FFF2-40B4-BE49-F238E27FC236}">
                      <a16:creationId xmlns:a16="http://schemas.microsoft.com/office/drawing/2014/main" id="{BDD08BE1-BC18-4F98-A285-2B28FC65605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091640" y="6156267"/>
                  <a:ext cx="244080" cy="58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Ryhmä 299">
            <a:extLst>
              <a:ext uri="{FF2B5EF4-FFF2-40B4-BE49-F238E27FC236}">
                <a16:creationId xmlns:a16="http://schemas.microsoft.com/office/drawing/2014/main" id="{9994B050-E83B-4699-9F33-137033453663}"/>
              </a:ext>
            </a:extLst>
          </p:cNvPr>
          <p:cNvGrpSpPr/>
          <p:nvPr/>
        </p:nvGrpSpPr>
        <p:grpSpPr>
          <a:xfrm>
            <a:off x="11533360" y="5988867"/>
            <a:ext cx="538920" cy="650880"/>
            <a:chOff x="11533360" y="5988867"/>
            <a:chExt cx="538920" cy="65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8" name="Käsinkirjoitus 297">
                  <a:extLst>
                    <a:ext uri="{FF2B5EF4-FFF2-40B4-BE49-F238E27FC236}">
                      <a16:creationId xmlns:a16="http://schemas.microsoft.com/office/drawing/2014/main" id="{7E01B26C-4D1C-4F66-AC5F-E9A10D9BEBD3}"/>
                    </a:ext>
                  </a:extLst>
                </p14:cNvPr>
                <p14:cNvContentPartPr/>
                <p14:nvPr/>
              </p14:nvContentPartPr>
              <p14:xfrm>
                <a:off x="11533360" y="6355707"/>
                <a:ext cx="258480" cy="284040"/>
              </p14:xfrm>
            </p:contentPart>
          </mc:Choice>
          <mc:Fallback>
            <p:pic>
              <p:nvPicPr>
                <p:cNvPr id="298" name="Käsinkirjoitus 297">
                  <a:extLst>
                    <a:ext uri="{FF2B5EF4-FFF2-40B4-BE49-F238E27FC236}">
                      <a16:creationId xmlns:a16="http://schemas.microsoft.com/office/drawing/2014/main" id="{7E01B26C-4D1C-4F66-AC5F-E9A10D9BEBD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524360" y="6346707"/>
                  <a:ext cx="276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9" name="Käsinkirjoitus 298">
                  <a:extLst>
                    <a:ext uri="{FF2B5EF4-FFF2-40B4-BE49-F238E27FC236}">
                      <a16:creationId xmlns:a16="http://schemas.microsoft.com/office/drawing/2014/main" id="{90C08968-E9E0-48F6-A756-418744A0E02A}"/>
                    </a:ext>
                  </a:extLst>
                </p14:cNvPr>
                <p14:cNvContentPartPr/>
                <p14:nvPr/>
              </p14:nvContentPartPr>
              <p14:xfrm>
                <a:off x="11734240" y="5988867"/>
                <a:ext cx="338040" cy="264960"/>
              </p14:xfrm>
            </p:contentPart>
          </mc:Choice>
          <mc:Fallback>
            <p:pic>
              <p:nvPicPr>
                <p:cNvPr id="299" name="Käsinkirjoitus 298">
                  <a:extLst>
                    <a:ext uri="{FF2B5EF4-FFF2-40B4-BE49-F238E27FC236}">
                      <a16:creationId xmlns:a16="http://schemas.microsoft.com/office/drawing/2014/main" id="{90C08968-E9E0-48F6-A756-418744A0E02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725600" y="5980227"/>
                  <a:ext cx="355680" cy="28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626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78</Words>
  <Application>Microsoft Office PowerPoint</Application>
  <PresentationFormat>Laajakuva</PresentationFormat>
  <Paragraphs>15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Office-teema</vt:lpstr>
      <vt:lpstr>Oppitunnit 7-8 </vt:lpstr>
      <vt:lpstr>Mikä fiilis MAB3 kurssista?</vt:lpstr>
      <vt:lpstr>Sähköisten ohjelmien ratkaisu toiminto</vt:lpstr>
      <vt:lpstr>Suorakulmaisen kolmion piiri on 234 cm. Hypotenuusan pituus on 97 cm. Määritä kateettien pituudet.</vt:lpstr>
      <vt:lpstr>Puolisuunnikas</vt:lpstr>
      <vt:lpstr>Laske puolisuunnikkaan pinta-ala</vt:lpstr>
      <vt:lpstr>Esimerkki 2</vt:lpstr>
      <vt:lpstr>Esimerkki 3</vt:lpstr>
      <vt:lpstr>Esimerkki 4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Oppitunnit 7-8</dc:title>
  <dc:creator>Brenda Simenson</dc:creator>
  <cp:lastModifiedBy>Opettaja</cp:lastModifiedBy>
  <cp:revision>9</cp:revision>
  <dcterms:created xsi:type="dcterms:W3CDTF">2024-11-26T20:29:58Z</dcterms:created>
  <dcterms:modified xsi:type="dcterms:W3CDTF">2024-11-27T16:15:57Z</dcterms:modified>
</cp:coreProperties>
</file>