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D6CA7-1209-47EF-B18E-E2A2F132AD46}" type="datetimeFigureOut">
              <a:rPr lang="fi-FI" smtClean="0"/>
              <a:t>30.3.2020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050BF-9A5E-4460-ADE7-AA07CD6812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341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Kielellisten häiriöiden arviointi ja diagnostiikka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20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Kielellisten häiriöiden arviointi ja diagnostiikka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14354" y="705394"/>
            <a:ext cx="7315200" cy="5943599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                        ongelmia                                                          normaali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4558937" y="1123837"/>
            <a:ext cx="1711234" cy="7310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Kuulon arviointi</a:t>
            </a:r>
            <a:endParaRPr lang="fi-FI" dirty="0"/>
          </a:p>
        </p:txBody>
      </p:sp>
      <p:cxnSp>
        <p:nvCxnSpPr>
          <p:cNvPr id="6" name="Suora nuoliyhdysviiva 5"/>
          <p:cNvCxnSpPr/>
          <p:nvPr/>
        </p:nvCxnSpPr>
        <p:spPr>
          <a:xfrm flipV="1">
            <a:off x="6361611" y="1308503"/>
            <a:ext cx="574766" cy="154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nuoliyhdysviiva 7"/>
          <p:cNvCxnSpPr/>
          <p:nvPr/>
        </p:nvCxnSpPr>
        <p:spPr>
          <a:xfrm>
            <a:off x="6361611" y="1489381"/>
            <a:ext cx="574766" cy="221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i 8"/>
          <p:cNvSpPr/>
          <p:nvPr/>
        </p:nvSpPr>
        <p:spPr>
          <a:xfrm>
            <a:off x="8582297" y="1123837"/>
            <a:ext cx="1881052" cy="9139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Kuulovamma</a:t>
            </a:r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6936377" y="1123837"/>
            <a:ext cx="1071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ongelmia</a:t>
            </a:r>
            <a:endParaRPr lang="fi-FI" dirty="0"/>
          </a:p>
        </p:txBody>
      </p:sp>
      <p:cxnSp>
        <p:nvCxnSpPr>
          <p:cNvPr id="14" name="Suora nuoliyhdysviiva 13"/>
          <p:cNvCxnSpPr>
            <a:stCxn id="12" idx="3"/>
          </p:cNvCxnSpPr>
          <p:nvPr/>
        </p:nvCxnSpPr>
        <p:spPr>
          <a:xfrm>
            <a:off x="8007531" y="1308503"/>
            <a:ext cx="574766" cy="154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ruutu 14"/>
          <p:cNvSpPr txBox="1"/>
          <p:nvPr/>
        </p:nvSpPr>
        <p:spPr>
          <a:xfrm>
            <a:off x="6936377" y="1580821"/>
            <a:ext cx="1071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normaali</a:t>
            </a:r>
            <a:endParaRPr lang="fi-FI" dirty="0"/>
          </a:p>
        </p:txBody>
      </p:sp>
      <p:cxnSp>
        <p:nvCxnSpPr>
          <p:cNvPr id="22" name="Suora nuoliyhdysviiva 21"/>
          <p:cNvCxnSpPr>
            <a:stCxn id="15" idx="2"/>
          </p:cNvCxnSpPr>
          <p:nvPr/>
        </p:nvCxnSpPr>
        <p:spPr>
          <a:xfrm>
            <a:off x="7471954" y="1950153"/>
            <a:ext cx="26126" cy="283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uorakulmio 25"/>
          <p:cNvSpPr/>
          <p:nvPr/>
        </p:nvSpPr>
        <p:spPr>
          <a:xfrm>
            <a:off x="6688183" y="2297536"/>
            <a:ext cx="1894114" cy="628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Kielellinen vuorovaikutus</a:t>
            </a:r>
            <a:endParaRPr lang="fi-FI" dirty="0"/>
          </a:p>
        </p:txBody>
      </p:sp>
      <p:cxnSp>
        <p:nvCxnSpPr>
          <p:cNvPr id="28" name="Suora nuoliyhdysviiva 27"/>
          <p:cNvCxnSpPr/>
          <p:nvPr/>
        </p:nvCxnSpPr>
        <p:spPr>
          <a:xfrm flipH="1">
            <a:off x="6361611" y="2926080"/>
            <a:ext cx="326572" cy="209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8582297" y="2926080"/>
            <a:ext cx="352697" cy="209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/>
          <p:cNvCxnSpPr/>
          <p:nvPr/>
        </p:nvCxnSpPr>
        <p:spPr>
          <a:xfrm>
            <a:off x="5656217" y="3357154"/>
            <a:ext cx="26126" cy="261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9575074" y="3357154"/>
            <a:ext cx="13063" cy="261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uorakulmio 36"/>
          <p:cNvSpPr/>
          <p:nvPr/>
        </p:nvSpPr>
        <p:spPr>
          <a:xfrm>
            <a:off x="4075612" y="3618411"/>
            <a:ext cx="3017520" cy="7315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Ei-kielellinen vuorovaikutus</a:t>
            </a:r>
          </a:p>
          <a:p>
            <a:pPr algn="ctr"/>
            <a:r>
              <a:rPr lang="fi-FI" dirty="0" smtClean="0"/>
              <a:t>(katsekontakti, eleet, ilmeet)</a:t>
            </a:r>
            <a:endParaRPr lang="fi-FI" dirty="0"/>
          </a:p>
        </p:txBody>
      </p:sp>
      <p:sp>
        <p:nvSpPr>
          <p:cNvPr id="38" name="Suorakulmio 37"/>
          <p:cNvSpPr/>
          <p:nvPr/>
        </p:nvSpPr>
        <p:spPr>
          <a:xfrm>
            <a:off x="8098971" y="3618411"/>
            <a:ext cx="2834640" cy="7315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Ei-kielelliset kognitiiviset taidot</a:t>
            </a:r>
            <a:endParaRPr lang="fi-FI" dirty="0"/>
          </a:p>
        </p:txBody>
      </p:sp>
      <p:cxnSp>
        <p:nvCxnSpPr>
          <p:cNvPr id="40" name="Suora nuoliyhdysviiva 39"/>
          <p:cNvCxnSpPr/>
          <p:nvPr/>
        </p:nvCxnSpPr>
        <p:spPr>
          <a:xfrm flipH="1">
            <a:off x="4441371" y="4467497"/>
            <a:ext cx="117566" cy="156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uora nuoliyhdysviiva 41"/>
          <p:cNvCxnSpPr/>
          <p:nvPr/>
        </p:nvCxnSpPr>
        <p:spPr>
          <a:xfrm>
            <a:off x="6361611" y="4467497"/>
            <a:ext cx="163286" cy="143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iruutu 43"/>
          <p:cNvSpPr txBox="1"/>
          <p:nvPr/>
        </p:nvSpPr>
        <p:spPr>
          <a:xfrm>
            <a:off x="3814354" y="4624251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ongelmia</a:t>
            </a:r>
            <a:endParaRPr lang="fi-FI" dirty="0"/>
          </a:p>
        </p:txBody>
      </p:sp>
      <p:cxnSp>
        <p:nvCxnSpPr>
          <p:cNvPr id="46" name="Suora nuoliyhdysviiva 45"/>
          <p:cNvCxnSpPr>
            <a:stCxn id="44" idx="2"/>
          </p:cNvCxnSpPr>
          <p:nvPr/>
        </p:nvCxnSpPr>
        <p:spPr>
          <a:xfrm>
            <a:off x="4467497" y="4993583"/>
            <a:ext cx="32657" cy="270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Ellipsi 47"/>
          <p:cNvSpPr/>
          <p:nvPr/>
        </p:nvSpPr>
        <p:spPr>
          <a:xfrm>
            <a:off x="4075612" y="5290455"/>
            <a:ext cx="2285999" cy="12670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Autistiselle ulottuvuudelle sijoittuvat ongelmat</a:t>
            </a:r>
            <a:endParaRPr lang="fi-FI" dirty="0"/>
          </a:p>
        </p:txBody>
      </p:sp>
      <p:cxnSp>
        <p:nvCxnSpPr>
          <p:cNvPr id="50" name="Suora nuoliyhdysviiva 49"/>
          <p:cNvCxnSpPr/>
          <p:nvPr/>
        </p:nvCxnSpPr>
        <p:spPr>
          <a:xfrm>
            <a:off x="6524897" y="5159829"/>
            <a:ext cx="0" cy="1489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iruutu 50"/>
          <p:cNvSpPr txBox="1"/>
          <p:nvPr/>
        </p:nvSpPr>
        <p:spPr>
          <a:xfrm>
            <a:off x="8098971" y="4781006"/>
            <a:ext cx="1672046" cy="37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ongelmia</a:t>
            </a:r>
            <a:endParaRPr lang="fi-FI" dirty="0"/>
          </a:p>
        </p:txBody>
      </p:sp>
      <p:sp>
        <p:nvSpPr>
          <p:cNvPr id="52" name="Tekstiruutu 51"/>
          <p:cNvSpPr txBox="1"/>
          <p:nvPr/>
        </p:nvSpPr>
        <p:spPr>
          <a:xfrm>
            <a:off x="9771017" y="4872446"/>
            <a:ext cx="1358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normaali</a:t>
            </a:r>
            <a:endParaRPr lang="fi-FI" dirty="0"/>
          </a:p>
        </p:txBody>
      </p:sp>
      <p:cxnSp>
        <p:nvCxnSpPr>
          <p:cNvPr id="54" name="Suora nuoliyhdysviiva 53"/>
          <p:cNvCxnSpPr/>
          <p:nvPr/>
        </p:nvCxnSpPr>
        <p:spPr>
          <a:xfrm flipH="1">
            <a:off x="8712926" y="4349932"/>
            <a:ext cx="65314" cy="274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uora nuoliyhdysviiva 55"/>
          <p:cNvCxnSpPr/>
          <p:nvPr/>
        </p:nvCxnSpPr>
        <p:spPr>
          <a:xfrm>
            <a:off x="10045337" y="4349932"/>
            <a:ext cx="104503" cy="274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/>
          <p:nvPr/>
        </p:nvCxnSpPr>
        <p:spPr>
          <a:xfrm>
            <a:off x="8582297" y="5159829"/>
            <a:ext cx="0" cy="130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i 58"/>
          <p:cNvSpPr/>
          <p:nvPr/>
        </p:nvSpPr>
        <p:spPr>
          <a:xfrm>
            <a:off x="7471954" y="5333218"/>
            <a:ext cx="2991395" cy="12243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Laaja-alaiset oppimisvaikeudet, kehitysvammaisuus</a:t>
            </a:r>
            <a:endParaRPr lang="fi-FI" dirty="0"/>
          </a:p>
        </p:txBody>
      </p:sp>
      <p:cxnSp>
        <p:nvCxnSpPr>
          <p:cNvPr id="61" name="Suora nuoliyhdysviiva 60"/>
          <p:cNvCxnSpPr/>
          <p:nvPr/>
        </p:nvCxnSpPr>
        <p:spPr>
          <a:xfrm>
            <a:off x="10789920" y="5290455"/>
            <a:ext cx="52251" cy="1358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kstiruutu 63"/>
          <p:cNvSpPr txBox="1"/>
          <p:nvPr/>
        </p:nvSpPr>
        <p:spPr>
          <a:xfrm>
            <a:off x="5812971" y="4624251"/>
            <a:ext cx="1280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normaali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978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03765" y="653143"/>
            <a:ext cx="7315200" cy="6035040"/>
          </a:xfrm>
        </p:spPr>
        <p:txBody>
          <a:bodyPr/>
          <a:lstStyle/>
          <a:p>
            <a:endParaRPr lang="fi-FI" dirty="0"/>
          </a:p>
        </p:txBody>
      </p:sp>
      <p:cxnSp>
        <p:nvCxnSpPr>
          <p:cNvPr id="5" name="Suora nuoliyhdysviiva 4"/>
          <p:cNvCxnSpPr/>
          <p:nvPr/>
        </p:nvCxnSpPr>
        <p:spPr>
          <a:xfrm>
            <a:off x="6217920" y="864108"/>
            <a:ext cx="13063" cy="298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nuoliyhdysviiva 7"/>
          <p:cNvCxnSpPr/>
          <p:nvPr/>
        </p:nvCxnSpPr>
        <p:spPr>
          <a:xfrm>
            <a:off x="9157063" y="864108"/>
            <a:ext cx="39188" cy="2140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H="1">
            <a:off x="4702629" y="1123837"/>
            <a:ext cx="1515291" cy="352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i 11"/>
          <p:cNvSpPr/>
          <p:nvPr/>
        </p:nvSpPr>
        <p:spPr>
          <a:xfrm>
            <a:off x="4010297" y="1567543"/>
            <a:ext cx="1894114" cy="8360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Valikoiva puhumattomuus</a:t>
            </a:r>
            <a:endParaRPr lang="fi-FI" dirty="0"/>
          </a:p>
        </p:txBody>
      </p:sp>
      <p:cxnSp>
        <p:nvCxnSpPr>
          <p:cNvPr id="14" name="Suora nuoliyhdysviiva 13"/>
          <p:cNvCxnSpPr/>
          <p:nvPr/>
        </p:nvCxnSpPr>
        <p:spPr>
          <a:xfrm flipH="1">
            <a:off x="6230983" y="1162594"/>
            <a:ext cx="1" cy="992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i 14"/>
          <p:cNvSpPr/>
          <p:nvPr/>
        </p:nvSpPr>
        <p:spPr>
          <a:xfrm>
            <a:off x="5421086" y="2246810"/>
            <a:ext cx="2338251" cy="757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Pragmaattiset kielihäiriöt</a:t>
            </a:r>
            <a:endParaRPr lang="fi-FI" dirty="0"/>
          </a:p>
        </p:txBody>
      </p:sp>
      <p:cxnSp>
        <p:nvCxnSpPr>
          <p:cNvPr id="18" name="Suora nuoliyhdysviiva 17"/>
          <p:cNvCxnSpPr/>
          <p:nvPr/>
        </p:nvCxnSpPr>
        <p:spPr>
          <a:xfrm>
            <a:off x="6230983" y="1162594"/>
            <a:ext cx="496388" cy="222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i 18"/>
          <p:cNvSpPr/>
          <p:nvPr/>
        </p:nvSpPr>
        <p:spPr>
          <a:xfrm>
            <a:off x="6570617" y="1162594"/>
            <a:ext cx="2181497" cy="108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Vakavat mielenterveys ongelmat</a:t>
            </a:r>
            <a:endParaRPr lang="fi-FI" dirty="0"/>
          </a:p>
        </p:txBody>
      </p:sp>
      <p:sp>
        <p:nvSpPr>
          <p:cNvPr id="22" name="Suorakulmio 21"/>
          <p:cNvSpPr/>
          <p:nvPr/>
        </p:nvSpPr>
        <p:spPr>
          <a:xfrm>
            <a:off x="8334103" y="3004457"/>
            <a:ext cx="2534194" cy="822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Puheen ja kielen arviointi</a:t>
            </a:r>
            <a:endParaRPr lang="fi-FI" dirty="0"/>
          </a:p>
        </p:txBody>
      </p:sp>
      <p:cxnSp>
        <p:nvCxnSpPr>
          <p:cNvPr id="24" name="Suora nuoliyhdysviiva 23"/>
          <p:cNvCxnSpPr/>
          <p:nvPr/>
        </p:nvCxnSpPr>
        <p:spPr>
          <a:xfrm flipH="1">
            <a:off x="6570617" y="3827417"/>
            <a:ext cx="1763486" cy="2778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iruutu 26"/>
          <p:cNvSpPr txBox="1"/>
          <p:nvPr/>
        </p:nvSpPr>
        <p:spPr>
          <a:xfrm>
            <a:off x="4010297" y="4088673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Kielellisten taitojen taantuminen</a:t>
            </a:r>
            <a:endParaRPr lang="fi-FI" dirty="0"/>
          </a:p>
        </p:txBody>
      </p:sp>
      <p:cxnSp>
        <p:nvCxnSpPr>
          <p:cNvPr id="30" name="Suora nuoliyhdysviiva 29"/>
          <p:cNvCxnSpPr/>
          <p:nvPr/>
        </p:nvCxnSpPr>
        <p:spPr>
          <a:xfrm>
            <a:off x="4480560" y="4735004"/>
            <a:ext cx="0" cy="98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i 30"/>
          <p:cNvSpPr/>
          <p:nvPr/>
        </p:nvSpPr>
        <p:spPr>
          <a:xfrm>
            <a:off x="4010297" y="4735004"/>
            <a:ext cx="2312126" cy="11694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Epilepsiaan liittyvä puheen </a:t>
            </a:r>
            <a:r>
              <a:rPr lang="fi-FI" dirty="0" err="1" smtClean="0"/>
              <a:t>tuott</a:t>
            </a:r>
            <a:r>
              <a:rPr lang="fi-FI" dirty="0" smtClean="0"/>
              <a:t>. /</a:t>
            </a:r>
            <a:r>
              <a:rPr lang="fi-FI" dirty="0" err="1" smtClean="0"/>
              <a:t>ymm</a:t>
            </a:r>
            <a:r>
              <a:rPr lang="fi-FI" dirty="0" smtClean="0"/>
              <a:t>. häiriö</a:t>
            </a:r>
            <a:endParaRPr lang="fi-FI" dirty="0"/>
          </a:p>
        </p:txBody>
      </p:sp>
      <p:sp>
        <p:nvSpPr>
          <p:cNvPr id="34" name="Tekstiruutu 33"/>
          <p:cNvSpPr txBox="1"/>
          <p:nvPr/>
        </p:nvSpPr>
        <p:spPr>
          <a:xfrm>
            <a:off x="8334103" y="4105309"/>
            <a:ext cx="2717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Kehityksen häiriö, ei taantumista</a:t>
            </a:r>
            <a:endParaRPr lang="fi-FI" dirty="0"/>
          </a:p>
        </p:txBody>
      </p:sp>
      <p:cxnSp>
        <p:nvCxnSpPr>
          <p:cNvPr id="36" name="Suora nuoliyhdysviiva 35"/>
          <p:cNvCxnSpPr/>
          <p:nvPr/>
        </p:nvCxnSpPr>
        <p:spPr>
          <a:xfrm>
            <a:off x="9196251" y="3918857"/>
            <a:ext cx="0" cy="186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uorakulmio 38"/>
          <p:cNvSpPr/>
          <p:nvPr/>
        </p:nvSpPr>
        <p:spPr>
          <a:xfrm>
            <a:off x="7354389" y="4833257"/>
            <a:ext cx="1658982" cy="509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Ymmärtämnen</a:t>
            </a:r>
            <a:endParaRPr lang="fi-FI" dirty="0"/>
          </a:p>
        </p:txBody>
      </p:sp>
      <p:sp>
        <p:nvSpPr>
          <p:cNvPr id="40" name="Suorakulmio 39"/>
          <p:cNvSpPr/>
          <p:nvPr/>
        </p:nvSpPr>
        <p:spPr>
          <a:xfrm>
            <a:off x="9392194" y="4833257"/>
            <a:ext cx="1658983" cy="509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Tuottaminen</a:t>
            </a:r>
            <a:endParaRPr lang="fi-FI" dirty="0"/>
          </a:p>
        </p:txBody>
      </p:sp>
      <p:sp>
        <p:nvSpPr>
          <p:cNvPr id="41" name="Ellipsi 40"/>
          <p:cNvSpPr/>
          <p:nvPr/>
        </p:nvSpPr>
        <p:spPr>
          <a:xfrm>
            <a:off x="7125787" y="5725020"/>
            <a:ext cx="2070465" cy="897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Puheen </a:t>
            </a:r>
            <a:r>
              <a:rPr lang="fi-FI" dirty="0" err="1" smtClean="0"/>
              <a:t>ymmärtämi</a:t>
            </a:r>
            <a:r>
              <a:rPr lang="fi-FI" dirty="0" smtClean="0"/>
              <a:t>-sen häiriö</a:t>
            </a:r>
            <a:endParaRPr lang="fi-FI" dirty="0"/>
          </a:p>
        </p:txBody>
      </p:sp>
      <p:sp>
        <p:nvSpPr>
          <p:cNvPr id="42" name="Ellipsi 41"/>
          <p:cNvSpPr/>
          <p:nvPr/>
        </p:nvSpPr>
        <p:spPr>
          <a:xfrm>
            <a:off x="9392193" y="5725020"/>
            <a:ext cx="1933303" cy="897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Puheen tuottamisen häiriö</a:t>
            </a:r>
            <a:endParaRPr lang="fi-FI" dirty="0"/>
          </a:p>
        </p:txBody>
      </p:sp>
      <p:cxnSp>
        <p:nvCxnSpPr>
          <p:cNvPr id="44" name="Suora nuoliyhdysviiva 43"/>
          <p:cNvCxnSpPr/>
          <p:nvPr/>
        </p:nvCxnSpPr>
        <p:spPr>
          <a:xfrm>
            <a:off x="8151223" y="5342709"/>
            <a:ext cx="0" cy="287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uora nuoliyhdysviiva 45"/>
          <p:cNvCxnSpPr/>
          <p:nvPr/>
        </p:nvCxnSpPr>
        <p:spPr>
          <a:xfrm>
            <a:off x="10267406" y="5342709"/>
            <a:ext cx="0" cy="287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38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Kehys</Template>
  <TotalTime>81</TotalTime>
  <Words>80</Words>
  <Application>Microsoft Office PowerPoint</Application>
  <PresentationFormat>Laajakuva</PresentationFormat>
  <Paragraphs>28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Calibri</vt:lpstr>
      <vt:lpstr>Corbel</vt:lpstr>
      <vt:lpstr>Wingdings 2</vt:lpstr>
      <vt:lpstr>Kehys</vt:lpstr>
      <vt:lpstr>Kielellisten häiriöiden arviointi ja diagnostiikka</vt:lpstr>
      <vt:lpstr>Kielellisten häiriöiden arviointi ja diagnostiikka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Kielellisten häiriöiden arviointi ja diagnostiikka</dc:title>
  <dc:creator>Sillanpää Erja</dc:creator>
  <cp:lastModifiedBy>Sillanpää Erja</cp:lastModifiedBy>
  <cp:revision>14</cp:revision>
  <dcterms:created xsi:type="dcterms:W3CDTF">2020-03-30T07:25:12Z</dcterms:created>
  <dcterms:modified xsi:type="dcterms:W3CDTF">2020-03-30T08:46:18Z</dcterms:modified>
</cp:coreProperties>
</file>