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2EB438-71A7-43FB-AEC5-7D10BCDBAA62}" v="1637" dt="2021-04-14T14:26:18.674"/>
    <p1510:client id="{DADC05AC-4D71-3BA7-8954-77206627F7F9}" v="16" dt="2021-04-15T06:00:45.8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53650" autoAdjust="0"/>
  </p:normalViewPr>
  <p:slideViewPr>
    <p:cSldViewPr snapToGrid="0">
      <p:cViewPr varScale="1">
        <p:scale>
          <a:sx n="39" d="100"/>
          <a:sy n="39" d="100"/>
        </p:scale>
        <p:origin x="173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tröm Riina" userId="S::riina.lindstrom@ksao.fi::268d0c1c-0bda-4a42-86ef-e5f70aced941" providerId="AD" clId="Web-{DADC05AC-4D71-3BA7-8954-77206627F7F9}"/>
    <pc:docChg chg="modSld">
      <pc:chgData name="Lindström Riina" userId="S::riina.lindstrom@ksao.fi::268d0c1c-0bda-4a42-86ef-e5f70aced941" providerId="AD" clId="Web-{DADC05AC-4D71-3BA7-8954-77206627F7F9}" dt="2021-04-15T06:00:45.811" v="263" actId="1076"/>
      <pc:docMkLst>
        <pc:docMk/>
      </pc:docMkLst>
      <pc:sldChg chg="modSp mod setBg">
        <pc:chgData name="Lindström Riina" userId="S::riina.lindstrom@ksao.fi::268d0c1c-0bda-4a42-86ef-e5f70aced941" providerId="AD" clId="Web-{DADC05AC-4D71-3BA7-8954-77206627F7F9}" dt="2021-04-15T05:53:34.334" v="2" actId="1076"/>
        <pc:sldMkLst>
          <pc:docMk/>
          <pc:sldMk cId="782385677" sldId="256"/>
        </pc:sldMkLst>
        <pc:spChg chg="mod">
          <ac:chgData name="Lindström Riina" userId="S::riina.lindstrom@ksao.fi::268d0c1c-0bda-4a42-86ef-e5f70aced941" providerId="AD" clId="Web-{DADC05AC-4D71-3BA7-8954-77206627F7F9}" dt="2021-04-15T05:53:34.334" v="2" actId="1076"/>
          <ac:spMkLst>
            <pc:docMk/>
            <pc:sldMk cId="782385677" sldId="256"/>
            <ac:spMk id="2" creationId="{00000000-0000-0000-0000-000000000000}"/>
          </ac:spMkLst>
        </pc:spChg>
      </pc:sldChg>
      <pc:sldChg chg="addSp modSp mod setBg">
        <pc:chgData name="Lindström Riina" userId="S::riina.lindstrom@ksao.fi::268d0c1c-0bda-4a42-86ef-e5f70aced941" providerId="AD" clId="Web-{DADC05AC-4D71-3BA7-8954-77206627F7F9}" dt="2021-04-15T05:57:14.495" v="250"/>
        <pc:sldMkLst>
          <pc:docMk/>
          <pc:sldMk cId="3629652281" sldId="257"/>
        </pc:sldMkLst>
        <pc:spChg chg="mod">
          <ac:chgData name="Lindström Riina" userId="S::riina.lindstrom@ksao.fi::268d0c1c-0bda-4a42-86ef-e5f70aced941" providerId="AD" clId="Web-{DADC05AC-4D71-3BA7-8954-77206627F7F9}" dt="2021-04-15T05:57:14.495" v="250"/>
          <ac:spMkLst>
            <pc:docMk/>
            <pc:sldMk cId="3629652281" sldId="257"/>
            <ac:spMk id="2" creationId="{0F413F23-3019-48E7-B85D-31F2D34DBBC8}"/>
          </ac:spMkLst>
        </pc:spChg>
        <pc:spChg chg="mod">
          <ac:chgData name="Lindström Riina" userId="S::riina.lindstrom@ksao.fi::268d0c1c-0bda-4a42-86ef-e5f70aced941" providerId="AD" clId="Web-{DADC05AC-4D71-3BA7-8954-77206627F7F9}" dt="2021-04-15T05:57:14.495" v="250"/>
          <ac:spMkLst>
            <pc:docMk/>
            <pc:sldMk cId="3629652281" sldId="257"/>
            <ac:spMk id="3" creationId="{1B4E9A80-01A3-407F-A625-BB517F42D1FB}"/>
          </ac:spMkLst>
        </pc:spChg>
        <pc:spChg chg="add">
          <ac:chgData name="Lindström Riina" userId="S::riina.lindstrom@ksao.fi::268d0c1c-0bda-4a42-86ef-e5f70aced941" providerId="AD" clId="Web-{DADC05AC-4D71-3BA7-8954-77206627F7F9}" dt="2021-04-15T05:57:14.495" v="250"/>
          <ac:spMkLst>
            <pc:docMk/>
            <pc:sldMk cId="3629652281" sldId="257"/>
            <ac:spMk id="8" creationId="{777A147A-9ED8-46B4-8660-1B3C2AA880B5}"/>
          </ac:spMkLst>
        </pc:spChg>
        <pc:spChg chg="add">
          <ac:chgData name="Lindström Riina" userId="S::riina.lindstrom@ksao.fi::268d0c1c-0bda-4a42-86ef-e5f70aced941" providerId="AD" clId="Web-{DADC05AC-4D71-3BA7-8954-77206627F7F9}" dt="2021-04-15T05:57:14.495" v="250"/>
          <ac:spMkLst>
            <pc:docMk/>
            <pc:sldMk cId="3629652281" sldId="257"/>
            <ac:spMk id="10" creationId="{5D6C15A0-C087-4593-8414-2B4EC1CDC3DE}"/>
          </ac:spMkLst>
        </pc:spChg>
      </pc:sldChg>
      <pc:sldChg chg="addSp modSp mod setBg modNotes">
        <pc:chgData name="Lindström Riina" userId="S::riina.lindstrom@ksao.fi::268d0c1c-0bda-4a42-86ef-e5f70aced941" providerId="AD" clId="Web-{DADC05AC-4D71-3BA7-8954-77206627F7F9}" dt="2021-04-15T05:57:24.604" v="251"/>
        <pc:sldMkLst>
          <pc:docMk/>
          <pc:sldMk cId="470582171" sldId="258"/>
        </pc:sldMkLst>
        <pc:spChg chg="mod">
          <ac:chgData name="Lindström Riina" userId="S::riina.lindstrom@ksao.fi::268d0c1c-0bda-4a42-86ef-e5f70aced941" providerId="AD" clId="Web-{DADC05AC-4D71-3BA7-8954-77206627F7F9}" dt="2021-04-15T05:57:24.604" v="251"/>
          <ac:spMkLst>
            <pc:docMk/>
            <pc:sldMk cId="470582171" sldId="258"/>
            <ac:spMk id="2" creationId="{7C8EBF8E-2C39-4736-802D-5A4BC440CE97}"/>
          </ac:spMkLst>
        </pc:spChg>
        <pc:spChg chg="mod">
          <ac:chgData name="Lindström Riina" userId="S::riina.lindstrom@ksao.fi::268d0c1c-0bda-4a42-86ef-e5f70aced941" providerId="AD" clId="Web-{DADC05AC-4D71-3BA7-8954-77206627F7F9}" dt="2021-04-15T05:57:24.604" v="251"/>
          <ac:spMkLst>
            <pc:docMk/>
            <pc:sldMk cId="470582171" sldId="258"/>
            <ac:spMk id="3" creationId="{75236AAF-A342-4936-8C80-8AB0FBCB7C4F}"/>
          </ac:spMkLst>
        </pc:spChg>
        <pc:spChg chg="add">
          <ac:chgData name="Lindström Riina" userId="S::riina.lindstrom@ksao.fi::268d0c1c-0bda-4a42-86ef-e5f70aced941" providerId="AD" clId="Web-{DADC05AC-4D71-3BA7-8954-77206627F7F9}" dt="2021-04-15T05:57:24.604" v="251"/>
          <ac:spMkLst>
            <pc:docMk/>
            <pc:sldMk cId="470582171" sldId="258"/>
            <ac:spMk id="8" creationId="{AC17DE74-01C9-4859-B65A-85CF999E8580}"/>
          </ac:spMkLst>
        </pc:spChg>
        <pc:spChg chg="add">
          <ac:chgData name="Lindström Riina" userId="S::riina.lindstrom@ksao.fi::268d0c1c-0bda-4a42-86ef-e5f70aced941" providerId="AD" clId="Web-{DADC05AC-4D71-3BA7-8954-77206627F7F9}" dt="2021-04-15T05:57:24.604" v="251"/>
          <ac:spMkLst>
            <pc:docMk/>
            <pc:sldMk cId="470582171" sldId="258"/>
            <ac:spMk id="10" creationId="{068C0432-0E90-4CC1-8CD3-D44A90DF07EF}"/>
          </ac:spMkLst>
        </pc:spChg>
      </pc:sldChg>
      <pc:sldChg chg="addSp delSp modSp mod setBg setClrOvrMap modNotes">
        <pc:chgData name="Lindström Riina" userId="S::riina.lindstrom@ksao.fi::268d0c1c-0bda-4a42-86ef-e5f70aced941" providerId="AD" clId="Web-{DADC05AC-4D71-3BA7-8954-77206627F7F9}" dt="2021-04-15T06:00:45.811" v="263" actId="1076"/>
        <pc:sldMkLst>
          <pc:docMk/>
          <pc:sldMk cId="3637865872" sldId="259"/>
        </pc:sldMkLst>
        <pc:spChg chg="mod">
          <ac:chgData name="Lindström Riina" userId="S::riina.lindstrom@ksao.fi::268d0c1c-0bda-4a42-86ef-e5f70aced941" providerId="AD" clId="Web-{DADC05AC-4D71-3BA7-8954-77206627F7F9}" dt="2021-04-15T06:00:29.295" v="259"/>
          <ac:spMkLst>
            <pc:docMk/>
            <pc:sldMk cId="3637865872" sldId="259"/>
            <ac:spMk id="2" creationId="{D15F5D85-C3C3-4C03-918C-87254E790FE1}"/>
          </ac:spMkLst>
        </pc:spChg>
        <pc:spChg chg="mod">
          <ac:chgData name="Lindström Riina" userId="S::riina.lindstrom@ksao.fi::268d0c1c-0bda-4a42-86ef-e5f70aced941" providerId="AD" clId="Web-{DADC05AC-4D71-3BA7-8954-77206627F7F9}" dt="2021-04-15T06:00:45.811" v="263" actId="1076"/>
          <ac:spMkLst>
            <pc:docMk/>
            <pc:sldMk cId="3637865872" sldId="259"/>
            <ac:spMk id="3" creationId="{626743D2-B6B9-4D58-B51F-435C86E7EBFE}"/>
          </ac:spMkLst>
        </pc:spChg>
        <pc:spChg chg="add del">
          <ac:chgData name="Lindström Riina" userId="S::riina.lindstrom@ksao.fi::268d0c1c-0bda-4a42-86ef-e5f70aced941" providerId="AD" clId="Web-{DADC05AC-4D71-3BA7-8954-77206627F7F9}" dt="2021-04-15T06:00:29.280" v="258"/>
          <ac:spMkLst>
            <pc:docMk/>
            <pc:sldMk cId="3637865872" sldId="259"/>
            <ac:spMk id="7" creationId="{9CC67894-1D18-43E0-B8E1-ECF37EB0D4B5}"/>
          </ac:spMkLst>
        </pc:spChg>
        <pc:spChg chg="add del">
          <ac:chgData name="Lindström Riina" userId="S::riina.lindstrom@ksao.fi::268d0c1c-0bda-4a42-86ef-e5f70aced941" providerId="AD" clId="Web-{DADC05AC-4D71-3BA7-8954-77206627F7F9}" dt="2021-04-15T06:00:29.280" v="258"/>
          <ac:spMkLst>
            <pc:docMk/>
            <pc:sldMk cId="3637865872" sldId="259"/>
            <ac:spMk id="8" creationId="{A13E3398-4840-4DA1-B674-51AE569B24F9}"/>
          </ac:spMkLst>
        </pc:spChg>
        <pc:spChg chg="add del">
          <ac:chgData name="Lindström Riina" userId="S::riina.lindstrom@ksao.fi::268d0c1c-0bda-4a42-86ef-e5f70aced941" providerId="AD" clId="Web-{DADC05AC-4D71-3BA7-8954-77206627F7F9}" dt="2021-04-15T06:00:15.592" v="254"/>
          <ac:spMkLst>
            <pc:docMk/>
            <pc:sldMk cId="3637865872" sldId="259"/>
            <ac:spMk id="9" creationId="{1A9F7B4E-B03D-4F64-BE33-00D074458D45}"/>
          </ac:spMkLst>
        </pc:spChg>
        <pc:spChg chg="add">
          <ac:chgData name="Lindström Riina" userId="S::riina.lindstrom@ksao.fi::268d0c1c-0bda-4a42-86ef-e5f70aced941" providerId="AD" clId="Web-{DADC05AC-4D71-3BA7-8954-77206627F7F9}" dt="2021-04-15T06:00:29.295" v="259"/>
          <ac:spMkLst>
            <pc:docMk/>
            <pc:sldMk cId="3637865872" sldId="259"/>
            <ac:spMk id="10" creationId="{86C7B4A1-154A-4DF0-AC46-F88D75A2E0FD}"/>
          </ac:spMkLst>
        </pc:spChg>
        <pc:spChg chg="add del">
          <ac:chgData name="Lindström Riina" userId="S::riina.lindstrom@ksao.fi::268d0c1c-0bda-4a42-86ef-e5f70aced941" providerId="AD" clId="Web-{DADC05AC-4D71-3BA7-8954-77206627F7F9}" dt="2021-04-15T06:00:15.592" v="254"/>
          <ac:spMkLst>
            <pc:docMk/>
            <pc:sldMk cId="3637865872" sldId="259"/>
            <ac:spMk id="11" creationId="{7E2BE7F7-CA89-4002-ACCE-A478AEA24F5E}"/>
          </ac:spMkLst>
        </pc:spChg>
        <pc:spChg chg="add del">
          <ac:chgData name="Lindström Riina" userId="S::riina.lindstrom@ksao.fi::268d0c1c-0bda-4a42-86ef-e5f70aced941" providerId="AD" clId="Web-{DADC05AC-4D71-3BA7-8954-77206627F7F9}" dt="2021-04-15T06:00:29.280" v="258"/>
          <ac:spMkLst>
            <pc:docMk/>
            <pc:sldMk cId="3637865872" sldId="259"/>
            <ac:spMk id="13" creationId="{83306AB0-8BF5-43D5-B5E2-C53EA0783845}"/>
          </ac:spMkLst>
        </pc:spChg>
        <pc:picChg chg="add mod ord">
          <ac:chgData name="Lindström Riina" userId="S::riina.lindstrom@ksao.fi::268d0c1c-0bda-4a42-86ef-e5f70aced941" providerId="AD" clId="Web-{DADC05AC-4D71-3BA7-8954-77206627F7F9}" dt="2021-04-15T06:00:29.295" v="259"/>
          <ac:picMkLst>
            <pc:docMk/>
            <pc:sldMk cId="3637865872" sldId="259"/>
            <ac:picMk id="4" creationId="{1474F00D-205C-4BCB-99B0-FA8D506F3ACE}"/>
          </ac:picMkLst>
        </pc:picChg>
        <pc:picChg chg="add del">
          <ac:chgData name="Lindström Riina" userId="S::riina.lindstrom@ksao.fi::268d0c1c-0bda-4a42-86ef-e5f70aced941" providerId="AD" clId="Web-{DADC05AC-4D71-3BA7-8954-77206627F7F9}" dt="2021-04-15T06:00:21.233" v="256"/>
          <ac:picMkLst>
            <pc:docMk/>
            <pc:sldMk cId="3637865872" sldId="259"/>
            <ac:picMk id="6" creationId="{54DDEBDD-D8BD-41A6-8A0D-B00E3768B0F9}"/>
          </ac:picMkLst>
        </pc:picChg>
      </pc:sldChg>
    </pc:docChg>
  </pc:docChgLst>
  <pc:docChgLst>
    <pc:chgData name="Lindström Riina" userId="S::riina.lindstrom@ksao.fi::268d0c1c-0bda-4a42-86ef-e5f70aced941" providerId="AD" clId="Web-{4F2EB438-71A7-43FB-AEC5-7D10BCDBAA62}"/>
    <pc:docChg chg="addSld modSld">
      <pc:chgData name="Lindström Riina" userId="S::riina.lindstrom@ksao.fi::268d0c1c-0bda-4a42-86ef-e5f70aced941" providerId="AD" clId="Web-{4F2EB438-71A7-43FB-AEC5-7D10BCDBAA62}" dt="2021-04-14T14:26:18.674" v="804" actId="1076"/>
      <pc:docMkLst>
        <pc:docMk/>
      </pc:docMkLst>
      <pc:sldChg chg="modSp">
        <pc:chgData name="Lindström Riina" userId="S::riina.lindstrom@ksao.fi::268d0c1c-0bda-4a42-86ef-e5f70aced941" providerId="AD" clId="Web-{4F2EB438-71A7-43FB-AEC5-7D10BCDBAA62}" dt="2021-04-14T14:26:18.674" v="804" actId="1076"/>
        <pc:sldMkLst>
          <pc:docMk/>
          <pc:sldMk cId="782385677" sldId="256"/>
        </pc:sldMkLst>
        <pc:spChg chg="mod">
          <ac:chgData name="Lindström Riina" userId="S::riina.lindstrom@ksao.fi::268d0c1c-0bda-4a42-86ef-e5f70aced941" providerId="AD" clId="Web-{4F2EB438-71A7-43FB-AEC5-7D10BCDBAA62}" dt="2021-04-14T14:13:43.797" v="9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Lindström Riina" userId="S::riina.lindstrom@ksao.fi::268d0c1c-0bda-4a42-86ef-e5f70aced941" providerId="AD" clId="Web-{4F2EB438-71A7-43FB-AEC5-7D10BCDBAA62}" dt="2021-04-14T14:26:18.674" v="804" actId="1076"/>
          <ac:spMkLst>
            <pc:docMk/>
            <pc:sldMk cId="782385677" sldId="256"/>
            <ac:spMk id="3" creationId="{00000000-0000-0000-0000-000000000000}"/>
          </ac:spMkLst>
        </pc:spChg>
      </pc:sldChg>
      <pc:sldChg chg="modSp new modNotes">
        <pc:chgData name="Lindström Riina" userId="S::riina.lindstrom@ksao.fi::268d0c1c-0bda-4a42-86ef-e5f70aced941" providerId="AD" clId="Web-{4F2EB438-71A7-43FB-AEC5-7D10BCDBAA62}" dt="2021-04-14T14:26:01.470" v="788"/>
        <pc:sldMkLst>
          <pc:docMk/>
          <pc:sldMk cId="3629652281" sldId="257"/>
        </pc:sldMkLst>
        <pc:spChg chg="mod">
          <ac:chgData name="Lindström Riina" userId="S::riina.lindstrom@ksao.fi::268d0c1c-0bda-4a42-86ef-e5f70aced941" providerId="AD" clId="Web-{4F2EB438-71A7-43FB-AEC5-7D10BCDBAA62}" dt="2021-04-14T14:16:28.402" v="166" actId="20577"/>
          <ac:spMkLst>
            <pc:docMk/>
            <pc:sldMk cId="3629652281" sldId="257"/>
            <ac:spMk id="2" creationId="{0F413F23-3019-48E7-B85D-31F2D34DBBC8}"/>
          </ac:spMkLst>
        </pc:spChg>
        <pc:spChg chg="mod">
          <ac:chgData name="Lindström Riina" userId="S::riina.lindstrom@ksao.fi::268d0c1c-0bda-4a42-86ef-e5f70aced941" providerId="AD" clId="Web-{4F2EB438-71A7-43FB-AEC5-7D10BCDBAA62}" dt="2021-04-14T14:22:32.441" v="656" actId="20577"/>
          <ac:spMkLst>
            <pc:docMk/>
            <pc:sldMk cId="3629652281" sldId="257"/>
            <ac:spMk id="3" creationId="{1B4E9A80-01A3-407F-A625-BB517F42D1FB}"/>
          </ac:spMkLst>
        </pc:spChg>
      </pc:sldChg>
      <pc:sldChg chg="modSp new">
        <pc:chgData name="Lindström Riina" userId="S::riina.lindstrom@ksao.fi::268d0c1c-0bda-4a42-86ef-e5f70aced941" providerId="AD" clId="Web-{4F2EB438-71A7-43FB-AEC5-7D10BCDBAA62}" dt="2021-04-14T14:19:37.507" v="401" actId="20577"/>
        <pc:sldMkLst>
          <pc:docMk/>
          <pc:sldMk cId="470582171" sldId="258"/>
        </pc:sldMkLst>
        <pc:spChg chg="mod">
          <ac:chgData name="Lindström Riina" userId="S::riina.lindstrom@ksao.fi::268d0c1c-0bda-4a42-86ef-e5f70aced941" providerId="AD" clId="Web-{4F2EB438-71A7-43FB-AEC5-7D10BCDBAA62}" dt="2021-04-14T14:16:36.543" v="169" actId="20577"/>
          <ac:spMkLst>
            <pc:docMk/>
            <pc:sldMk cId="470582171" sldId="258"/>
            <ac:spMk id="2" creationId="{7C8EBF8E-2C39-4736-802D-5A4BC440CE97}"/>
          </ac:spMkLst>
        </pc:spChg>
        <pc:spChg chg="mod">
          <ac:chgData name="Lindström Riina" userId="S::riina.lindstrom@ksao.fi::268d0c1c-0bda-4a42-86ef-e5f70aced941" providerId="AD" clId="Web-{4F2EB438-71A7-43FB-AEC5-7D10BCDBAA62}" dt="2021-04-14T14:19:37.507" v="401" actId="20577"/>
          <ac:spMkLst>
            <pc:docMk/>
            <pc:sldMk cId="470582171" sldId="258"/>
            <ac:spMk id="3" creationId="{75236AAF-A342-4936-8C80-8AB0FBCB7C4F}"/>
          </ac:spMkLst>
        </pc:spChg>
      </pc:sldChg>
      <pc:sldChg chg="modSp new modNotes">
        <pc:chgData name="Lindström Riina" userId="S::riina.lindstrom@ksao.fi::268d0c1c-0bda-4a42-86ef-e5f70aced941" providerId="AD" clId="Web-{4F2EB438-71A7-43FB-AEC5-7D10BCDBAA62}" dt="2021-04-14T14:25:48.750" v="786" actId="20577"/>
        <pc:sldMkLst>
          <pc:docMk/>
          <pc:sldMk cId="3637865872" sldId="259"/>
        </pc:sldMkLst>
        <pc:spChg chg="mod">
          <ac:chgData name="Lindström Riina" userId="S::riina.lindstrom@ksao.fi::268d0c1c-0bda-4a42-86ef-e5f70aced941" providerId="AD" clId="Web-{4F2EB438-71A7-43FB-AEC5-7D10BCDBAA62}" dt="2021-04-14T14:20:03.947" v="455" actId="20577"/>
          <ac:spMkLst>
            <pc:docMk/>
            <pc:sldMk cId="3637865872" sldId="259"/>
            <ac:spMk id="2" creationId="{D15F5D85-C3C3-4C03-918C-87254E790FE1}"/>
          </ac:spMkLst>
        </pc:spChg>
        <pc:spChg chg="mod">
          <ac:chgData name="Lindström Riina" userId="S::riina.lindstrom@ksao.fi::268d0c1c-0bda-4a42-86ef-e5f70aced941" providerId="AD" clId="Web-{4F2EB438-71A7-43FB-AEC5-7D10BCDBAA62}" dt="2021-04-14T14:25:48.750" v="786" actId="20577"/>
          <ac:spMkLst>
            <pc:docMk/>
            <pc:sldMk cId="3637865872" sldId="259"/>
            <ac:spMk id="3" creationId="{626743D2-B6B9-4D58-B51F-435C86E7EBF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FB0FB-A4AF-4F7D-95D3-0CF119AFF69A}" type="datetimeFigureOut">
              <a:rPr lang="fi-FI"/>
              <a:t>15.4.2021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E106C-39E4-4FB7-8A4F-1716A6D11448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9076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E106C-39E4-4FB7-8A4F-1716A6D11448}" type="slidenum">
              <a:rPr lang="fi-FI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2338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err="1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E106C-39E4-4FB7-8A4F-1716A6D11448}" type="slidenum">
              <a:rPr lang="fi-FI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7675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E106C-39E4-4FB7-8A4F-1716A6D11448}" type="slidenum">
              <a:rPr lang="fi-FI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5799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15.4.2021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81509" y="504136"/>
            <a:ext cx="9144000" cy="1108016"/>
          </a:xfrm>
        </p:spPr>
        <p:txBody>
          <a:bodyPr/>
          <a:lstStyle/>
          <a:p>
            <a:r>
              <a:rPr lang="fi-FI" dirty="0">
                <a:cs typeface="Calibri Light"/>
              </a:rPr>
              <a:t>Mitä tunteet ovat?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335546" y="5643622"/>
            <a:ext cx="5736567" cy="5918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Riina Lindström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F413F23-3019-48E7-B85D-31F2D34DB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fi-FI" sz="5400">
                <a:cs typeface="Calibri Light"/>
              </a:rPr>
              <a:t>Tunteet 1/2</a:t>
            </a:r>
            <a:endParaRPr lang="fi-FI" sz="540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4E9A80-01A3-407F-A625-BB517F42D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200">
                <a:cs typeface="Calibri"/>
              </a:rPr>
              <a:t>Ohjaavat ihmisen toimintaa ja tekemistä</a:t>
            </a:r>
          </a:p>
          <a:p>
            <a:r>
              <a:rPr lang="fi-FI" sz="2200">
                <a:cs typeface="Calibri"/>
              </a:rPr>
              <a:t>Tulevat ja menevät</a:t>
            </a:r>
          </a:p>
          <a:p>
            <a:r>
              <a:rPr lang="fi-FI" sz="2200">
                <a:cs typeface="Calibri"/>
              </a:rPr>
              <a:t>Myönteisiä ja kielteisiä, vaikka varsinaisesti ei voi arvottaa</a:t>
            </a:r>
          </a:p>
          <a:p>
            <a:r>
              <a:rPr lang="fi-FI" sz="2200">
                <a:cs typeface="Calibri"/>
              </a:rPr>
              <a:t>Ei ole oikeita ja vääriä tunteita</a:t>
            </a:r>
          </a:p>
          <a:p>
            <a:r>
              <a:rPr lang="fi-FI" sz="2200">
                <a:cs typeface="Calibri"/>
              </a:rPr>
              <a:t>Tunteiden tunnistaminen ja nimeäminen ei ole välttämättä helppoa</a:t>
            </a:r>
          </a:p>
          <a:p>
            <a:r>
              <a:rPr lang="fi-FI" sz="2200">
                <a:cs typeface="Calibri"/>
              </a:rPr>
              <a:t>Ristiriitaisiakin tunteita koetaan usein samanaikaisesti (esim. raivo, viha, rakkaus)</a:t>
            </a:r>
          </a:p>
          <a:p>
            <a:pPr marL="0" indent="0">
              <a:buNone/>
            </a:pPr>
            <a:endParaRPr lang="fi-FI" sz="22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965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C8EBF8E-2C39-4736-802D-5A4BC440C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>
                <a:solidFill>
                  <a:srgbClr val="FFFFFF"/>
                </a:solidFill>
                <a:cs typeface="Calibri Light"/>
              </a:rPr>
              <a:t>Tunteet 2/2</a:t>
            </a:r>
            <a:endParaRPr lang="fi-FI" sz="54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236AAF-A342-4936-8C80-8AB0FBCB7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200">
                <a:cs typeface="Calibri"/>
              </a:rPr>
              <a:t>Perustunteet eli emootiot tunnetaan tässä hetkessä:</a:t>
            </a:r>
          </a:p>
          <a:p>
            <a:pPr lvl="1"/>
            <a:r>
              <a:rPr lang="fi-FI" sz="2200">
                <a:cs typeface="Calibri"/>
              </a:rPr>
              <a:t>Ilo, suru, viha, pelko, inho ja hämmästys</a:t>
            </a:r>
          </a:p>
          <a:p>
            <a:r>
              <a:rPr lang="fi-FI" sz="2200">
                <a:cs typeface="Calibri"/>
              </a:rPr>
              <a:t>Mielialat ovat pitkäkestoisia tunnetiloja:</a:t>
            </a:r>
          </a:p>
          <a:p>
            <a:pPr lvl="1"/>
            <a:r>
              <a:rPr lang="fi-FI" sz="2200">
                <a:cs typeface="Calibri"/>
              </a:rPr>
              <a:t>Huolestuneisuus, tyytyväisyys jne.</a:t>
            </a:r>
          </a:p>
          <a:p>
            <a:r>
              <a:rPr lang="fi-FI" sz="2200">
                <a:cs typeface="Calibri"/>
              </a:rPr>
              <a:t>Affektiiviset luonteenpiirteet ovat taipumuksia tuntea tietyllä tavalla:</a:t>
            </a:r>
          </a:p>
          <a:p>
            <a:pPr lvl="1"/>
            <a:r>
              <a:rPr lang="fi-FI" sz="2200">
                <a:cs typeface="Calibri"/>
              </a:rPr>
              <a:t>Ujous jne.</a:t>
            </a:r>
          </a:p>
          <a:p>
            <a:r>
              <a:rPr lang="fi-FI" sz="2200">
                <a:cs typeface="Calibri"/>
              </a:rPr>
              <a:t>Sosiaaliset tunteet syntyvät sosiaalisten normien pohjalta:</a:t>
            </a:r>
          </a:p>
          <a:p>
            <a:pPr lvl="1"/>
            <a:r>
              <a:rPr lang="fi-FI" sz="2200">
                <a:cs typeface="Calibri"/>
              </a:rPr>
              <a:t>Häpeä, syyllisyys, nolostuminen</a:t>
            </a:r>
          </a:p>
          <a:p>
            <a:endParaRPr lang="fi-FI" sz="2200">
              <a:cs typeface="Calibri"/>
            </a:endParaRPr>
          </a:p>
          <a:p>
            <a:endParaRPr lang="fi-FI" sz="2200">
              <a:cs typeface="Calibri"/>
            </a:endParaRPr>
          </a:p>
          <a:p>
            <a:pPr lvl="1"/>
            <a:endParaRPr lang="fi-FI" sz="22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058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4">
            <a:extLst>
              <a:ext uri="{FF2B5EF4-FFF2-40B4-BE49-F238E27FC236}">
                <a16:creationId xmlns:a16="http://schemas.microsoft.com/office/drawing/2014/main" id="{1474F00D-205C-4BCB-99B0-FA8D506F3AC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9091" r="1919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8">
            <a:extLst>
              <a:ext uri="{FF2B5EF4-FFF2-40B4-BE49-F238E27FC236}">
                <a16:creationId xmlns:a16="http://schemas.microsoft.com/office/drawing/2014/main" id="{86C7B4A1-154A-4DF0-AC46-F88D75A2E0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6"/>
            <a:ext cx="7197772" cy="5896743"/>
          </a:xfrm>
          <a:prstGeom prst="rect">
            <a:avLst/>
          </a:prstGeom>
          <a:solidFill>
            <a:schemeClr val="bg1">
              <a:alpha val="90000"/>
            </a:schemeClr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15F5D85-C3C3-4C03-918C-87254E790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804" y="640263"/>
            <a:ext cx="6619811" cy="1344975"/>
          </a:xfrm>
        </p:spPr>
        <p:txBody>
          <a:bodyPr>
            <a:normAutofit/>
          </a:bodyPr>
          <a:lstStyle/>
          <a:p>
            <a:r>
              <a:rPr lang="fi-FI" sz="4000">
                <a:cs typeface="Calibri Light"/>
              </a:rPr>
              <a:t>Tunteet ovat muutakin kuin tunteilua</a:t>
            </a:r>
            <a:endParaRPr lang="fi-FI" sz="40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6743D2-B6B9-4D58-B51F-435C86E7E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109" y="2049877"/>
            <a:ext cx="7037448" cy="41755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 dirty="0">
                <a:cs typeface="Calibri"/>
              </a:rPr>
              <a:t>Tunteet ovat selviytymistä varten</a:t>
            </a:r>
          </a:p>
          <a:p>
            <a:r>
              <a:rPr lang="fi-FI" sz="2000" dirty="0">
                <a:cs typeface="Calibri"/>
              </a:rPr>
              <a:t>Virittävät elimistöä ja ohjaavat toimintaa erilaisissa tilanteissa</a:t>
            </a:r>
          </a:p>
          <a:p>
            <a:r>
              <a:rPr lang="fi-FI" sz="2000" dirty="0">
                <a:cs typeface="Calibri"/>
              </a:rPr>
              <a:t>Usein liittyy fysiologinen aktivoituminen</a:t>
            </a:r>
          </a:p>
          <a:p>
            <a:pPr lvl="1"/>
            <a:r>
              <a:rPr lang="fi-FI" sz="2000" dirty="0">
                <a:cs typeface="Calibri"/>
              </a:rPr>
              <a:t>Esim. säikähdyksessä hartiat nousevat korviin suojaamaan kaulaa, kyyristymme, lihakset ja hengitys valmistautuvat mahdolliseen uhkaan</a:t>
            </a:r>
          </a:p>
          <a:p>
            <a:r>
              <a:rPr lang="fi-FI" sz="2000" dirty="0">
                <a:cs typeface="Calibri"/>
              </a:rPr>
              <a:t>Tunteet ovat osa neurobiologiaa:</a:t>
            </a:r>
          </a:p>
          <a:p>
            <a:pPr lvl="1"/>
            <a:r>
              <a:rPr lang="fi-FI" sz="2000" dirty="0">
                <a:cs typeface="Calibri"/>
              </a:rPr>
              <a:t>säätelystä vastaa esim. Limbinen järjestelmä (talamus, hypotalamus, hippokampus ja </a:t>
            </a:r>
            <a:r>
              <a:rPr lang="fi-FI" sz="2000" dirty="0" err="1">
                <a:cs typeface="Calibri"/>
              </a:rPr>
              <a:t>amygdala</a:t>
            </a:r>
            <a:r>
              <a:rPr lang="fi-FI" sz="2000" dirty="0">
                <a:cs typeface="Calibri"/>
              </a:rPr>
              <a:t>)</a:t>
            </a:r>
          </a:p>
          <a:p>
            <a:pPr lvl="1"/>
            <a:r>
              <a:rPr lang="fi-FI" sz="2000" dirty="0">
                <a:cs typeface="Calibri"/>
              </a:rPr>
              <a:t>Autonominen hermosto</a:t>
            </a:r>
          </a:p>
          <a:p>
            <a:pPr lvl="1"/>
            <a:r>
              <a:rPr lang="fi-FI" sz="2000" dirty="0">
                <a:cs typeface="Calibri"/>
              </a:rPr>
              <a:t>Hormonit (mm. </a:t>
            </a:r>
            <a:r>
              <a:rPr lang="fi-FI" sz="2000" dirty="0" err="1">
                <a:cs typeface="Calibri"/>
              </a:rPr>
              <a:t>oksitosiini</a:t>
            </a:r>
            <a:r>
              <a:rPr lang="fi-FI" sz="2000" dirty="0">
                <a:cs typeface="Calibri"/>
              </a:rPr>
              <a:t>)</a:t>
            </a:r>
          </a:p>
          <a:p>
            <a:endParaRPr lang="fi-FI" sz="1900">
              <a:cs typeface="Calibri"/>
            </a:endParaRPr>
          </a:p>
          <a:p>
            <a:endParaRPr lang="fi-FI" sz="19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3786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175</Words>
  <Application>Microsoft Office PowerPoint</Application>
  <PresentationFormat>Laajakuva</PresentationFormat>
  <Paragraphs>31</Paragraphs>
  <Slides>4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Mitä tunteet ovat?</vt:lpstr>
      <vt:lpstr>Tunteet 1/2</vt:lpstr>
      <vt:lpstr>Tunteet 2/2</vt:lpstr>
      <vt:lpstr>Tunteet ovat muutakin kuin tunteilua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Lindström Riina</dc:creator>
  <cp:lastModifiedBy>Lindström Riina</cp:lastModifiedBy>
  <cp:revision>112</cp:revision>
  <dcterms:created xsi:type="dcterms:W3CDTF">2021-04-14T14:13:31Z</dcterms:created>
  <dcterms:modified xsi:type="dcterms:W3CDTF">2021-04-15T09:02:33Z</dcterms:modified>
</cp:coreProperties>
</file>