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4" r:id="rId1"/>
  </p:sldMasterIdLst>
  <p:sldIdLst>
    <p:sldId id="256" r:id="rId2"/>
    <p:sldId id="268" r:id="rId3"/>
    <p:sldId id="257" r:id="rId4"/>
    <p:sldId id="258" r:id="rId5"/>
    <p:sldId id="261" r:id="rId6"/>
    <p:sldId id="262" r:id="rId7"/>
    <p:sldId id="263" r:id="rId8"/>
    <p:sldId id="269" r:id="rId9"/>
    <p:sldId id="267" r:id="rId10"/>
    <p:sldId id="259" r:id="rId11"/>
    <p:sldId id="264" r:id="rId12"/>
    <p:sldId id="265" r:id="rId13"/>
    <p:sldId id="266" r:id="rId14"/>
    <p:sldId id="26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smtClean="0"/>
              <a:t>Muokkaa alaotsikon perustyyliä napsautt.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5923F103-BC34-4FE4-A40E-EDDEECFDA5D0}" type="datetimeFigureOut">
              <a:rPr lang="en-US" smtClean="0"/>
              <a:pPr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595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550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504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93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86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052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204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020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377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amakuva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068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Otsikko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192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inaus ja kuv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fi-FI" smtClean="0"/>
              <a:t>Muokkaa tekstin perustyylejä napsauttamalla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038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imikort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2000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arak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25507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uvan sarak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 smtClean="0"/>
              <a:t>Muokkaa tekstin perustyylejä napsauttamalla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69380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0164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499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 smtClean="0"/>
              <a:t>Muokkaa tekstin perustyylejä napsauttamalla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2/23/2021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898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dirty="0" smtClean="0"/>
              <a:t>NÄIN KIRJOITAT TÄYDELLISEN ESSEEVASTAUKSEN </a:t>
            </a:r>
            <a:r>
              <a:rPr lang="fi-FI" dirty="0" smtClean="0">
                <a:sym typeface="Wingdings" panose="05000000000000000000" pitchFamily="2" charset="2"/>
              </a:rPr>
              <a:t></a:t>
            </a:r>
            <a:endParaRPr lang="fi-FI" dirty="0"/>
          </a:p>
        </p:txBody>
      </p:sp>
      <p:sp>
        <p:nvSpPr>
          <p:cNvPr id="3" name="Alaotsikk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19966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6" name="Sisällön paikkamerkki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27518"/>
            <a:ext cx="12192000" cy="699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720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b="1" dirty="0"/>
              <a:t>1. Lue tehtävänanto huolella</a:t>
            </a:r>
            <a:br>
              <a:rPr lang="fi-FI" b="1" dirty="0"/>
            </a:b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/>
              <a:t>Analysoi, mitä tehtävässä oikeasti pyydetään tekemään</a:t>
            </a:r>
            <a:r>
              <a:rPr lang="fi-FI" dirty="0" smtClean="0"/>
              <a:t>.</a:t>
            </a:r>
          </a:p>
          <a:p>
            <a:pPr marL="0" indent="0">
              <a:buNone/>
            </a:pP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024177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b="1" dirty="0" smtClean="0"/>
              <a:t/>
            </a:r>
            <a:br>
              <a:rPr lang="fi-FI" b="1" dirty="0" smtClean="0"/>
            </a:br>
            <a:r>
              <a:rPr lang="fi-FI" b="1" dirty="0"/>
              <a:t/>
            </a:r>
            <a:br>
              <a:rPr lang="fi-FI" b="1" dirty="0"/>
            </a:br>
            <a:r>
              <a:rPr lang="fi-FI" b="1" dirty="0" smtClean="0"/>
              <a:t>2</a:t>
            </a:r>
            <a:r>
              <a:rPr lang="fi-FI" b="1" dirty="0"/>
              <a:t>. Suunnittele vastauksen rakenne paperille</a:t>
            </a:r>
            <a:br>
              <a:rPr lang="fi-FI" b="1" dirty="0"/>
            </a:br>
            <a:r>
              <a:rPr lang="fi-FI" b="1" dirty="0"/>
              <a:t/>
            </a:r>
            <a:br>
              <a:rPr lang="fi-FI" b="1" dirty="0"/>
            </a:b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/>
              <a:t>Vastausprosessin tulee olla hallittu </a:t>
            </a:r>
          </a:p>
          <a:p>
            <a:pPr marL="0" indent="0">
              <a:buNone/>
            </a:pPr>
            <a:r>
              <a:rPr lang="fi-FI" dirty="0" smtClean="0"/>
              <a:t>. 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562699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154954" y="833718"/>
            <a:ext cx="8825658" cy="1075515"/>
          </a:xfrm>
        </p:spPr>
        <p:txBody>
          <a:bodyPr/>
          <a:lstStyle/>
          <a:p>
            <a:r>
              <a:rPr lang="fi-FI" b="1" dirty="0"/>
              <a:t>3. Ajattele laajasti</a:t>
            </a:r>
            <a:br>
              <a:rPr lang="fi-FI" b="1" dirty="0"/>
            </a:br>
            <a:endParaRPr lang="fi-FI" dirty="0"/>
          </a:p>
        </p:txBody>
      </p:sp>
      <p:sp>
        <p:nvSpPr>
          <p:cNvPr id="4" name="Sisällön paikkamerkki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50571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154953" y="933328"/>
            <a:ext cx="8825659" cy="706964"/>
          </a:xfrm>
        </p:spPr>
        <p:txBody>
          <a:bodyPr/>
          <a:lstStyle/>
          <a:p>
            <a:r>
              <a:rPr lang="fi-FI" b="1" dirty="0"/>
              <a:t>4. Kirjoita tarpeeksi pitkästi</a:t>
            </a:r>
            <a:br>
              <a:rPr lang="fi-FI" b="1" dirty="0"/>
            </a:b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67554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020484" y="1135034"/>
            <a:ext cx="8825659" cy="706964"/>
          </a:xfrm>
        </p:spPr>
        <p:txBody>
          <a:bodyPr/>
          <a:lstStyle/>
          <a:p>
            <a:r>
              <a:rPr lang="fi-FI" b="1" dirty="0"/>
              <a:t>5. Tee tarkistuskierros</a:t>
            </a:r>
            <a:br>
              <a:rPr lang="fi-FI" b="1" dirty="0"/>
            </a:br>
            <a:endParaRPr lang="fi-FI" dirty="0"/>
          </a:p>
        </p:txBody>
      </p:sp>
      <p:sp>
        <p:nvSpPr>
          <p:cNvPr id="5" name="Sisällön paikkamerkki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118712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4" name="Sisällön paikkamerkk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2509" y="20781"/>
            <a:ext cx="9906000" cy="6837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518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4" name="Sisällön paikkamerkk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672908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b="1" dirty="0"/>
              <a:t>Haluatko paremmaksi kirjoittajaksi?</a:t>
            </a:r>
            <a:br>
              <a:rPr lang="fi-FI" b="1" dirty="0"/>
            </a:b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832042" y="2687781"/>
            <a:ext cx="9471482" cy="4308763"/>
          </a:xfrm>
        </p:spPr>
        <p:txBody>
          <a:bodyPr/>
          <a:lstStyle/>
          <a:p>
            <a:pPr marL="0" indent="0">
              <a:buNone/>
            </a:pPr>
            <a:endParaRPr lang="fi-FI" dirty="0"/>
          </a:p>
          <a:p>
            <a:r>
              <a:rPr lang="fi-FI" sz="2800" dirty="0"/>
              <a:t>Jos mietit, miten tulisit paremmaksi kirjoittajaksi, vastaus on </a:t>
            </a:r>
            <a:r>
              <a:rPr lang="fi-FI" sz="2800" b="1" dirty="0"/>
              <a:t>harjoittelemalla. </a:t>
            </a:r>
            <a:endParaRPr lang="fi-FI" sz="2800" b="1" dirty="0" smtClean="0"/>
          </a:p>
          <a:p>
            <a:r>
              <a:rPr lang="fi-FI" sz="2800" dirty="0" smtClean="0"/>
              <a:t>Esseen </a:t>
            </a:r>
            <a:r>
              <a:rPr lang="fi-FI" sz="2800" dirty="0"/>
              <a:t>kirjoittaminen ei ole suoraviivaista tai tule koskaan automaattiseksi. </a:t>
            </a:r>
            <a:r>
              <a:rPr lang="fi-FI" sz="2800" b="1" dirty="0"/>
              <a:t>Sitä pitää treenata. </a:t>
            </a:r>
          </a:p>
        </p:txBody>
      </p:sp>
    </p:spTree>
    <p:extLst>
      <p:ext uri="{BB962C8B-B14F-4D97-AF65-F5344CB8AC3E}">
        <p14:creationId xmlns:p14="http://schemas.microsoft.com/office/powerpoint/2010/main" val="195561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Perinteisen esseen voi kirjoittaa perus esseemallin mukaan. </a:t>
            </a:r>
            <a:r>
              <a:rPr lang="fi-FI" dirty="0" smtClean="0"/>
              <a:t/>
            </a:r>
            <a:br>
              <a:rPr lang="fi-FI" dirty="0" smtClean="0"/>
            </a:br>
            <a:endParaRPr lang="fi-FI" dirty="0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i-FI" sz="2400" dirty="0" smtClean="0"/>
              <a:t>1. </a:t>
            </a:r>
            <a:endParaRPr lang="fi-FI" sz="2400" dirty="0" smtClean="0"/>
          </a:p>
          <a:p>
            <a:pPr marL="0" indent="0">
              <a:buNone/>
            </a:pPr>
            <a:r>
              <a:rPr lang="fi-FI" sz="2400" dirty="0" smtClean="0"/>
              <a:t>Aluksi </a:t>
            </a:r>
            <a:r>
              <a:rPr lang="fi-FI" sz="2400" dirty="0"/>
              <a:t>esitellään asia. </a:t>
            </a:r>
            <a:endParaRPr lang="fi-FI" sz="2400" dirty="0" smtClean="0"/>
          </a:p>
          <a:p>
            <a:pPr marL="0" indent="0">
              <a:buNone/>
            </a:pPr>
            <a:r>
              <a:rPr lang="fi-FI" sz="2400" dirty="0" smtClean="0"/>
              <a:t>Johdantokappaleella </a:t>
            </a:r>
            <a:r>
              <a:rPr lang="fi-FI" sz="2400" dirty="0"/>
              <a:t>osoitat, että olet ymmärtänyt sisällön ja sen, mikä aiheessa on tehtävän kannalta olennaista</a:t>
            </a:r>
            <a:r>
              <a:rPr lang="fi-FI" sz="2400" dirty="0" smtClean="0"/>
              <a:t>.</a:t>
            </a:r>
          </a:p>
          <a:p>
            <a:pPr marL="0" indent="0">
              <a:buNone/>
            </a:pPr>
            <a:r>
              <a:rPr lang="fi-FI" sz="2400" dirty="0" smtClean="0"/>
              <a:t>Aloituksen </a:t>
            </a:r>
            <a:r>
              <a:rPr lang="fi-FI" sz="2400" dirty="0"/>
              <a:t>tarkoitus on myös motivoida lukija aiheeseen ja osoittaa, miksi tämä on relevanttia. </a:t>
            </a:r>
            <a:endParaRPr lang="fi-FI" sz="2400" dirty="0" smtClean="0"/>
          </a:p>
        </p:txBody>
      </p:sp>
    </p:spTree>
    <p:extLst>
      <p:ext uri="{BB962C8B-B14F-4D97-AF65-F5344CB8AC3E}">
        <p14:creationId xmlns:p14="http://schemas.microsoft.com/office/powerpoint/2010/main" val="2495064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sz="2400" dirty="0" smtClean="0"/>
              <a:t>2</a:t>
            </a:r>
            <a:r>
              <a:rPr lang="fi-FI" sz="2400" dirty="0" smtClean="0"/>
              <a:t>.</a:t>
            </a:r>
          </a:p>
          <a:p>
            <a:r>
              <a:rPr lang="fi-FI" sz="2400" dirty="0" smtClean="0"/>
              <a:t>Sen </a:t>
            </a:r>
            <a:r>
              <a:rPr lang="fi-FI" sz="2400" dirty="0"/>
              <a:t>jälkeen tulee vastauksen pihvi, jossa kerrotaan aiheesta asia kerrallaan esimerkkejä käyttäen</a:t>
            </a:r>
            <a:r>
              <a:rPr lang="fi-FI" sz="2400" dirty="0" smtClean="0"/>
              <a:t>.</a:t>
            </a:r>
          </a:p>
          <a:p>
            <a:r>
              <a:rPr lang="fi-FI" sz="2400" dirty="0" smtClean="0"/>
              <a:t> </a:t>
            </a:r>
            <a:r>
              <a:rPr lang="fi-FI" sz="2400" dirty="0"/>
              <a:t>Hyvä nyrkkisääntö on kertoa yhdessä kappaleessa yksi pointti ja selostaa sitä esimerkkien avulla. </a:t>
            </a:r>
            <a:endParaRPr lang="fi-FI" sz="2400" dirty="0" smtClean="0"/>
          </a:p>
          <a:p>
            <a:r>
              <a:rPr lang="fi-FI" sz="2400" dirty="0" smtClean="0"/>
              <a:t>Esimerkkien </a:t>
            </a:r>
            <a:r>
              <a:rPr lang="fi-FI" sz="2400" dirty="0"/>
              <a:t>selostamisen lisäksi kannattaa pyrkiä soveltamaan, vertailemaan, arvioimaan ja luomaan uutta tietoa.</a:t>
            </a:r>
          </a:p>
        </p:txBody>
      </p:sp>
    </p:spTree>
    <p:extLst>
      <p:ext uri="{BB962C8B-B14F-4D97-AF65-F5344CB8AC3E}">
        <p14:creationId xmlns:p14="http://schemas.microsoft.com/office/powerpoint/2010/main" val="3401638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sz="2800" dirty="0" smtClean="0"/>
              <a:t>3</a:t>
            </a:r>
            <a:r>
              <a:rPr lang="fi-FI" sz="2800" dirty="0" smtClean="0"/>
              <a:t>.</a:t>
            </a:r>
          </a:p>
          <a:p>
            <a:r>
              <a:rPr lang="fi-FI" sz="2800" dirty="0" smtClean="0"/>
              <a:t>Mitään </a:t>
            </a:r>
            <a:r>
              <a:rPr lang="fi-FI" sz="2800" dirty="0"/>
              <a:t>väkisin väännettyä lopetusta ei kannata tehdä eikä siitä saa erityispisteitä. </a:t>
            </a:r>
            <a:endParaRPr lang="fi-FI" sz="2800" dirty="0" smtClean="0"/>
          </a:p>
          <a:p>
            <a:r>
              <a:rPr lang="fi-FI" sz="2800" dirty="0" smtClean="0"/>
              <a:t>Jos </a:t>
            </a:r>
            <a:r>
              <a:rPr lang="fi-FI" sz="2800" dirty="0"/>
              <a:t>kuitenkin keksii jonkin koonnin tai </a:t>
            </a:r>
            <a:r>
              <a:rPr lang="fi-FI" sz="2800" dirty="0" err="1"/>
              <a:t>eteenpäinvievän</a:t>
            </a:r>
            <a:r>
              <a:rPr lang="fi-FI" sz="2800" dirty="0"/>
              <a:t> tiivistyksen, voi sen laittaa vastauksen loppuun parilla virkkeellä.</a:t>
            </a:r>
          </a:p>
        </p:txBody>
      </p:sp>
    </p:spTree>
    <p:extLst>
      <p:ext uri="{BB962C8B-B14F-4D97-AF65-F5344CB8AC3E}">
        <p14:creationId xmlns:p14="http://schemas.microsoft.com/office/powerpoint/2010/main" val="3306870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 flipV="1">
            <a:off x="1154954" y="2647152"/>
            <a:ext cx="98716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i-FI" altLang="fi-FI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pic>
        <p:nvPicPr>
          <p:cNvPr id="3" name="Kuv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54" y="20782"/>
            <a:ext cx="9781310" cy="683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9684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i (johtoryhmä)">
  <a:themeElements>
    <a:clrScheme name="Ioni (johtoryhmä)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i (johtoryhmä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i (johtoryhmä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49</TotalTime>
  <Words>190</Words>
  <Application>Microsoft Office PowerPoint</Application>
  <PresentationFormat>Laajakuva</PresentationFormat>
  <Paragraphs>26</Paragraphs>
  <Slides>14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4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Wingdings</vt:lpstr>
      <vt:lpstr>Wingdings 3</vt:lpstr>
      <vt:lpstr>Ioni (johtoryhmä)</vt:lpstr>
      <vt:lpstr>NÄIN KIRJOITAT TÄYDELLISEN ESSEEVASTAUKSEN </vt:lpstr>
      <vt:lpstr>PowerPoint-esitys</vt:lpstr>
      <vt:lpstr>1. Lue tehtävänanto huolella </vt:lpstr>
      <vt:lpstr>  2. Suunnittele vastauksen rakenne paperille  </vt:lpstr>
      <vt:lpstr>3. Ajattele laajasti </vt:lpstr>
      <vt:lpstr>4. Kirjoita tarpeeksi pitkästi </vt:lpstr>
      <vt:lpstr>5. Tee tarkistuskierros </vt:lpstr>
      <vt:lpstr>PowerPoint-esitys</vt:lpstr>
      <vt:lpstr>PowerPoint-esitys</vt:lpstr>
      <vt:lpstr>Haluatko paremmaksi kirjoittajaksi? </vt:lpstr>
      <vt:lpstr>Perinteisen esseen voi kirjoittaa perus esseemallin mukaan.  </vt:lpstr>
      <vt:lpstr>PowerPoint-esitys</vt:lpstr>
      <vt:lpstr>PowerPoint-esitys</vt:lpstr>
      <vt:lpstr>PowerPoint-esitys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NÄIN KIRJOITAT TÄYDELLISEN ESSEEVASTAUKSEN </dc:title>
  <dc:creator>Tuula Väyrynen</dc:creator>
  <cp:lastModifiedBy>Tuula Väyrynen</cp:lastModifiedBy>
  <cp:revision>5</cp:revision>
  <dcterms:created xsi:type="dcterms:W3CDTF">2021-02-23T15:28:30Z</dcterms:created>
  <dcterms:modified xsi:type="dcterms:W3CDTF">2021-02-23T16:18:21Z</dcterms:modified>
</cp:coreProperties>
</file>