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002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07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04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8250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448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7535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323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277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481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12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67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70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007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53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042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6065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618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DAA5532-6CBB-48F2-BE40-94A75C98E0D1}" type="datetimeFigureOut">
              <a:rPr lang="fi-FI" smtClean="0"/>
              <a:t>11.2.2016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26D1B2D-CFD8-4EBF-99A8-0F253C028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5488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AIKAMUODOT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000" dirty="0" smtClean="0"/>
              <a:t>VERBIN TAIVUTUS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57671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u="sng" dirty="0" smtClean="0"/>
              <a:t>SPELA</a:t>
            </a:r>
            <a:r>
              <a:rPr lang="fi-FI" dirty="0" smtClean="0"/>
              <a:t>-SPELAR-SPELADE-SPELAT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1. muoto = perusmuoto: ´pelata´</a:t>
            </a:r>
          </a:p>
          <a:p>
            <a:r>
              <a:rPr lang="fi-FI" sz="3600" dirty="0" smtClean="0"/>
              <a:t>Esim. toisen verbin yhteydessä:</a:t>
            </a:r>
          </a:p>
          <a:p>
            <a:endParaRPr lang="fi-FI" sz="3600" dirty="0"/>
          </a:p>
          <a:p>
            <a:r>
              <a:rPr lang="fi-FI" sz="3600" dirty="0" err="1" smtClean="0"/>
              <a:t>Jag</a:t>
            </a:r>
            <a:r>
              <a:rPr lang="fi-FI" sz="3600" dirty="0" smtClean="0"/>
              <a:t> </a:t>
            </a:r>
            <a:r>
              <a:rPr lang="fi-FI" sz="3600" u="sng" dirty="0" err="1" smtClean="0"/>
              <a:t>kan</a:t>
            </a:r>
            <a:r>
              <a:rPr lang="fi-FI" sz="3600" u="sng" dirty="0" smtClean="0"/>
              <a:t> </a:t>
            </a:r>
            <a:r>
              <a:rPr lang="fi-FI" sz="3600" u="sng" dirty="0" err="1" smtClean="0"/>
              <a:t>spela</a:t>
            </a:r>
            <a:r>
              <a:rPr lang="fi-FI" sz="3600" u="sng" dirty="0" smtClean="0"/>
              <a:t> </a:t>
            </a:r>
            <a:r>
              <a:rPr lang="fi-FI" sz="3600" dirty="0" err="1" smtClean="0"/>
              <a:t>fotboll</a:t>
            </a:r>
            <a:r>
              <a:rPr lang="fi-FI" sz="3600" dirty="0" smtClean="0"/>
              <a:t>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964591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SPELA-</a:t>
            </a:r>
            <a:r>
              <a:rPr lang="fi-FI" u="sng" dirty="0" smtClean="0"/>
              <a:t>SPELAR</a:t>
            </a:r>
            <a:r>
              <a:rPr lang="fi-FI" dirty="0" smtClean="0"/>
              <a:t>-SPELADE-SPELAT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PREESENS </a:t>
            </a:r>
          </a:p>
          <a:p>
            <a:r>
              <a:rPr lang="fi-FI" sz="3600" dirty="0" smtClean="0"/>
              <a:t>´mitä tapahtuu´ tai</a:t>
            </a:r>
          </a:p>
          <a:p>
            <a:r>
              <a:rPr lang="fi-FI" sz="3600" dirty="0" smtClean="0"/>
              <a:t>´mitä tulee tapahtumaan´</a:t>
            </a:r>
          </a:p>
          <a:p>
            <a:r>
              <a:rPr lang="fi-FI" sz="3600" dirty="0" err="1" smtClean="0"/>
              <a:t>Jag</a:t>
            </a:r>
            <a:r>
              <a:rPr lang="fi-FI" sz="3600" dirty="0" smtClean="0"/>
              <a:t> </a:t>
            </a:r>
            <a:r>
              <a:rPr lang="fi-FI" sz="3600" dirty="0" err="1" smtClean="0"/>
              <a:t>spelar</a:t>
            </a:r>
            <a:r>
              <a:rPr lang="fi-FI" sz="3600" dirty="0"/>
              <a:t> </a:t>
            </a:r>
            <a:r>
              <a:rPr lang="fi-FI" sz="3600" dirty="0" err="1" smtClean="0"/>
              <a:t>gärna</a:t>
            </a:r>
            <a:r>
              <a:rPr lang="fi-FI" sz="3600" dirty="0" smtClean="0"/>
              <a:t> </a:t>
            </a:r>
            <a:r>
              <a:rPr lang="fi-FI" sz="3600" dirty="0" err="1" smtClean="0"/>
              <a:t>fotboll</a:t>
            </a:r>
            <a:r>
              <a:rPr lang="fi-FI" sz="3600" dirty="0" smtClean="0"/>
              <a:t>.</a:t>
            </a:r>
          </a:p>
          <a:p>
            <a:r>
              <a:rPr lang="fi-FI" sz="3600" dirty="0" err="1" smtClean="0"/>
              <a:t>Jag</a:t>
            </a:r>
            <a:r>
              <a:rPr lang="fi-FI" sz="3600" dirty="0" smtClean="0"/>
              <a:t> </a:t>
            </a:r>
            <a:r>
              <a:rPr lang="fi-FI" sz="3600" dirty="0" err="1" smtClean="0"/>
              <a:t>spelar</a:t>
            </a:r>
            <a:r>
              <a:rPr lang="fi-FI" sz="3600" dirty="0" smtClean="0"/>
              <a:t> </a:t>
            </a:r>
            <a:r>
              <a:rPr lang="fi-FI" sz="3600" dirty="0" err="1" smtClean="0"/>
              <a:t>fotboll</a:t>
            </a:r>
            <a:r>
              <a:rPr lang="fi-FI" sz="3600" dirty="0" smtClean="0"/>
              <a:t> </a:t>
            </a:r>
            <a:r>
              <a:rPr lang="fi-FI" sz="3600" dirty="0" err="1" smtClean="0"/>
              <a:t>nästa</a:t>
            </a:r>
            <a:r>
              <a:rPr lang="fi-FI" sz="3600" dirty="0" smtClean="0"/>
              <a:t> </a:t>
            </a:r>
            <a:r>
              <a:rPr lang="fi-FI" sz="3600" dirty="0" err="1" smtClean="0"/>
              <a:t>sommar</a:t>
            </a:r>
            <a:r>
              <a:rPr lang="fi-FI" sz="3600" dirty="0" smtClean="0"/>
              <a:t>.</a:t>
            </a:r>
            <a:endParaRPr lang="fi-FI" sz="3600" dirty="0"/>
          </a:p>
          <a:p>
            <a:endParaRPr lang="fi-FI" sz="3600" dirty="0" smtClean="0"/>
          </a:p>
          <a:p>
            <a:endParaRPr lang="fi-FI" sz="3600" dirty="0" smtClean="0"/>
          </a:p>
          <a:p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6676400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SPELA-SPELAR-</a:t>
            </a:r>
            <a:r>
              <a:rPr lang="fi-FI" u="sng" dirty="0" smtClean="0"/>
              <a:t>SPELADE</a:t>
            </a:r>
            <a:r>
              <a:rPr lang="fi-FI" dirty="0" smtClean="0"/>
              <a:t>-SPELAT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IMPERFEKTI</a:t>
            </a:r>
          </a:p>
          <a:p>
            <a:r>
              <a:rPr lang="fi-FI" sz="3600" dirty="0" smtClean="0"/>
              <a:t>´mitä tapahtui´</a:t>
            </a:r>
          </a:p>
          <a:p>
            <a:endParaRPr lang="fi-FI" sz="3600" dirty="0"/>
          </a:p>
          <a:p>
            <a:r>
              <a:rPr lang="fi-FI" sz="3600" dirty="0" err="1" smtClean="0"/>
              <a:t>Jag</a:t>
            </a:r>
            <a:r>
              <a:rPr lang="fi-FI" sz="3600" dirty="0" smtClean="0"/>
              <a:t> </a:t>
            </a:r>
            <a:r>
              <a:rPr lang="fi-FI" sz="3600" dirty="0" err="1" smtClean="0"/>
              <a:t>spelade</a:t>
            </a:r>
            <a:r>
              <a:rPr lang="fi-FI" sz="3600" dirty="0" smtClean="0"/>
              <a:t> </a:t>
            </a:r>
            <a:r>
              <a:rPr lang="fi-FI" sz="3600" dirty="0" err="1" smtClean="0"/>
              <a:t>fotboll</a:t>
            </a:r>
            <a:r>
              <a:rPr lang="fi-FI" sz="3600" dirty="0" smtClean="0"/>
              <a:t> i </a:t>
            </a:r>
            <a:r>
              <a:rPr lang="fi-FI" sz="3600" dirty="0" err="1" smtClean="0"/>
              <a:t>går</a:t>
            </a:r>
            <a:r>
              <a:rPr lang="fi-FI" sz="3600" dirty="0" smtClean="0"/>
              <a:t>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9466212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SPELA-SPELAR-SPELADE-</a:t>
            </a:r>
            <a:r>
              <a:rPr lang="fi-FI" u="sng" dirty="0" smtClean="0"/>
              <a:t>SPELAT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3600" dirty="0" smtClean="0"/>
              <a:t>SUPIINI: tarvitaan liittoaikamuodoissa:</a:t>
            </a:r>
          </a:p>
          <a:p>
            <a:r>
              <a:rPr lang="fi-FI" sz="3600" dirty="0" smtClean="0"/>
              <a:t>1) PERFEKTI</a:t>
            </a:r>
          </a:p>
          <a:p>
            <a:r>
              <a:rPr lang="fi-FI" sz="3600" dirty="0" smtClean="0"/>
              <a:t> ´mitä </a:t>
            </a:r>
            <a:r>
              <a:rPr lang="fi-FI" sz="3600" u="sng" dirty="0" smtClean="0"/>
              <a:t>on</a:t>
            </a:r>
            <a:r>
              <a:rPr lang="fi-FI" sz="3600" dirty="0" smtClean="0"/>
              <a:t> tapahtu</a:t>
            </a:r>
            <a:r>
              <a:rPr lang="fi-FI" sz="3600" u="sng" dirty="0" smtClean="0"/>
              <a:t>nut</a:t>
            </a:r>
            <a:r>
              <a:rPr lang="fi-FI" sz="3600" dirty="0" smtClean="0"/>
              <a:t>´</a:t>
            </a:r>
          </a:p>
          <a:p>
            <a:endParaRPr lang="fi-FI" sz="3600" dirty="0" smtClean="0"/>
          </a:p>
          <a:p>
            <a:r>
              <a:rPr lang="fi-FI" sz="3600" dirty="0" err="1" smtClean="0"/>
              <a:t>Jag</a:t>
            </a:r>
            <a:r>
              <a:rPr lang="fi-FI" sz="3600" dirty="0" smtClean="0"/>
              <a:t> </a:t>
            </a:r>
            <a:r>
              <a:rPr lang="fi-FI" sz="3600" u="sng" dirty="0" err="1" smtClean="0"/>
              <a:t>har</a:t>
            </a:r>
            <a:r>
              <a:rPr lang="fi-FI" sz="3600" u="sng" dirty="0" smtClean="0"/>
              <a:t> </a:t>
            </a:r>
            <a:r>
              <a:rPr lang="fi-FI" sz="3600" u="sng" dirty="0" err="1" smtClean="0"/>
              <a:t>spelat</a:t>
            </a:r>
            <a:r>
              <a:rPr lang="fi-FI" sz="3600" u="sng" dirty="0" smtClean="0"/>
              <a:t> </a:t>
            </a:r>
            <a:r>
              <a:rPr lang="fi-FI" sz="3600" dirty="0" err="1" smtClean="0"/>
              <a:t>fotboll</a:t>
            </a:r>
            <a:r>
              <a:rPr lang="fi-FI" sz="3600" dirty="0" smtClean="0"/>
              <a:t> hela </a:t>
            </a:r>
            <a:r>
              <a:rPr lang="fi-FI" sz="3600" dirty="0" err="1" smtClean="0"/>
              <a:t>sommaren</a:t>
            </a:r>
            <a:r>
              <a:rPr lang="fi-FI" sz="3600" dirty="0" smtClean="0"/>
              <a:t>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555318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45719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54954" y="2292438"/>
            <a:ext cx="8825659" cy="3727361"/>
          </a:xfrm>
        </p:spPr>
        <p:txBody>
          <a:bodyPr>
            <a:normAutofit/>
          </a:bodyPr>
          <a:lstStyle/>
          <a:p>
            <a:r>
              <a:rPr lang="fi-FI" sz="3600" dirty="0" smtClean="0"/>
              <a:t>2) PLUSKVAMPERFEKTI</a:t>
            </a:r>
          </a:p>
          <a:p>
            <a:r>
              <a:rPr lang="fi-FI" sz="3600" dirty="0" smtClean="0"/>
              <a:t>´mitä </a:t>
            </a:r>
            <a:r>
              <a:rPr lang="fi-FI" sz="3600" u="sng" dirty="0" smtClean="0"/>
              <a:t>oli</a:t>
            </a:r>
            <a:r>
              <a:rPr lang="fi-FI" sz="3600" dirty="0" smtClean="0"/>
              <a:t> tapahtu</a:t>
            </a:r>
            <a:r>
              <a:rPr lang="fi-FI" sz="3600" u="sng" dirty="0" smtClean="0"/>
              <a:t>nut</a:t>
            </a:r>
            <a:r>
              <a:rPr lang="fi-FI" sz="3600" dirty="0" smtClean="0"/>
              <a:t>´</a:t>
            </a:r>
          </a:p>
          <a:p>
            <a:endParaRPr lang="fi-FI" sz="3600" dirty="0"/>
          </a:p>
          <a:p>
            <a:r>
              <a:rPr lang="fi-FI" sz="3600" dirty="0" err="1" smtClean="0"/>
              <a:t>Jag</a:t>
            </a:r>
            <a:r>
              <a:rPr lang="fi-FI" sz="3600" dirty="0" smtClean="0"/>
              <a:t> </a:t>
            </a:r>
            <a:r>
              <a:rPr lang="fi-FI" sz="3600" u="sng" dirty="0" err="1" smtClean="0"/>
              <a:t>hade</a:t>
            </a:r>
            <a:r>
              <a:rPr lang="fi-FI" sz="3600" u="sng" dirty="0" smtClean="0"/>
              <a:t> </a:t>
            </a:r>
            <a:r>
              <a:rPr lang="fi-FI" sz="3600" u="sng" dirty="0" err="1" smtClean="0"/>
              <a:t>spelat</a:t>
            </a:r>
            <a:r>
              <a:rPr lang="fi-FI" sz="3600" u="sng" dirty="0" smtClean="0"/>
              <a:t> </a:t>
            </a:r>
            <a:r>
              <a:rPr lang="fi-FI" sz="3600" dirty="0" err="1" smtClean="0"/>
              <a:t>fotboll</a:t>
            </a:r>
            <a:r>
              <a:rPr lang="fi-FI" sz="3600" dirty="0" smtClean="0"/>
              <a:t> </a:t>
            </a:r>
            <a:r>
              <a:rPr lang="fi-FI" sz="3600" dirty="0" err="1" smtClean="0"/>
              <a:t>gärna</a:t>
            </a:r>
            <a:r>
              <a:rPr lang="fi-FI" sz="3600" dirty="0" smtClean="0"/>
              <a:t>, sade mamma. </a:t>
            </a:r>
          </a:p>
          <a:p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1503110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AIKAMUODON TUNNISTAMINEN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Älykännykkä</a:t>
            </a:r>
          </a:p>
          <a:p>
            <a:r>
              <a:rPr lang="fi-FI" sz="3600" dirty="0" smtClean="0"/>
              <a:t>&gt;&gt; </a:t>
            </a:r>
            <a:r>
              <a:rPr lang="fi-FI" sz="3600" u="sng" dirty="0" smtClean="0"/>
              <a:t>kahoot.it</a:t>
            </a:r>
          </a:p>
          <a:p>
            <a:r>
              <a:rPr lang="fi-FI" sz="3600" u="sng" dirty="0" smtClean="0"/>
              <a:t>&gt;</a:t>
            </a:r>
            <a:r>
              <a:rPr lang="fi-FI" sz="3600" dirty="0" smtClean="0"/>
              <a:t>&gt; </a:t>
            </a:r>
            <a:r>
              <a:rPr lang="fi-FI" sz="3600" dirty="0" smtClean="0"/>
              <a:t>liity peliin </a:t>
            </a:r>
            <a:r>
              <a:rPr lang="fi-FI" sz="3600" dirty="0" err="1" smtClean="0"/>
              <a:t>pin</a:t>
            </a:r>
            <a:r>
              <a:rPr lang="fi-FI" sz="3600" dirty="0" smtClean="0"/>
              <a:t>-koodilla</a:t>
            </a:r>
          </a:p>
          <a:p>
            <a:r>
              <a:rPr lang="fi-FI" sz="3600" dirty="0" smtClean="0"/>
              <a:t>(</a:t>
            </a:r>
            <a:r>
              <a:rPr lang="fi-FI" sz="3600" smtClean="0"/>
              <a:t>linkki alempana!)</a:t>
            </a:r>
            <a:endParaRPr lang="fi-FI" sz="3600" dirty="0" smtClean="0"/>
          </a:p>
        </p:txBody>
      </p:sp>
    </p:spTree>
    <p:extLst>
      <p:ext uri="{BB962C8B-B14F-4D97-AF65-F5344CB8AC3E}">
        <p14:creationId xmlns:p14="http://schemas.microsoft.com/office/powerpoint/2010/main" val="214003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62</TotalTime>
  <Words>111</Words>
  <Application>Microsoft Office PowerPoint</Application>
  <PresentationFormat>Laajakuva</PresentationFormat>
  <Paragraphs>34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Ioni (johtoryhmä)</vt:lpstr>
      <vt:lpstr>AIKAMUODOT </vt:lpstr>
      <vt:lpstr>SPELA-SPELAR-SPELADE-SPELAT</vt:lpstr>
      <vt:lpstr>SPELA-SPELAR-SPELADE-SPELAT</vt:lpstr>
      <vt:lpstr>SPELA-SPELAR-SPELADE-SPELAT</vt:lpstr>
      <vt:lpstr>SPELA-SPELAR-SPELADE-SPELAT</vt:lpstr>
      <vt:lpstr>PowerPoint-esitys</vt:lpstr>
      <vt:lpstr>AIKAMUODON TUNNISTAMINEN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AIKAMUODOT </dc:title>
  <dc:creator>Asiakas</dc:creator>
  <cp:lastModifiedBy>Asiakas</cp:lastModifiedBy>
  <cp:revision>8</cp:revision>
  <dcterms:created xsi:type="dcterms:W3CDTF">2016-02-10T19:27:38Z</dcterms:created>
  <dcterms:modified xsi:type="dcterms:W3CDTF">2016-02-11T13:28:25Z</dcterms:modified>
</cp:coreProperties>
</file>