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65" autoAdjust="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BF736EF-2C0F-4DFE-8AB0-444731319431}" type="datetimeFigureOut">
              <a:rPr lang="fi-FI" smtClean="0"/>
              <a:t>1.3.2015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9471EC9-CDF0-4602-87B1-AC7DD56FA417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064896" cy="4680519"/>
          </a:xfrm>
        </p:spPr>
        <p:txBody>
          <a:bodyPr>
            <a:normAutofit fontScale="92500"/>
          </a:bodyPr>
          <a:lstStyle/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KUNNIOITTAMINEN: toinen ihminen, omaisuus / erilaisuuden hyväksyminen</a:t>
            </a:r>
          </a:p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SELKEÄT tavoitteet!!! Ope tietää, miksi tätä tehdään ja oppilas tietää, MIHIN PYRITÄÄN</a:t>
            </a:r>
          </a:p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YHTEISVASTUULLISUUS: Yhteiset roskat, yhteinen luokka, yhteiset tavarat</a:t>
            </a:r>
          </a:p>
          <a:p>
            <a:pPr marL="571500" indent="-571500">
              <a:buFontTx/>
              <a:buChar char="-"/>
            </a:pPr>
            <a:endParaRPr lang="fi-FI" sz="36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175351" cy="936103"/>
          </a:xfrm>
        </p:spPr>
        <p:txBody>
          <a:bodyPr/>
          <a:lstStyle/>
          <a:p>
            <a:r>
              <a:rPr lang="fi-FI" dirty="0" smtClean="0"/>
              <a:t>Arvot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6553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3568" y="1412776"/>
            <a:ext cx="8064896" cy="4680519"/>
          </a:xfrm>
        </p:spPr>
        <p:txBody>
          <a:bodyPr>
            <a:normAutofit lnSpcReduction="10000"/>
          </a:bodyPr>
          <a:lstStyle/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Tulevaisuuteen suuntaaminen turvallisessa ympäristössä suomalaisia perinteitä kunnioittaen</a:t>
            </a:r>
            <a:endParaRPr lang="fi-FI" sz="36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Itsetunnon vahvistaminen</a:t>
            </a:r>
          </a:p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Työn arvostaminen</a:t>
            </a:r>
          </a:p>
          <a:p>
            <a:pPr marL="571500" indent="-571500">
              <a:buFontTx/>
              <a:buChar char="-"/>
            </a:pPr>
            <a:r>
              <a:rPr lang="fi-FI" sz="36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Lapsella on oikeus kasvaa täyteen mittaansa ihmisenä ja yhteiskunnan jäsenenä</a:t>
            </a:r>
            <a:endParaRPr lang="fi-FI" sz="3600" dirty="0"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755576" y="332657"/>
            <a:ext cx="7175351" cy="936103"/>
          </a:xfrm>
        </p:spPr>
        <p:txBody>
          <a:bodyPr/>
          <a:lstStyle/>
          <a:p>
            <a:r>
              <a:rPr lang="fi-FI" dirty="0" smtClean="0"/>
              <a:t>Arvot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6961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navesi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Vanavesi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navesi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</TotalTime>
  <Words>57</Words>
  <Application>Microsoft Office PowerPoint</Application>
  <PresentationFormat>Näytössä katseltava diaesitys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Vanavesi</vt:lpstr>
      <vt:lpstr>Arvot</vt:lpstr>
      <vt:lpstr>Arvot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Arvot</dc:title>
  <dc:creator>Windows-käyttäjä</dc:creator>
  <cp:lastModifiedBy>Lehtinen Marika</cp:lastModifiedBy>
  <cp:revision>9</cp:revision>
  <dcterms:created xsi:type="dcterms:W3CDTF">2014-03-04T12:49:43Z</dcterms:created>
  <dcterms:modified xsi:type="dcterms:W3CDTF">2015-03-01T12:14:44Z</dcterms:modified>
</cp:coreProperties>
</file>