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6" r:id="rId2"/>
    <p:sldId id="277" r:id="rId3"/>
    <p:sldId id="278" r:id="rId4"/>
    <p:sldId id="279" r:id="rId5"/>
    <p:sldId id="280" r:id="rId6"/>
    <p:sldId id="281" r:id="rId7"/>
    <p:sldId id="282" r:id="rId8"/>
    <p:sldId id="283" r:id="rId9"/>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notesViewPr>
    <p:cSldViewPr snapToGrid="0" showGuides="1">
      <p:cViewPr varScale="1">
        <p:scale>
          <a:sx n="88" d="100"/>
          <a:sy n="88" d="100"/>
        </p:scale>
        <p:origin x="299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4922E12-2FC3-467C-A653-AE4B6F54727A}" type="datetime1">
              <a:rPr lang="fi-FI" smtClean="0"/>
              <a:t>28.4.2020</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EA21AD-3BA7-4B49-9DF1-2171993A8011}" type="slidenum">
              <a:rPr lang="fi-FI" smtClean="0"/>
              <a:t>‹#›</a:t>
            </a:fld>
            <a:endParaRPr lang="fi-FI" dirty="0"/>
          </a:p>
        </p:txBody>
      </p:sp>
    </p:spTree>
    <p:extLst>
      <p:ext uri="{BB962C8B-B14F-4D97-AF65-F5344CB8AC3E}">
        <p14:creationId xmlns:p14="http://schemas.microsoft.com/office/powerpoint/2010/main" val="3924349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noProof="0"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AD6C94-8BF0-4E4C-803C-F0DFEB550DC5}" type="datetime1">
              <a:rPr lang="fi-FI" smtClean="0"/>
              <a:pPr/>
              <a:t>28.4.2020</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dirty="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dirty="0" smtClean="0"/>
              <a:t>Muokkaa tekstin perustyylejä napsauttamalla</a:t>
            </a:r>
          </a:p>
          <a:p>
            <a:pPr lvl="1" rtl="0"/>
            <a:r>
              <a:rPr lang="fi-FI" noProof="0" dirty="0" smtClean="0"/>
              <a:t>Toinen taso</a:t>
            </a:r>
          </a:p>
          <a:p>
            <a:pPr lvl="2" rtl="0"/>
            <a:r>
              <a:rPr lang="fi-FI" noProof="0" dirty="0" smtClean="0"/>
              <a:t>Kolmas taso</a:t>
            </a:r>
          </a:p>
          <a:p>
            <a:pPr lvl="3" rtl="0"/>
            <a:r>
              <a:rPr lang="fi-FI" noProof="0" dirty="0" smtClean="0"/>
              <a:t>Neljäs taso</a:t>
            </a:r>
          </a:p>
          <a:p>
            <a:pPr lvl="4" rtl="0"/>
            <a:r>
              <a:rPr lang="fi-FI" noProof="0" dirty="0" smtClean="0"/>
              <a:t>Viides taso</a:t>
            </a:r>
            <a:endParaRPr lang="fi-FI" noProof="0" dirty="0"/>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noProof="0"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669046-D62F-49D8-96B7-3C014DC234D7}" type="slidenum">
              <a:rPr lang="fi-FI" noProof="0" smtClean="0"/>
              <a:t>‹#›</a:t>
            </a:fld>
            <a:endParaRPr lang="fi-FI" noProof="0" dirty="0"/>
          </a:p>
        </p:txBody>
      </p:sp>
    </p:spTree>
    <p:extLst>
      <p:ext uri="{BB962C8B-B14F-4D97-AF65-F5344CB8AC3E}">
        <p14:creationId xmlns:p14="http://schemas.microsoft.com/office/powerpoint/2010/main" val="2293714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9F669046-D62F-49D8-96B7-3C014DC234D7}" type="slidenum">
              <a:rPr lang="fi-FI" smtClean="0"/>
              <a:t>1</a:t>
            </a:fld>
            <a:endParaRPr lang="fi-FI" dirty="0"/>
          </a:p>
        </p:txBody>
      </p:sp>
    </p:spTree>
    <p:extLst>
      <p:ext uri="{BB962C8B-B14F-4D97-AF65-F5344CB8AC3E}">
        <p14:creationId xmlns:p14="http://schemas.microsoft.com/office/powerpoint/2010/main" val="788691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gradFill>
          <a:gsLst>
            <a:gs pos="0">
              <a:schemeClr val="bg1">
                <a:lumMod val="46000"/>
                <a:lumOff val="54000"/>
              </a:schemeClr>
            </a:gs>
            <a:gs pos="46000">
              <a:schemeClr val="bg1">
                <a:lumMod val="60000"/>
                <a:lumOff val="40000"/>
              </a:schemeClr>
            </a:gs>
            <a:gs pos="100000">
              <a:schemeClr val="bg1">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04" name="Ryhmä 103" descr="Useiden kukkien ryhmä dian alalaidassa"/>
          <p:cNvGrpSpPr/>
          <p:nvPr/>
        </p:nvGrpSpPr>
        <p:grpSpPr bwMode="gray">
          <a:xfrm>
            <a:off x="286013" y="4191000"/>
            <a:ext cx="11616798" cy="2513417"/>
            <a:chOff x="286013" y="4191000"/>
            <a:chExt cx="11616798" cy="2513417"/>
          </a:xfrm>
        </p:grpSpPr>
        <p:sp>
          <p:nvSpPr>
            <p:cNvPr id="8" name="Puolivapaa piirto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 name="Rivi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Puolivapaa piirto 7"/>
            <p:cNvSpPr>
              <a:spLocks/>
            </p:cNvSpPr>
            <p:nvPr/>
          </p:nvSpPr>
          <p:spPr bwMode="gray">
            <a:xfrm rot="21252465" flipH="1">
              <a:off x="792225"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11" name="Ryhmä 10"/>
            <p:cNvGrpSpPr/>
            <p:nvPr/>
          </p:nvGrpSpPr>
          <p:grpSpPr bwMode="gray">
            <a:xfrm rot="20793512">
              <a:off x="445930" y="5452235"/>
              <a:ext cx="365582" cy="421970"/>
              <a:chOff x="1457010" y="1673260"/>
              <a:chExt cx="617538" cy="712788"/>
            </a:xfrm>
          </p:grpSpPr>
          <p:sp>
            <p:nvSpPr>
              <p:cNvPr id="12" name="Puolivapaa piirto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13" name="Puolivapaa piirto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14" name="Puolivapaa piirto 10"/>
            <p:cNvSpPr>
              <a:spLocks/>
            </p:cNvSpPr>
            <p:nvPr/>
          </p:nvSpPr>
          <p:spPr bwMode="gray">
            <a:xfrm rot="19613158" flipH="1">
              <a:off x="1682146"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15" name="Puolivapaa piirto 23"/>
            <p:cNvSpPr>
              <a:spLocks/>
            </p:cNvSpPr>
            <p:nvPr/>
          </p:nvSpPr>
          <p:spPr bwMode="gray">
            <a:xfrm flipH="1">
              <a:off x="2304810"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24"/>
            <p:cNvSpPr>
              <a:spLocks/>
            </p:cNvSpPr>
            <p:nvPr/>
          </p:nvSpPr>
          <p:spPr bwMode="gray">
            <a:xfrm flipH="1">
              <a:off x="3150319"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25"/>
            <p:cNvSpPr>
              <a:spLocks/>
            </p:cNvSpPr>
            <p:nvPr/>
          </p:nvSpPr>
          <p:spPr bwMode="gray">
            <a:xfrm flipH="1">
              <a:off x="312019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8" name="Puolivapaa piirto 26"/>
            <p:cNvSpPr>
              <a:spLocks/>
            </p:cNvSpPr>
            <p:nvPr/>
          </p:nvSpPr>
          <p:spPr bwMode="gray">
            <a:xfrm flipH="1">
              <a:off x="1933172"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9" name="Puolivapaa piirto 27"/>
            <p:cNvSpPr>
              <a:spLocks/>
            </p:cNvSpPr>
            <p:nvPr/>
          </p:nvSpPr>
          <p:spPr bwMode="gray">
            <a:xfrm flipH="1">
              <a:off x="1592821"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grpSp>
          <p:nvGrpSpPr>
            <p:cNvPr id="20" name="Ryhmä 19"/>
            <p:cNvGrpSpPr/>
            <p:nvPr/>
          </p:nvGrpSpPr>
          <p:grpSpPr bwMode="gray">
            <a:xfrm>
              <a:off x="749894" y="5783561"/>
              <a:ext cx="325521" cy="364355"/>
              <a:chOff x="2114915" y="2460535"/>
              <a:chExt cx="452438" cy="506413"/>
            </a:xfrm>
          </p:grpSpPr>
          <p:sp>
            <p:nvSpPr>
              <p:cNvPr id="21" name="Puolivapaa piirto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2" name="Puolivapaa piirto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23" name="Puolivapaa piirto 30"/>
            <p:cNvSpPr>
              <a:spLocks noEditPoints="1"/>
            </p:cNvSpPr>
            <p:nvPr/>
          </p:nvSpPr>
          <p:spPr bwMode="gray">
            <a:xfrm flipH="1">
              <a:off x="1416049"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4" name="Puolivapaa piirto 31"/>
            <p:cNvSpPr>
              <a:spLocks/>
            </p:cNvSpPr>
            <p:nvPr/>
          </p:nvSpPr>
          <p:spPr bwMode="gray">
            <a:xfrm flipH="1">
              <a:off x="2806971"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5" name="Puolivapaa piirto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6" name="Puolivapaa piirto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7" name="Puolivapaa piirto 34"/>
            <p:cNvSpPr>
              <a:spLocks/>
            </p:cNvSpPr>
            <p:nvPr/>
          </p:nvSpPr>
          <p:spPr bwMode="gray">
            <a:xfrm flipH="1">
              <a:off x="69056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8" name="Puolivapaa piirto 73"/>
            <p:cNvSpPr>
              <a:spLocks/>
            </p:cNvSpPr>
            <p:nvPr/>
          </p:nvSpPr>
          <p:spPr bwMode="gray">
            <a:xfrm flipH="1">
              <a:off x="3957638"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9" name="Puolivapaa piirto 74"/>
            <p:cNvSpPr>
              <a:spLocks/>
            </p:cNvSpPr>
            <p:nvPr/>
          </p:nvSpPr>
          <p:spPr bwMode="gray">
            <a:xfrm flipH="1">
              <a:off x="3616524"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0" name="Puolivapaa piirto 75"/>
            <p:cNvSpPr>
              <a:spLocks/>
            </p:cNvSpPr>
            <p:nvPr/>
          </p:nvSpPr>
          <p:spPr bwMode="gray">
            <a:xfrm flipH="1">
              <a:off x="4164013"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1" name="Rivi 76"/>
            <p:cNvSpPr>
              <a:spLocks noChangeShapeType="1"/>
            </p:cNvSpPr>
            <p:nvPr/>
          </p:nvSpPr>
          <p:spPr bwMode="gray">
            <a:xfrm>
              <a:off x="4164013"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2" name="Puolivapaa piirto 78"/>
            <p:cNvSpPr>
              <a:spLocks/>
            </p:cNvSpPr>
            <p:nvPr/>
          </p:nvSpPr>
          <p:spPr bwMode="gray">
            <a:xfrm flipH="1">
              <a:off x="3670301"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3" name="Puolivapaa piirto 79"/>
            <p:cNvSpPr>
              <a:spLocks/>
            </p:cNvSpPr>
            <p:nvPr/>
          </p:nvSpPr>
          <p:spPr bwMode="gray">
            <a:xfrm flipH="1">
              <a:off x="3841751"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4" name="Puolivapaa piirto 82"/>
            <p:cNvSpPr>
              <a:spLocks/>
            </p:cNvSpPr>
            <p:nvPr/>
          </p:nvSpPr>
          <p:spPr bwMode="gray">
            <a:xfrm flipH="1">
              <a:off x="4379878"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5" name="Puolivapaa piirto 83"/>
            <p:cNvSpPr>
              <a:spLocks/>
            </p:cNvSpPr>
            <p:nvPr/>
          </p:nvSpPr>
          <p:spPr bwMode="gray">
            <a:xfrm flipH="1">
              <a:off x="45297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6" name="Puolivapaa piirto 84"/>
            <p:cNvSpPr>
              <a:spLocks/>
            </p:cNvSpPr>
            <p:nvPr/>
          </p:nvSpPr>
          <p:spPr bwMode="gray">
            <a:xfrm flipH="1">
              <a:off x="2731164"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7" name="Puolivapaa piirto 80"/>
            <p:cNvSpPr>
              <a:spLocks/>
            </p:cNvSpPr>
            <p:nvPr/>
          </p:nvSpPr>
          <p:spPr bwMode="gray">
            <a:xfrm flipH="1" flipV="1">
              <a:off x="286013"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8" name="Soikio 37"/>
            <p:cNvSpPr/>
            <p:nvPr/>
          </p:nvSpPr>
          <p:spPr bwMode="gray">
            <a:xfrm>
              <a:off x="458072"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9" name="Soikio 38"/>
            <p:cNvSpPr/>
            <p:nvPr/>
          </p:nvSpPr>
          <p:spPr bwMode="gray">
            <a:xfrm>
              <a:off x="533688"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40" name="Soikio 39"/>
            <p:cNvSpPr/>
            <p:nvPr/>
          </p:nvSpPr>
          <p:spPr bwMode="gray">
            <a:xfrm>
              <a:off x="367000"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41" name="Ryhmä 40"/>
            <p:cNvGrpSpPr/>
            <p:nvPr/>
          </p:nvGrpSpPr>
          <p:grpSpPr bwMode="gray">
            <a:xfrm>
              <a:off x="803704" y="4858573"/>
              <a:ext cx="1154448" cy="1149586"/>
              <a:chOff x="4277517" y="3752400"/>
              <a:chExt cx="1154448" cy="1149586"/>
            </a:xfrm>
          </p:grpSpPr>
          <p:sp>
            <p:nvSpPr>
              <p:cNvPr id="42" name="Puolivapaa piirto 41"/>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3" name="Puolivapaa piirto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4" name="Puolivapaa piirto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5" name="Puolivapaa piirto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6" name="Puolivapaa piirto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grpSp>
        <p:sp>
          <p:nvSpPr>
            <p:cNvPr id="47" name="Puolivapaa piirto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8" name="Puolivapaa piirto 80"/>
            <p:cNvSpPr>
              <a:spLocks/>
            </p:cNvSpPr>
            <p:nvPr/>
          </p:nvSpPr>
          <p:spPr bwMode="gray">
            <a:xfrm flipH="1" flipV="1">
              <a:off x="2834217"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9" name="Puolivapaa piirto 80"/>
            <p:cNvSpPr>
              <a:spLocks/>
            </p:cNvSpPr>
            <p:nvPr/>
          </p:nvSpPr>
          <p:spPr bwMode="gray">
            <a:xfrm flipH="1">
              <a:off x="46458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0" name="Puolivapaa piirto 84"/>
            <p:cNvSpPr>
              <a:spLocks/>
            </p:cNvSpPr>
            <p:nvPr/>
          </p:nvSpPr>
          <p:spPr bwMode="gray">
            <a:xfrm flipH="1">
              <a:off x="3947595"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1" name="Puolivapaa piirto 84"/>
            <p:cNvSpPr>
              <a:spLocks/>
            </p:cNvSpPr>
            <p:nvPr/>
          </p:nvSpPr>
          <p:spPr bwMode="gray">
            <a:xfrm flipH="1">
              <a:off x="47143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2" name="Soikio 51"/>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53" name="Puolivapaa piirto 5"/>
            <p:cNvSpPr>
              <a:spLocks/>
            </p:cNvSpPr>
            <p:nvPr/>
          </p:nvSpPr>
          <p:spPr bwMode="gray">
            <a:xfrm>
              <a:off x="9771061"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4" name="Rivi 6"/>
            <p:cNvSpPr>
              <a:spLocks noChangeShapeType="1"/>
            </p:cNvSpPr>
            <p:nvPr/>
          </p:nvSpPr>
          <p:spPr bwMode="gray">
            <a:xfrm flipH="1" flipV="1">
              <a:off x="9771061"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5" name="Puolivapaa piirto 7"/>
            <p:cNvSpPr>
              <a:spLocks/>
            </p:cNvSpPr>
            <p:nvPr/>
          </p:nvSpPr>
          <p:spPr bwMode="gray">
            <a:xfrm rot="347535">
              <a:off x="9763724"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56" name="Ryhmä 55"/>
            <p:cNvGrpSpPr/>
            <p:nvPr/>
          </p:nvGrpSpPr>
          <p:grpSpPr bwMode="gray">
            <a:xfrm rot="806488" flipH="1">
              <a:off x="11377312" y="5452235"/>
              <a:ext cx="365582" cy="421970"/>
              <a:chOff x="1457010" y="1673260"/>
              <a:chExt cx="617538" cy="712788"/>
            </a:xfrm>
          </p:grpSpPr>
          <p:sp>
            <p:nvSpPr>
              <p:cNvPr id="57" name="Puolivapaa piirto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58" name="Puolivapaa piirto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59" name="Puolivapaa piirto 10"/>
            <p:cNvSpPr>
              <a:spLocks/>
            </p:cNvSpPr>
            <p:nvPr/>
          </p:nvSpPr>
          <p:spPr bwMode="gray">
            <a:xfrm rot="1986842">
              <a:off x="10004233"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60" name="Puolivapaa piirto 23"/>
            <p:cNvSpPr>
              <a:spLocks/>
            </p:cNvSpPr>
            <p:nvPr/>
          </p:nvSpPr>
          <p:spPr bwMode="gray">
            <a:xfrm>
              <a:off x="9539526"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1" name="Puolivapaa piirto 24"/>
            <p:cNvSpPr>
              <a:spLocks/>
            </p:cNvSpPr>
            <p:nvPr/>
          </p:nvSpPr>
          <p:spPr bwMode="gray">
            <a:xfrm>
              <a:off x="8429578"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2" name="Puolivapaa piirto 25"/>
            <p:cNvSpPr>
              <a:spLocks/>
            </p:cNvSpPr>
            <p:nvPr/>
          </p:nvSpPr>
          <p:spPr bwMode="gray">
            <a:xfrm>
              <a:off x="871894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3" name="Puolivapaa piirto 26"/>
            <p:cNvSpPr>
              <a:spLocks/>
            </p:cNvSpPr>
            <p:nvPr/>
          </p:nvSpPr>
          <p:spPr bwMode="gray">
            <a:xfrm>
              <a:off x="10057214"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4" name="Puolivapaa piirto 27"/>
            <p:cNvSpPr>
              <a:spLocks/>
            </p:cNvSpPr>
            <p:nvPr/>
          </p:nvSpPr>
          <p:spPr bwMode="gray">
            <a:xfrm>
              <a:off x="10402328"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grpSp>
          <p:nvGrpSpPr>
            <p:cNvPr id="65" name="Ryhmä 64"/>
            <p:cNvGrpSpPr/>
            <p:nvPr/>
          </p:nvGrpSpPr>
          <p:grpSpPr bwMode="gray">
            <a:xfrm flipH="1">
              <a:off x="11113409" y="5783561"/>
              <a:ext cx="325521" cy="364355"/>
              <a:chOff x="2114915" y="2460535"/>
              <a:chExt cx="452438" cy="506413"/>
            </a:xfrm>
          </p:grpSpPr>
          <p:sp>
            <p:nvSpPr>
              <p:cNvPr id="66" name="Puolivapaa piirto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7" name="Puolivapaa piirto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68" name="Puolivapaa piirto 30"/>
            <p:cNvSpPr>
              <a:spLocks noEditPoints="1"/>
            </p:cNvSpPr>
            <p:nvPr/>
          </p:nvSpPr>
          <p:spPr bwMode="gray">
            <a:xfrm>
              <a:off x="6170612"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9" name="Puolivapaa piirto 31"/>
            <p:cNvSpPr>
              <a:spLocks/>
            </p:cNvSpPr>
            <p:nvPr/>
          </p:nvSpPr>
          <p:spPr bwMode="gray">
            <a:xfrm>
              <a:off x="9232628"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0" name="Puolivapaa piirto 32"/>
            <p:cNvSpPr>
              <a:spLocks/>
            </p:cNvSpPr>
            <p:nvPr/>
          </p:nvSpPr>
          <p:spPr bwMode="gray">
            <a:xfrm>
              <a:off x="9245597"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1" name="Puolivapaa piirto 33"/>
            <p:cNvSpPr>
              <a:spLocks/>
            </p:cNvSpPr>
            <p:nvPr/>
          </p:nvSpPr>
          <p:spPr bwMode="gray">
            <a:xfrm>
              <a:off x="9411047"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2" name="Puolivapaa piirto 34"/>
            <p:cNvSpPr>
              <a:spLocks/>
            </p:cNvSpPr>
            <p:nvPr/>
          </p:nvSpPr>
          <p:spPr bwMode="gray">
            <a:xfrm>
              <a:off x="1140142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3" name="Puolivapaa piirto 73"/>
            <p:cNvSpPr>
              <a:spLocks/>
            </p:cNvSpPr>
            <p:nvPr/>
          </p:nvSpPr>
          <p:spPr bwMode="gray">
            <a:xfrm>
              <a:off x="8069261"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4" name="Puolivapaa piirto 74"/>
            <p:cNvSpPr>
              <a:spLocks/>
            </p:cNvSpPr>
            <p:nvPr/>
          </p:nvSpPr>
          <p:spPr bwMode="gray">
            <a:xfrm>
              <a:off x="8290121"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5" name="Puolivapaa piirto 75"/>
            <p:cNvSpPr>
              <a:spLocks/>
            </p:cNvSpPr>
            <p:nvPr/>
          </p:nvSpPr>
          <p:spPr bwMode="gray">
            <a:xfrm>
              <a:off x="8012111"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6" name="Rivi 76"/>
            <p:cNvSpPr>
              <a:spLocks noChangeShapeType="1"/>
            </p:cNvSpPr>
            <p:nvPr/>
          </p:nvSpPr>
          <p:spPr bwMode="gray">
            <a:xfrm flipH="1">
              <a:off x="8012111"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7" name="Puolivapaa piirto 78"/>
            <p:cNvSpPr>
              <a:spLocks/>
            </p:cNvSpPr>
            <p:nvPr/>
          </p:nvSpPr>
          <p:spPr bwMode="gray">
            <a:xfrm>
              <a:off x="7799385"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8" name="Puolivapaa piirto 79"/>
            <p:cNvSpPr>
              <a:spLocks/>
            </p:cNvSpPr>
            <p:nvPr/>
          </p:nvSpPr>
          <p:spPr bwMode="gray">
            <a:xfrm>
              <a:off x="7970835"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9" name="Puolivapaa piirto 82"/>
            <p:cNvSpPr>
              <a:spLocks/>
            </p:cNvSpPr>
            <p:nvPr/>
          </p:nvSpPr>
          <p:spPr bwMode="gray">
            <a:xfrm>
              <a:off x="7713696"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0" name="Puolivapaa piirto 83"/>
            <p:cNvSpPr>
              <a:spLocks/>
            </p:cNvSpPr>
            <p:nvPr/>
          </p:nvSpPr>
          <p:spPr bwMode="gray">
            <a:xfrm>
              <a:off x="71839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1" name="Puolivapaa piirto 84"/>
            <p:cNvSpPr>
              <a:spLocks/>
            </p:cNvSpPr>
            <p:nvPr/>
          </p:nvSpPr>
          <p:spPr bwMode="gray">
            <a:xfrm>
              <a:off x="9155600"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2" name="Puolivapaa piirto 80"/>
            <p:cNvSpPr>
              <a:spLocks/>
            </p:cNvSpPr>
            <p:nvPr/>
          </p:nvSpPr>
          <p:spPr bwMode="gray">
            <a:xfrm flipV="1">
              <a:off x="11806856"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3" name="Soikio 82"/>
            <p:cNvSpPr/>
            <p:nvPr/>
          </p:nvSpPr>
          <p:spPr bwMode="gray">
            <a:xfrm flipH="1">
              <a:off x="11653815"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84" name="Soikio 83"/>
            <p:cNvSpPr/>
            <p:nvPr/>
          </p:nvSpPr>
          <p:spPr bwMode="gray">
            <a:xfrm flipH="1">
              <a:off x="11618560"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85" name="Soikio 84"/>
            <p:cNvSpPr/>
            <p:nvPr/>
          </p:nvSpPr>
          <p:spPr bwMode="gray">
            <a:xfrm flipH="1">
              <a:off x="11785248"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86" name="Ryhmä 85"/>
            <p:cNvGrpSpPr/>
            <p:nvPr/>
          </p:nvGrpSpPr>
          <p:grpSpPr bwMode="gray">
            <a:xfrm flipH="1">
              <a:off x="10230672" y="4858573"/>
              <a:ext cx="1154448" cy="1149586"/>
              <a:chOff x="4277517" y="3752400"/>
              <a:chExt cx="1154448" cy="1149586"/>
            </a:xfrm>
          </p:grpSpPr>
          <p:sp>
            <p:nvSpPr>
              <p:cNvPr id="87" name="Puolivapaa piirto 86"/>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8" name="Puolivapaa piirto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9" name="Puolivapaa piirto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0" name="Puolivapaa piirto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1" name="Puolivapaa piirto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grpSp>
        <p:sp>
          <p:nvSpPr>
            <p:cNvPr id="92" name="Puolivapaa piirto 32"/>
            <p:cNvSpPr>
              <a:spLocks/>
            </p:cNvSpPr>
            <p:nvPr/>
          </p:nvSpPr>
          <p:spPr bwMode="gray">
            <a:xfrm>
              <a:off x="9499406"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3" name="Puolivapaa piirto 80"/>
            <p:cNvSpPr>
              <a:spLocks/>
            </p:cNvSpPr>
            <p:nvPr/>
          </p:nvSpPr>
          <p:spPr bwMode="gray">
            <a:xfrm flipV="1">
              <a:off x="9258652"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4" name="Puolivapaa piirto 80"/>
            <p:cNvSpPr>
              <a:spLocks/>
            </p:cNvSpPr>
            <p:nvPr/>
          </p:nvSpPr>
          <p:spPr bwMode="gray">
            <a:xfrm>
              <a:off x="73000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5" name="Puolivapaa piirto 84"/>
            <p:cNvSpPr>
              <a:spLocks/>
            </p:cNvSpPr>
            <p:nvPr/>
          </p:nvSpPr>
          <p:spPr bwMode="gray">
            <a:xfrm>
              <a:off x="8076679"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6" name="Puolivapaa piirto 84"/>
            <p:cNvSpPr>
              <a:spLocks/>
            </p:cNvSpPr>
            <p:nvPr/>
          </p:nvSpPr>
          <p:spPr bwMode="gray">
            <a:xfrm>
              <a:off x="73685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7" name="Soikio 96"/>
            <p:cNvSpPr/>
            <p:nvPr/>
          </p:nvSpPr>
          <p:spPr bwMode="gray">
            <a:xfrm flipH="1">
              <a:off x="9615485"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98" name="Ryhmä 97"/>
            <p:cNvGrpSpPr/>
            <p:nvPr/>
          </p:nvGrpSpPr>
          <p:grpSpPr bwMode="gray">
            <a:xfrm>
              <a:off x="4803790" y="5319186"/>
              <a:ext cx="2690707" cy="1385231"/>
              <a:chOff x="5184534" y="1125344"/>
              <a:chExt cx="2690707" cy="1385231"/>
            </a:xfrm>
          </p:grpSpPr>
          <p:sp>
            <p:nvSpPr>
              <p:cNvPr id="99" name="Puolivapaa piirto 67"/>
              <p:cNvSpPr>
                <a:spLocks/>
              </p:cNvSpPr>
              <p:nvPr/>
            </p:nvSpPr>
            <p:spPr bwMode="gray">
              <a:xfrm rot="8881702">
                <a:off x="6702013" y="1340794"/>
                <a:ext cx="1173228" cy="1169781"/>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234 w 10234"/>
                  <a:gd name="connsiteY0" fmla="*/ 6523 h 10000"/>
                  <a:gd name="connsiteX1" fmla="*/ 10022 w 10234"/>
                  <a:gd name="connsiteY1" fmla="*/ 6523 h 10000"/>
                  <a:gd name="connsiteX2" fmla="*/ 9810 w 10234"/>
                  <a:gd name="connsiteY2" fmla="*/ 6257 h 10000"/>
                  <a:gd name="connsiteX3" fmla="*/ 2208 w 10234"/>
                  <a:gd name="connsiteY3" fmla="*/ 211 h 10000"/>
                  <a:gd name="connsiteX4" fmla="*/ 8851 w 10234"/>
                  <a:gd name="connsiteY4" fmla="*/ 6259 h 10000"/>
                  <a:gd name="connsiteX5" fmla="*/ 308 w 10234"/>
                  <a:gd name="connsiteY5" fmla="*/ 9279 h 10000"/>
                  <a:gd name="connsiteX6" fmla="*/ 10234 w 10234"/>
                  <a:gd name="connsiteY6" fmla="*/ 6523 h 10000"/>
                  <a:gd name="connsiteX0" fmla="*/ 9701 w 9701"/>
                  <a:gd name="connsiteY0" fmla="*/ 6523 h 9364"/>
                  <a:gd name="connsiteX1" fmla="*/ 9489 w 9701"/>
                  <a:gd name="connsiteY1" fmla="*/ 6523 h 9364"/>
                  <a:gd name="connsiteX2" fmla="*/ 9277 w 9701"/>
                  <a:gd name="connsiteY2" fmla="*/ 6257 h 9364"/>
                  <a:gd name="connsiteX3" fmla="*/ 1675 w 9701"/>
                  <a:gd name="connsiteY3" fmla="*/ 211 h 9364"/>
                  <a:gd name="connsiteX4" fmla="*/ 8318 w 9701"/>
                  <a:gd name="connsiteY4" fmla="*/ 6259 h 9364"/>
                  <a:gd name="connsiteX5" fmla="*/ 328 w 9701"/>
                  <a:gd name="connsiteY5" fmla="*/ 8536 h 9364"/>
                  <a:gd name="connsiteX6" fmla="*/ 9701 w 9701"/>
                  <a:gd name="connsiteY6" fmla="*/ 6523 h 9364"/>
                  <a:gd name="connsiteX0" fmla="*/ 9679 w 9679"/>
                  <a:gd name="connsiteY0" fmla="*/ 6967 h 10001"/>
                  <a:gd name="connsiteX1" fmla="*/ 9460 w 9679"/>
                  <a:gd name="connsiteY1" fmla="*/ 6967 h 10001"/>
                  <a:gd name="connsiteX2" fmla="*/ 9242 w 9679"/>
                  <a:gd name="connsiteY2" fmla="*/ 6683 h 10001"/>
                  <a:gd name="connsiteX3" fmla="*/ 1406 w 9679"/>
                  <a:gd name="connsiteY3" fmla="*/ 226 h 10001"/>
                  <a:gd name="connsiteX4" fmla="*/ 8253 w 9679"/>
                  <a:gd name="connsiteY4" fmla="*/ 6685 h 10001"/>
                  <a:gd name="connsiteX5" fmla="*/ 17 w 9679"/>
                  <a:gd name="connsiteY5" fmla="*/ 9117 h 10001"/>
                  <a:gd name="connsiteX6" fmla="*/ 9679 w 9679"/>
                  <a:gd name="connsiteY6" fmla="*/ 6967 h 10001"/>
                  <a:gd name="connsiteX0" fmla="*/ 10080 w 10080"/>
                  <a:gd name="connsiteY0" fmla="*/ 6966 h 10000"/>
                  <a:gd name="connsiteX1" fmla="*/ 9854 w 10080"/>
                  <a:gd name="connsiteY1" fmla="*/ 6966 h 10000"/>
                  <a:gd name="connsiteX2" fmla="*/ 9629 w 10080"/>
                  <a:gd name="connsiteY2" fmla="*/ 6682 h 10000"/>
                  <a:gd name="connsiteX3" fmla="*/ 1533 w 10080"/>
                  <a:gd name="connsiteY3" fmla="*/ 226 h 10000"/>
                  <a:gd name="connsiteX4" fmla="*/ 8607 w 10080"/>
                  <a:gd name="connsiteY4" fmla="*/ 6684 h 10000"/>
                  <a:gd name="connsiteX5" fmla="*/ 98 w 10080"/>
                  <a:gd name="connsiteY5" fmla="*/ 9116 h 10000"/>
                  <a:gd name="connsiteX6" fmla="*/ 10080 w 10080"/>
                  <a:gd name="connsiteY6" fmla="*/ 6966 h 10000"/>
                  <a:gd name="connsiteX0" fmla="*/ 9999 w 9999"/>
                  <a:gd name="connsiteY0" fmla="*/ 6966 h 10505"/>
                  <a:gd name="connsiteX1" fmla="*/ 9773 w 9999"/>
                  <a:gd name="connsiteY1" fmla="*/ 6966 h 10505"/>
                  <a:gd name="connsiteX2" fmla="*/ 9548 w 9999"/>
                  <a:gd name="connsiteY2" fmla="*/ 6682 h 10505"/>
                  <a:gd name="connsiteX3" fmla="*/ 1452 w 9999"/>
                  <a:gd name="connsiteY3" fmla="*/ 226 h 10505"/>
                  <a:gd name="connsiteX4" fmla="*/ 8526 w 9999"/>
                  <a:gd name="connsiteY4" fmla="*/ 6684 h 10505"/>
                  <a:gd name="connsiteX5" fmla="*/ 17 w 9999"/>
                  <a:gd name="connsiteY5" fmla="*/ 9116 h 10505"/>
                  <a:gd name="connsiteX6" fmla="*/ 9999 w 9999"/>
                  <a:gd name="connsiteY6" fmla="*/ 6966 h 10505"/>
                  <a:gd name="connsiteX0" fmla="*/ 9477 w 9477"/>
                  <a:gd name="connsiteY0" fmla="*/ 6631 h 8681"/>
                  <a:gd name="connsiteX1" fmla="*/ 9251 w 9477"/>
                  <a:gd name="connsiteY1" fmla="*/ 6631 h 8681"/>
                  <a:gd name="connsiteX2" fmla="*/ 9026 w 9477"/>
                  <a:gd name="connsiteY2" fmla="*/ 6361 h 8681"/>
                  <a:gd name="connsiteX3" fmla="*/ 929 w 9477"/>
                  <a:gd name="connsiteY3" fmla="*/ 215 h 8681"/>
                  <a:gd name="connsiteX4" fmla="*/ 8004 w 9477"/>
                  <a:gd name="connsiteY4" fmla="*/ 6363 h 8681"/>
                  <a:gd name="connsiteX5" fmla="*/ 18 w 9477"/>
                  <a:gd name="connsiteY5" fmla="*/ 6936 h 8681"/>
                  <a:gd name="connsiteX6" fmla="*/ 9477 w 9477"/>
                  <a:gd name="connsiteY6" fmla="*/ 6631 h 8681"/>
                  <a:gd name="connsiteX0" fmla="*/ 11827 w 11827"/>
                  <a:gd name="connsiteY0" fmla="*/ 7639 h 9493"/>
                  <a:gd name="connsiteX1" fmla="*/ 11589 w 11827"/>
                  <a:gd name="connsiteY1" fmla="*/ 7639 h 9493"/>
                  <a:gd name="connsiteX2" fmla="*/ 11351 w 11827"/>
                  <a:gd name="connsiteY2" fmla="*/ 7327 h 9493"/>
                  <a:gd name="connsiteX3" fmla="*/ 2807 w 11827"/>
                  <a:gd name="connsiteY3" fmla="*/ 248 h 9493"/>
                  <a:gd name="connsiteX4" fmla="*/ 10273 w 11827"/>
                  <a:gd name="connsiteY4" fmla="*/ 7330 h 9493"/>
                  <a:gd name="connsiteX5" fmla="*/ 14 w 11827"/>
                  <a:gd name="connsiteY5" fmla="*/ 7210 h 9493"/>
                  <a:gd name="connsiteX6" fmla="*/ 11827 w 11827"/>
                  <a:gd name="connsiteY6" fmla="*/ 7639 h 9493"/>
                  <a:gd name="connsiteX0" fmla="*/ 9989 w 9989"/>
                  <a:gd name="connsiteY0" fmla="*/ 8047 h 9586"/>
                  <a:gd name="connsiteX1" fmla="*/ 9788 w 9989"/>
                  <a:gd name="connsiteY1" fmla="*/ 8047 h 9586"/>
                  <a:gd name="connsiteX2" fmla="*/ 9587 w 9989"/>
                  <a:gd name="connsiteY2" fmla="*/ 7718 h 9586"/>
                  <a:gd name="connsiteX3" fmla="*/ 2362 w 9989"/>
                  <a:gd name="connsiteY3" fmla="*/ 261 h 9586"/>
                  <a:gd name="connsiteX4" fmla="*/ 8675 w 9989"/>
                  <a:gd name="connsiteY4" fmla="*/ 7721 h 9586"/>
                  <a:gd name="connsiteX5" fmla="*/ 1 w 9989"/>
                  <a:gd name="connsiteY5" fmla="*/ 7595 h 9586"/>
                  <a:gd name="connsiteX6" fmla="*/ 9989 w 9989"/>
                  <a:gd name="connsiteY6" fmla="*/ 8047 h 9586"/>
                  <a:gd name="connsiteX0" fmla="*/ 10021 w 10021"/>
                  <a:gd name="connsiteY0" fmla="*/ 8395 h 10528"/>
                  <a:gd name="connsiteX1" fmla="*/ 9820 w 10021"/>
                  <a:gd name="connsiteY1" fmla="*/ 8395 h 10528"/>
                  <a:gd name="connsiteX2" fmla="*/ 9619 w 10021"/>
                  <a:gd name="connsiteY2" fmla="*/ 8051 h 10528"/>
                  <a:gd name="connsiteX3" fmla="*/ 2386 w 10021"/>
                  <a:gd name="connsiteY3" fmla="*/ 272 h 10528"/>
                  <a:gd name="connsiteX4" fmla="*/ 8706 w 10021"/>
                  <a:gd name="connsiteY4" fmla="*/ 8054 h 10528"/>
                  <a:gd name="connsiteX5" fmla="*/ 22 w 10021"/>
                  <a:gd name="connsiteY5" fmla="*/ 7923 h 10528"/>
                  <a:gd name="connsiteX6" fmla="*/ 10021 w 10021"/>
                  <a:gd name="connsiteY6" fmla="*/ 8395 h 10528"/>
                  <a:gd name="connsiteX0" fmla="*/ 10007 w 10007"/>
                  <a:gd name="connsiteY0" fmla="*/ 8395 h 9947"/>
                  <a:gd name="connsiteX1" fmla="*/ 9806 w 10007"/>
                  <a:gd name="connsiteY1" fmla="*/ 8395 h 9947"/>
                  <a:gd name="connsiteX2" fmla="*/ 9605 w 10007"/>
                  <a:gd name="connsiteY2" fmla="*/ 8051 h 9947"/>
                  <a:gd name="connsiteX3" fmla="*/ 2372 w 10007"/>
                  <a:gd name="connsiteY3" fmla="*/ 272 h 9947"/>
                  <a:gd name="connsiteX4" fmla="*/ 8692 w 10007"/>
                  <a:gd name="connsiteY4" fmla="*/ 8054 h 9947"/>
                  <a:gd name="connsiteX5" fmla="*/ 8 w 10007"/>
                  <a:gd name="connsiteY5" fmla="*/ 7923 h 9947"/>
                  <a:gd name="connsiteX6" fmla="*/ 10007 w 10007"/>
                  <a:gd name="connsiteY6" fmla="*/ 8395 h 9947"/>
                  <a:gd name="connsiteX0" fmla="*/ 10000 w 10000"/>
                  <a:gd name="connsiteY0" fmla="*/ 8440 h 10000"/>
                  <a:gd name="connsiteX1" fmla="*/ 9799 w 10000"/>
                  <a:gd name="connsiteY1" fmla="*/ 8440 h 10000"/>
                  <a:gd name="connsiteX2" fmla="*/ 9598 w 10000"/>
                  <a:gd name="connsiteY2" fmla="*/ 8094 h 10000"/>
                  <a:gd name="connsiteX3" fmla="*/ 2370 w 10000"/>
                  <a:gd name="connsiteY3" fmla="*/ 273 h 10000"/>
                  <a:gd name="connsiteX4" fmla="*/ 8686 w 10000"/>
                  <a:gd name="connsiteY4" fmla="*/ 8097 h 10000"/>
                  <a:gd name="connsiteX5" fmla="*/ 8 w 10000"/>
                  <a:gd name="connsiteY5" fmla="*/ 7965 h 10000"/>
                  <a:gd name="connsiteX6" fmla="*/ 10000 w 10000"/>
                  <a:gd name="connsiteY6" fmla="*/ 8440 h 10000"/>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605 h 10520"/>
                  <a:gd name="connsiteX1" fmla="*/ 9799 w 10000"/>
                  <a:gd name="connsiteY1" fmla="*/ 8605 h 10520"/>
                  <a:gd name="connsiteX2" fmla="*/ 9598 w 10000"/>
                  <a:gd name="connsiteY2" fmla="*/ 8259 h 10520"/>
                  <a:gd name="connsiteX3" fmla="*/ 2370 w 10000"/>
                  <a:gd name="connsiteY3" fmla="*/ 438 h 10520"/>
                  <a:gd name="connsiteX4" fmla="*/ 8686 w 10000"/>
                  <a:gd name="connsiteY4" fmla="*/ 8262 h 10520"/>
                  <a:gd name="connsiteX5" fmla="*/ 8 w 10000"/>
                  <a:gd name="connsiteY5" fmla="*/ 8130 h 10520"/>
                  <a:gd name="connsiteX6" fmla="*/ 10000 w 10000"/>
                  <a:gd name="connsiteY6" fmla="*/ 8605 h 10520"/>
                  <a:gd name="connsiteX0" fmla="*/ 10000 w 10000"/>
                  <a:gd name="connsiteY0" fmla="*/ 9473 h 11388"/>
                  <a:gd name="connsiteX1" fmla="*/ 9799 w 10000"/>
                  <a:gd name="connsiteY1" fmla="*/ 9473 h 11388"/>
                  <a:gd name="connsiteX2" fmla="*/ 9598 w 10000"/>
                  <a:gd name="connsiteY2" fmla="*/ 9127 h 11388"/>
                  <a:gd name="connsiteX3" fmla="*/ 2972 w 10000"/>
                  <a:gd name="connsiteY3" fmla="*/ 399 h 11388"/>
                  <a:gd name="connsiteX4" fmla="*/ 8686 w 10000"/>
                  <a:gd name="connsiteY4" fmla="*/ 9130 h 11388"/>
                  <a:gd name="connsiteX5" fmla="*/ 8 w 10000"/>
                  <a:gd name="connsiteY5" fmla="*/ 8998 h 11388"/>
                  <a:gd name="connsiteX6" fmla="*/ 10000 w 10000"/>
                  <a:gd name="connsiteY6" fmla="*/ 9473 h 11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1388">
                    <a:moveTo>
                      <a:pt x="10000" y="9473"/>
                    </a:moveTo>
                    <a:lnTo>
                      <a:pt x="9799" y="9473"/>
                    </a:lnTo>
                    <a:cubicBezTo>
                      <a:pt x="9799" y="9473"/>
                      <a:pt x="9697" y="9357"/>
                      <a:pt x="9598" y="9127"/>
                    </a:cubicBezTo>
                    <a:cubicBezTo>
                      <a:pt x="9052" y="6455"/>
                      <a:pt x="4912" y="-1914"/>
                      <a:pt x="2972" y="399"/>
                    </a:cubicBezTo>
                    <a:cubicBezTo>
                      <a:pt x="1036" y="3143"/>
                      <a:pt x="7079" y="8438"/>
                      <a:pt x="8686" y="9130"/>
                    </a:cubicBezTo>
                    <a:cubicBezTo>
                      <a:pt x="6064" y="8088"/>
                      <a:pt x="302" y="5769"/>
                      <a:pt x="8" y="8998"/>
                    </a:cubicBezTo>
                    <a:cubicBezTo>
                      <a:pt x="-286" y="12227"/>
                      <a:pt x="6911" y="11984"/>
                      <a:pt x="10000" y="9473"/>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0" name="Puolivapaa piirto 67"/>
              <p:cNvSpPr>
                <a:spLocks/>
              </p:cNvSpPr>
              <p:nvPr/>
            </p:nvSpPr>
            <p:spPr bwMode="gray">
              <a:xfrm rot="21087457">
                <a:off x="5184534" y="1138589"/>
                <a:ext cx="1116456" cy="1228699"/>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747 h 10224"/>
                  <a:gd name="connsiteX1" fmla="*/ 9788 w 10000"/>
                  <a:gd name="connsiteY1" fmla="*/ 6747 h 10224"/>
                  <a:gd name="connsiteX2" fmla="*/ 9576 w 10000"/>
                  <a:gd name="connsiteY2" fmla="*/ 6481 h 10224"/>
                  <a:gd name="connsiteX3" fmla="*/ 1974 w 10000"/>
                  <a:gd name="connsiteY3" fmla="*/ 435 h 10224"/>
                  <a:gd name="connsiteX4" fmla="*/ 8617 w 10000"/>
                  <a:gd name="connsiteY4" fmla="*/ 6483 h 10224"/>
                  <a:gd name="connsiteX5" fmla="*/ 74 w 10000"/>
                  <a:gd name="connsiteY5" fmla="*/ 9503 h 10224"/>
                  <a:gd name="connsiteX6" fmla="*/ 10000 w 10000"/>
                  <a:gd name="connsiteY6" fmla="*/ 6747 h 10224"/>
                  <a:gd name="connsiteX0" fmla="*/ 10000 w 10000"/>
                  <a:gd name="connsiteY0" fmla="*/ 5820 h 9297"/>
                  <a:gd name="connsiteX1" fmla="*/ 9788 w 10000"/>
                  <a:gd name="connsiteY1" fmla="*/ 5820 h 9297"/>
                  <a:gd name="connsiteX2" fmla="*/ 9576 w 10000"/>
                  <a:gd name="connsiteY2" fmla="*/ 5554 h 9297"/>
                  <a:gd name="connsiteX3" fmla="*/ 2180 w 10000"/>
                  <a:gd name="connsiteY3" fmla="*/ 500 h 9297"/>
                  <a:gd name="connsiteX4" fmla="*/ 8617 w 10000"/>
                  <a:gd name="connsiteY4" fmla="*/ 5556 h 9297"/>
                  <a:gd name="connsiteX5" fmla="*/ 74 w 10000"/>
                  <a:gd name="connsiteY5" fmla="*/ 8576 h 9297"/>
                  <a:gd name="connsiteX6" fmla="*/ 10000 w 10000"/>
                  <a:gd name="connsiteY6" fmla="*/ 5820 h 9297"/>
                  <a:gd name="connsiteX0" fmla="*/ 10000 w 10000"/>
                  <a:gd name="connsiteY0" fmla="*/ 6260 h 10000"/>
                  <a:gd name="connsiteX1" fmla="*/ 9788 w 10000"/>
                  <a:gd name="connsiteY1" fmla="*/ 6260 h 10000"/>
                  <a:gd name="connsiteX2" fmla="*/ 9576 w 10000"/>
                  <a:gd name="connsiteY2" fmla="*/ 5974 h 10000"/>
                  <a:gd name="connsiteX3" fmla="*/ 2180 w 10000"/>
                  <a:gd name="connsiteY3" fmla="*/ 538 h 10000"/>
                  <a:gd name="connsiteX4" fmla="*/ 8617 w 10000"/>
                  <a:gd name="connsiteY4" fmla="*/ 5976 h 10000"/>
                  <a:gd name="connsiteX5" fmla="*/ 74 w 10000"/>
                  <a:gd name="connsiteY5" fmla="*/ 9224 h 10000"/>
                  <a:gd name="connsiteX6" fmla="*/ 10000 w 10000"/>
                  <a:gd name="connsiteY6" fmla="*/ 6260 h 10000"/>
                  <a:gd name="connsiteX0" fmla="*/ 10000 w 10000"/>
                  <a:gd name="connsiteY0" fmla="*/ 6206 h 9946"/>
                  <a:gd name="connsiteX1" fmla="*/ 9788 w 10000"/>
                  <a:gd name="connsiteY1" fmla="*/ 6206 h 9946"/>
                  <a:gd name="connsiteX2" fmla="*/ 9576 w 10000"/>
                  <a:gd name="connsiteY2" fmla="*/ 5920 h 9946"/>
                  <a:gd name="connsiteX3" fmla="*/ 2180 w 10000"/>
                  <a:gd name="connsiteY3" fmla="*/ 484 h 9946"/>
                  <a:gd name="connsiteX4" fmla="*/ 8617 w 10000"/>
                  <a:gd name="connsiteY4" fmla="*/ 5922 h 9946"/>
                  <a:gd name="connsiteX5" fmla="*/ 74 w 10000"/>
                  <a:gd name="connsiteY5" fmla="*/ 9170 h 9946"/>
                  <a:gd name="connsiteX6" fmla="*/ 10000 w 10000"/>
                  <a:gd name="connsiteY6" fmla="*/ 6206 h 9946"/>
                  <a:gd name="connsiteX0" fmla="*/ 10000 w 10000"/>
                  <a:gd name="connsiteY0" fmla="*/ 6240 h 10000"/>
                  <a:gd name="connsiteX1" fmla="*/ 9788 w 10000"/>
                  <a:gd name="connsiteY1" fmla="*/ 6240 h 10000"/>
                  <a:gd name="connsiteX2" fmla="*/ 9576 w 10000"/>
                  <a:gd name="connsiteY2" fmla="*/ 5952 h 10000"/>
                  <a:gd name="connsiteX3" fmla="*/ 2180 w 10000"/>
                  <a:gd name="connsiteY3" fmla="*/ 487 h 10000"/>
                  <a:gd name="connsiteX4" fmla="*/ 8617 w 10000"/>
                  <a:gd name="connsiteY4" fmla="*/ 5954 h 10000"/>
                  <a:gd name="connsiteX5" fmla="*/ 74 w 10000"/>
                  <a:gd name="connsiteY5" fmla="*/ 9220 h 10000"/>
                  <a:gd name="connsiteX6" fmla="*/ 10000 w 10000"/>
                  <a:gd name="connsiteY6" fmla="*/ 6240 h 10000"/>
                  <a:gd name="connsiteX0" fmla="*/ 10010 w 10010"/>
                  <a:gd name="connsiteY0" fmla="*/ 6240 h 10000"/>
                  <a:gd name="connsiteX1" fmla="*/ 9798 w 10010"/>
                  <a:gd name="connsiteY1" fmla="*/ 6240 h 10000"/>
                  <a:gd name="connsiteX2" fmla="*/ 9586 w 10010"/>
                  <a:gd name="connsiteY2" fmla="*/ 5952 h 10000"/>
                  <a:gd name="connsiteX3" fmla="*/ 2190 w 10010"/>
                  <a:gd name="connsiteY3" fmla="*/ 487 h 10000"/>
                  <a:gd name="connsiteX4" fmla="*/ 8627 w 10010"/>
                  <a:gd name="connsiteY4" fmla="*/ 5954 h 10000"/>
                  <a:gd name="connsiteX5" fmla="*/ 84 w 10010"/>
                  <a:gd name="connsiteY5" fmla="*/ 9220 h 10000"/>
                  <a:gd name="connsiteX6" fmla="*/ 10010 w 10010"/>
                  <a:gd name="connsiteY6" fmla="*/ 624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0" h="10000">
                    <a:moveTo>
                      <a:pt x="10010" y="6240"/>
                    </a:moveTo>
                    <a:cubicBezTo>
                      <a:pt x="9939" y="6240"/>
                      <a:pt x="9869" y="6288"/>
                      <a:pt x="9798" y="6240"/>
                    </a:cubicBezTo>
                    <a:cubicBezTo>
                      <a:pt x="9727" y="6191"/>
                      <a:pt x="9692" y="6143"/>
                      <a:pt x="9586" y="5952"/>
                    </a:cubicBezTo>
                    <a:cubicBezTo>
                      <a:pt x="8966" y="4582"/>
                      <a:pt x="4839" y="-1788"/>
                      <a:pt x="2190" y="487"/>
                    </a:cubicBezTo>
                    <a:cubicBezTo>
                      <a:pt x="-459" y="2761"/>
                      <a:pt x="8035" y="5700"/>
                      <a:pt x="8627" y="5954"/>
                    </a:cubicBezTo>
                    <a:cubicBezTo>
                      <a:pt x="5379" y="6029"/>
                      <a:pt x="-792" y="6539"/>
                      <a:pt x="84" y="9220"/>
                    </a:cubicBezTo>
                    <a:cubicBezTo>
                      <a:pt x="1034" y="11720"/>
                      <a:pt x="8552" y="7527"/>
                      <a:pt x="10010" y="6240"/>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1" name="Puolivapaa piirto 105"/>
              <p:cNvSpPr>
                <a:spLocks/>
              </p:cNvSpPr>
              <p:nvPr/>
            </p:nvSpPr>
            <p:spPr bwMode="gray">
              <a:xfrm>
                <a:off x="5767357" y="1125344"/>
                <a:ext cx="1357232" cy="1364000"/>
              </a:xfrm>
              <a:custGeom>
                <a:avLst/>
                <a:gdLst>
                  <a:gd name="T0" fmla="*/ 183 w 200"/>
                  <a:gd name="T1" fmla="*/ 119 h 200"/>
                  <a:gd name="T2" fmla="*/ 196 w 200"/>
                  <a:gd name="T3" fmla="*/ 97 h 200"/>
                  <a:gd name="T4" fmla="*/ 180 w 200"/>
                  <a:gd name="T5" fmla="*/ 50 h 200"/>
                  <a:gd name="T6" fmla="*/ 145 w 200"/>
                  <a:gd name="T7" fmla="*/ 15 h 200"/>
                  <a:gd name="T8" fmla="*/ 120 w 200"/>
                  <a:gd name="T9" fmla="*/ 17 h 200"/>
                  <a:gd name="T10" fmla="*/ 119 w 200"/>
                  <a:gd name="T11" fmla="*/ 17 h 200"/>
                  <a:gd name="T12" fmla="*/ 119 w 200"/>
                  <a:gd name="T13" fmla="*/ 17 h 200"/>
                  <a:gd name="T14" fmla="*/ 97 w 200"/>
                  <a:gd name="T15" fmla="*/ 4 h 200"/>
                  <a:gd name="T16" fmla="*/ 50 w 200"/>
                  <a:gd name="T17" fmla="*/ 20 h 200"/>
                  <a:gd name="T18" fmla="*/ 15 w 200"/>
                  <a:gd name="T19" fmla="*/ 55 h 200"/>
                  <a:gd name="T20" fmla="*/ 17 w 200"/>
                  <a:gd name="T21" fmla="*/ 80 h 200"/>
                  <a:gd name="T22" fmla="*/ 17 w 200"/>
                  <a:gd name="T23" fmla="*/ 81 h 200"/>
                  <a:gd name="T24" fmla="*/ 17 w 200"/>
                  <a:gd name="T25" fmla="*/ 82 h 200"/>
                  <a:gd name="T26" fmla="*/ 4 w 200"/>
                  <a:gd name="T27" fmla="*/ 103 h 200"/>
                  <a:gd name="T28" fmla="*/ 20 w 200"/>
                  <a:gd name="T29" fmla="*/ 150 h 200"/>
                  <a:gd name="T30" fmla="*/ 55 w 200"/>
                  <a:gd name="T31" fmla="*/ 185 h 200"/>
                  <a:gd name="T32" fmla="*/ 80 w 200"/>
                  <a:gd name="T33" fmla="*/ 183 h 200"/>
                  <a:gd name="T34" fmla="*/ 81 w 200"/>
                  <a:gd name="T35" fmla="*/ 183 h 200"/>
                  <a:gd name="T36" fmla="*/ 81 w 200"/>
                  <a:gd name="T37" fmla="*/ 183 h 200"/>
                  <a:gd name="T38" fmla="*/ 103 w 200"/>
                  <a:gd name="T39" fmla="*/ 196 h 200"/>
                  <a:gd name="T40" fmla="*/ 150 w 200"/>
                  <a:gd name="T41" fmla="*/ 180 h 200"/>
                  <a:gd name="T42" fmla="*/ 185 w 200"/>
                  <a:gd name="T43" fmla="*/ 146 h 200"/>
                  <a:gd name="T44" fmla="*/ 183 w 200"/>
                  <a:gd name="T45" fmla="*/ 120 h 200"/>
                  <a:gd name="T46" fmla="*/ 183 w 200"/>
                  <a:gd name="T47" fmla="*/ 120 h 200"/>
                  <a:gd name="T48" fmla="*/ 183 w 200"/>
                  <a:gd name="T49" fmla="*/ 119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0" h="200">
                    <a:moveTo>
                      <a:pt x="183" y="119"/>
                    </a:moveTo>
                    <a:cubicBezTo>
                      <a:pt x="190" y="113"/>
                      <a:pt x="194" y="105"/>
                      <a:pt x="196" y="97"/>
                    </a:cubicBezTo>
                    <a:cubicBezTo>
                      <a:pt x="200" y="81"/>
                      <a:pt x="194" y="64"/>
                      <a:pt x="180" y="50"/>
                    </a:cubicBezTo>
                    <a:cubicBezTo>
                      <a:pt x="173" y="32"/>
                      <a:pt x="161" y="19"/>
                      <a:pt x="145" y="15"/>
                    </a:cubicBezTo>
                    <a:cubicBezTo>
                      <a:pt x="137" y="13"/>
                      <a:pt x="128" y="14"/>
                      <a:pt x="120" y="17"/>
                    </a:cubicBezTo>
                    <a:cubicBezTo>
                      <a:pt x="119" y="17"/>
                      <a:pt x="119" y="17"/>
                      <a:pt x="119" y="17"/>
                    </a:cubicBezTo>
                    <a:cubicBezTo>
                      <a:pt x="119" y="17"/>
                      <a:pt x="119" y="17"/>
                      <a:pt x="119" y="17"/>
                    </a:cubicBezTo>
                    <a:cubicBezTo>
                      <a:pt x="112" y="10"/>
                      <a:pt x="105" y="6"/>
                      <a:pt x="97" y="4"/>
                    </a:cubicBezTo>
                    <a:cubicBezTo>
                      <a:pt x="81" y="0"/>
                      <a:pt x="64" y="7"/>
                      <a:pt x="50" y="20"/>
                    </a:cubicBezTo>
                    <a:cubicBezTo>
                      <a:pt x="32" y="27"/>
                      <a:pt x="19" y="39"/>
                      <a:pt x="15" y="55"/>
                    </a:cubicBezTo>
                    <a:cubicBezTo>
                      <a:pt x="13" y="63"/>
                      <a:pt x="14" y="72"/>
                      <a:pt x="17" y="80"/>
                    </a:cubicBezTo>
                    <a:cubicBezTo>
                      <a:pt x="17" y="81"/>
                      <a:pt x="17" y="81"/>
                      <a:pt x="17" y="81"/>
                    </a:cubicBezTo>
                    <a:cubicBezTo>
                      <a:pt x="17" y="82"/>
                      <a:pt x="17" y="82"/>
                      <a:pt x="17" y="82"/>
                    </a:cubicBezTo>
                    <a:cubicBezTo>
                      <a:pt x="10" y="88"/>
                      <a:pt x="6" y="95"/>
                      <a:pt x="4" y="103"/>
                    </a:cubicBezTo>
                    <a:cubicBezTo>
                      <a:pt x="0" y="119"/>
                      <a:pt x="6" y="136"/>
                      <a:pt x="20" y="150"/>
                    </a:cubicBezTo>
                    <a:cubicBezTo>
                      <a:pt x="27" y="168"/>
                      <a:pt x="39" y="181"/>
                      <a:pt x="55" y="185"/>
                    </a:cubicBezTo>
                    <a:cubicBezTo>
                      <a:pt x="63" y="187"/>
                      <a:pt x="72" y="186"/>
                      <a:pt x="80" y="183"/>
                    </a:cubicBezTo>
                    <a:cubicBezTo>
                      <a:pt x="81" y="183"/>
                      <a:pt x="81" y="183"/>
                      <a:pt x="81" y="183"/>
                    </a:cubicBezTo>
                    <a:cubicBezTo>
                      <a:pt x="81" y="183"/>
                      <a:pt x="81" y="183"/>
                      <a:pt x="81" y="183"/>
                    </a:cubicBezTo>
                    <a:cubicBezTo>
                      <a:pt x="88" y="190"/>
                      <a:pt x="95" y="195"/>
                      <a:pt x="103" y="196"/>
                    </a:cubicBezTo>
                    <a:cubicBezTo>
                      <a:pt x="119" y="200"/>
                      <a:pt x="136" y="194"/>
                      <a:pt x="150" y="180"/>
                    </a:cubicBezTo>
                    <a:cubicBezTo>
                      <a:pt x="168" y="174"/>
                      <a:pt x="181" y="161"/>
                      <a:pt x="185" y="146"/>
                    </a:cubicBezTo>
                    <a:cubicBezTo>
                      <a:pt x="187" y="137"/>
                      <a:pt x="186" y="129"/>
                      <a:pt x="183" y="120"/>
                    </a:cubicBezTo>
                    <a:cubicBezTo>
                      <a:pt x="183" y="120"/>
                      <a:pt x="183" y="120"/>
                      <a:pt x="183" y="120"/>
                    </a:cubicBezTo>
                    <a:lnTo>
                      <a:pt x="183" y="119"/>
                    </a:lnTo>
                    <a:close/>
                  </a:path>
                </a:pathLst>
              </a:custGeom>
              <a:gradFill flip="none" rotWithShape="1">
                <a:gsLst>
                  <a:gs pos="0">
                    <a:schemeClr val="accent1">
                      <a:lumMod val="60000"/>
                      <a:lumOff val="40000"/>
                    </a:schemeClr>
                  </a:gs>
                  <a:gs pos="60000">
                    <a:schemeClr val="accent1"/>
                  </a:gs>
                  <a:gs pos="100000">
                    <a:schemeClr val="accent1">
                      <a:lumMod val="75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2" name="Puolivapaa piirto 106"/>
              <p:cNvSpPr>
                <a:spLocks/>
              </p:cNvSpPr>
              <p:nvPr/>
            </p:nvSpPr>
            <p:spPr bwMode="gray">
              <a:xfrm>
                <a:off x="5977499" y="1338871"/>
                <a:ext cx="936948" cy="93694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103" name="Puolivapaa piirto 106"/>
              <p:cNvSpPr>
                <a:spLocks/>
              </p:cNvSpPr>
              <p:nvPr/>
            </p:nvSpPr>
            <p:spPr bwMode="gray">
              <a:xfrm>
                <a:off x="6222745" y="1584116"/>
                <a:ext cx="446457" cy="44645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grpSp>
      <p:sp>
        <p:nvSpPr>
          <p:cNvPr id="2" name="Otsikko 1"/>
          <p:cNvSpPr>
            <a:spLocks noGrp="1"/>
          </p:cNvSpPr>
          <p:nvPr>
            <p:ph type="ctrTitle"/>
          </p:nvPr>
        </p:nvSpPr>
        <p:spPr>
          <a:xfrm>
            <a:off x="1524000" y="1005840"/>
            <a:ext cx="9144000" cy="2651760"/>
          </a:xfrm>
        </p:spPr>
        <p:txBody>
          <a:bodyPr rtlCol="0" anchor="b">
            <a:normAutofit/>
          </a:bodyPr>
          <a:lstStyle>
            <a:lvl1pPr algn="ctr">
              <a:lnSpc>
                <a:spcPct val="80000"/>
              </a:lnSpc>
              <a:defRPr sz="7200">
                <a:solidFill>
                  <a:schemeClr val="tx1"/>
                </a:solidFill>
                <a:effectLst>
                  <a:outerShdw blurRad="50800" algn="ctr" rotWithShape="0">
                    <a:prstClr val="black">
                      <a:alpha val="35000"/>
                    </a:prstClr>
                  </a:outerShdw>
                </a:effectLst>
              </a:defRPr>
            </a:lvl1pPr>
          </a:lstStyle>
          <a:p>
            <a:pPr rtl="0"/>
            <a:r>
              <a:rPr lang="fi-FI" noProof="0" smtClean="0"/>
              <a:t>Muokkaa perustyyl. napsautt.</a:t>
            </a:r>
            <a:endParaRPr lang="fi-FI" noProof="0" dirty="0"/>
          </a:p>
        </p:txBody>
      </p:sp>
      <p:sp>
        <p:nvSpPr>
          <p:cNvPr id="3" name="Alaotsikko 2"/>
          <p:cNvSpPr>
            <a:spLocks noGrp="1"/>
          </p:cNvSpPr>
          <p:nvPr>
            <p:ph type="subTitle" idx="1"/>
          </p:nvPr>
        </p:nvSpPr>
        <p:spPr>
          <a:xfrm>
            <a:off x="1524000" y="3719568"/>
            <a:ext cx="9144000" cy="1082939"/>
          </a:xfrm>
        </p:spPr>
        <p:txBody>
          <a:bodyPr rtlCol="0"/>
          <a:lstStyle>
            <a:lvl1pPr marL="0" indent="0" algn="ctr">
              <a:spcBef>
                <a:spcPts val="1000"/>
              </a:spcBef>
              <a:buNone/>
              <a:defRPr sz="2400">
                <a:effectLst>
                  <a:outerShdw blurRad="50800" algn="ctr" rotWithShape="0">
                    <a:prstClr val="black">
                      <a:alpha val="35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i-FI" noProof="0" smtClean="0"/>
              <a:t>Muokkaa alaotsikon perustyyliä napsautt.</a:t>
            </a:r>
            <a:endParaRPr lang="fi-FI" noProof="0" dirty="0"/>
          </a:p>
        </p:txBody>
      </p:sp>
    </p:spTree>
    <p:extLst>
      <p:ext uri="{BB962C8B-B14F-4D97-AF65-F5344CB8AC3E}">
        <p14:creationId xmlns:p14="http://schemas.microsoft.com/office/powerpoint/2010/main" val="92178877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smtClean="0"/>
              <a:t>Muokkaa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smtClean="0"/>
              <a:t>Lisää alatunniste</a:t>
            </a:r>
            <a:endParaRPr lang="fi-FI" noProof="0" dirty="0"/>
          </a:p>
        </p:txBody>
      </p:sp>
      <p:sp>
        <p:nvSpPr>
          <p:cNvPr id="4" name="Päivämäärän paikkamerkki 3"/>
          <p:cNvSpPr>
            <a:spLocks noGrp="1"/>
          </p:cNvSpPr>
          <p:nvPr>
            <p:ph type="dt" sz="half" idx="10"/>
          </p:nvPr>
        </p:nvSpPr>
        <p:spPr/>
        <p:txBody>
          <a:bodyPr rtlCol="0"/>
          <a:lstStyle/>
          <a:p>
            <a:pPr rtl="0"/>
            <a:fld id="{FF8B4C20-C239-4AEC-AEAB-D7C2A395D555}" type="datetime1">
              <a:rPr lang="fi-FI" noProof="0" smtClean="0"/>
              <a:t>28.4.2020</a:t>
            </a:fld>
            <a:endParaRPr lang="fi-FI" noProof="0" dirty="0"/>
          </a:p>
        </p:txBody>
      </p:sp>
      <p:sp>
        <p:nvSpPr>
          <p:cNvPr id="6" name="Dian numeron paikkamerkki 5"/>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133678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9022080" y="567651"/>
            <a:ext cx="1645920" cy="5452149"/>
          </a:xfrm>
        </p:spPr>
        <p:txBody>
          <a:bodyPr vert="eaVert" rtlCol="0"/>
          <a:lstStyle>
            <a:lvl1pPr>
              <a:defRPr/>
            </a:lvl1pPr>
          </a:lstStyle>
          <a:p>
            <a:pPr rtl="0"/>
            <a:r>
              <a:rPr lang="fi-FI" noProof="0" smtClean="0"/>
              <a:t>Muokkaa perustyyl. napsautt.</a:t>
            </a:r>
            <a:endParaRPr lang="fi-FI" noProof="0" dirty="0"/>
          </a:p>
        </p:txBody>
      </p:sp>
      <p:sp>
        <p:nvSpPr>
          <p:cNvPr id="3" name="Pystysuuntaisen tekstin paikkamerkki 2"/>
          <p:cNvSpPr>
            <a:spLocks noGrp="1"/>
          </p:cNvSpPr>
          <p:nvPr>
            <p:ph type="body" orient="vert" idx="1"/>
          </p:nvPr>
        </p:nvSpPr>
        <p:spPr>
          <a:xfrm>
            <a:off x="1524000" y="567652"/>
            <a:ext cx="7315200" cy="5452148"/>
          </a:xfrm>
        </p:spPr>
        <p:txBody>
          <a:bodyPr vert="eaVert" rtlCol="0"/>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smtClean="0"/>
              <a:t>Lisää alatunniste</a:t>
            </a:r>
            <a:endParaRPr lang="fi-FI" noProof="0" dirty="0"/>
          </a:p>
        </p:txBody>
      </p:sp>
      <p:sp>
        <p:nvSpPr>
          <p:cNvPr id="4" name="Päivämäärän paikkamerkki 3"/>
          <p:cNvSpPr>
            <a:spLocks noGrp="1"/>
          </p:cNvSpPr>
          <p:nvPr>
            <p:ph type="dt" sz="half" idx="10"/>
          </p:nvPr>
        </p:nvSpPr>
        <p:spPr/>
        <p:txBody>
          <a:bodyPr rtlCol="0"/>
          <a:lstStyle/>
          <a:p>
            <a:pPr rtl="0"/>
            <a:fld id="{25BC0495-8993-4095-A573-F8C96467A4E6}" type="datetime1">
              <a:rPr lang="fi-FI" noProof="0" smtClean="0"/>
              <a:t>28.4.2020</a:t>
            </a:fld>
            <a:endParaRPr lang="fi-FI" noProof="0" dirty="0"/>
          </a:p>
        </p:txBody>
      </p:sp>
      <p:sp>
        <p:nvSpPr>
          <p:cNvPr id="6" name="Dian numeron paikkamerkki 5"/>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265073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smtClean="0"/>
              <a:t>Muokkaa perustyyl. napsautt.</a:t>
            </a:r>
            <a:endParaRPr lang="fi-FI" noProof="0" dirty="0"/>
          </a:p>
        </p:txBody>
      </p:sp>
      <p:sp>
        <p:nvSpPr>
          <p:cNvPr id="3" name="Sisällön paikkamerkki 2"/>
          <p:cNvSpPr>
            <a:spLocks noGrp="1"/>
          </p:cNvSpPr>
          <p:nvPr>
            <p:ph idx="1"/>
          </p:nvPr>
        </p:nvSpPr>
        <p:spPr/>
        <p:txBody>
          <a:bodyPr rtlCol="0"/>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smtClean="0"/>
              <a:t>Lisää alatunniste</a:t>
            </a:r>
            <a:endParaRPr lang="fi-FI" noProof="0" dirty="0"/>
          </a:p>
        </p:txBody>
      </p:sp>
      <p:sp>
        <p:nvSpPr>
          <p:cNvPr id="4" name="Päivämäärän paikkamerkki 3"/>
          <p:cNvSpPr>
            <a:spLocks noGrp="1"/>
          </p:cNvSpPr>
          <p:nvPr>
            <p:ph type="dt" sz="half" idx="10"/>
          </p:nvPr>
        </p:nvSpPr>
        <p:spPr/>
        <p:txBody>
          <a:bodyPr rtlCol="0"/>
          <a:lstStyle/>
          <a:p>
            <a:pPr rtl="0"/>
            <a:fld id="{3266D255-DB54-4E48-B2DF-D0A5E67E6B6F}" type="datetime1">
              <a:rPr lang="fi-FI" noProof="0" smtClean="0"/>
              <a:t>28.4.2020</a:t>
            </a:fld>
            <a:endParaRPr lang="fi-FI" noProof="0" dirty="0"/>
          </a:p>
        </p:txBody>
      </p:sp>
      <p:sp>
        <p:nvSpPr>
          <p:cNvPr id="6" name="Dian numeron paikkamerkki 5"/>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3264311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otsikko">
    <p:spTree>
      <p:nvGrpSpPr>
        <p:cNvPr id="1" name=""/>
        <p:cNvGrpSpPr/>
        <p:nvPr/>
      </p:nvGrpSpPr>
      <p:grpSpPr>
        <a:xfrm>
          <a:off x="0" y="0"/>
          <a:ext cx="0" cy="0"/>
          <a:chOff x="0" y="0"/>
          <a:chExt cx="0" cy="0"/>
        </a:xfrm>
      </p:grpSpPr>
      <p:grpSp>
        <p:nvGrpSpPr>
          <p:cNvPr id="84" name="Ryhmä 83" descr="Kukkia dian vasemmassa reunassa"/>
          <p:cNvGrpSpPr/>
          <p:nvPr/>
        </p:nvGrpSpPr>
        <p:grpSpPr bwMode="gray">
          <a:xfrm>
            <a:off x="-111192" y="56187"/>
            <a:ext cx="1187090" cy="6801813"/>
            <a:chOff x="-111192" y="56187"/>
            <a:chExt cx="1187090" cy="6801813"/>
          </a:xfrm>
        </p:grpSpPr>
        <p:sp>
          <p:nvSpPr>
            <p:cNvPr id="7" name="Puolivapaa piirto 6"/>
            <p:cNvSpPr>
              <a:spLocks/>
            </p:cNvSpPr>
            <p:nvPr/>
          </p:nvSpPr>
          <p:spPr bwMode="gray">
            <a:xfrm rot="21370907">
              <a:off x="309865" y="316313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 name="Soikio 33"/>
            <p:cNvSpPr>
              <a:spLocks noChangeArrowheads="1"/>
            </p:cNvSpPr>
            <p:nvPr/>
          </p:nvSpPr>
          <p:spPr bwMode="gray">
            <a:xfrm rot="21370907">
              <a:off x="156317" y="389499"/>
              <a:ext cx="107325" cy="90813"/>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9" name="Ryhmä 8"/>
            <p:cNvGrpSpPr/>
            <p:nvPr/>
          </p:nvGrpSpPr>
          <p:grpSpPr bwMode="gray">
            <a:xfrm rot="21351673">
              <a:off x="188910" y="3285460"/>
              <a:ext cx="886988" cy="656333"/>
              <a:chOff x="452438" y="3540125"/>
              <a:chExt cx="750888" cy="555625"/>
            </a:xfrm>
          </p:grpSpPr>
          <p:sp>
            <p:nvSpPr>
              <p:cNvPr id="10" name="Puolivapaa piirto 9"/>
              <p:cNvSpPr>
                <a:spLocks/>
              </p:cNvSpPr>
              <p:nvPr/>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10"/>
              <p:cNvSpPr>
                <a:spLocks/>
              </p:cNvSpPr>
              <p:nvPr/>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12" name="Puolivapaa piirto 11"/>
            <p:cNvSpPr>
              <a:spLocks/>
            </p:cNvSpPr>
            <p:nvPr/>
          </p:nvSpPr>
          <p:spPr bwMode="gray">
            <a:xfrm rot="21370907">
              <a:off x="40737" y="3810995"/>
              <a:ext cx="338487" cy="336423"/>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12"/>
            <p:cNvSpPr>
              <a:spLocks/>
            </p:cNvSpPr>
            <p:nvPr/>
          </p:nvSpPr>
          <p:spPr bwMode="gray">
            <a:xfrm rot="1029304">
              <a:off x="-5757" y="2131015"/>
              <a:ext cx="717568" cy="786784"/>
            </a:xfrm>
            <a:custGeom>
              <a:avLst/>
              <a:gdLst>
                <a:gd name="connsiteX0" fmla="*/ 624166 w 717568"/>
                <a:gd name="connsiteY0" fmla="*/ 7939 h 786784"/>
                <a:gd name="connsiteX1" fmla="*/ 680993 w 717568"/>
                <a:gd name="connsiteY1" fmla="*/ 7779 h 786784"/>
                <a:gd name="connsiteX2" fmla="*/ 244665 w 717568"/>
                <a:gd name="connsiteY2" fmla="*/ 782347 h 786784"/>
                <a:gd name="connsiteX3" fmla="*/ 109114 w 717568"/>
                <a:gd name="connsiteY3" fmla="*/ 756152 h 786784"/>
                <a:gd name="connsiteX4" fmla="*/ 99313 w 717568"/>
                <a:gd name="connsiteY4" fmla="*/ 749712 h 786784"/>
                <a:gd name="connsiteX5" fmla="*/ 0 w 717568"/>
                <a:gd name="connsiteY5" fmla="*/ 427989 h 786784"/>
                <a:gd name="connsiteX6" fmla="*/ 3400 w 717568"/>
                <a:gd name="connsiteY6" fmla="*/ 430734 h 786784"/>
                <a:gd name="connsiteX7" fmla="*/ 260064 w 717568"/>
                <a:gd name="connsiteY7" fmla="*/ 731389 h 786784"/>
                <a:gd name="connsiteX8" fmla="*/ 624166 w 717568"/>
                <a:gd name="connsiteY8" fmla="*/ 7939 h 78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7568" h="786784">
                  <a:moveTo>
                    <a:pt x="624166" y="7939"/>
                  </a:moveTo>
                  <a:cubicBezTo>
                    <a:pt x="643937" y="-2174"/>
                    <a:pt x="663027" y="-3050"/>
                    <a:pt x="680993" y="7779"/>
                  </a:cubicBezTo>
                  <a:cubicBezTo>
                    <a:pt x="870924" y="119888"/>
                    <a:pt x="260065" y="848593"/>
                    <a:pt x="244665" y="782347"/>
                  </a:cubicBezTo>
                  <a:cubicBezTo>
                    <a:pt x="206165" y="793813"/>
                    <a:pt x="158682" y="782347"/>
                    <a:pt x="109114" y="756152"/>
                  </a:cubicBezTo>
                  <a:lnTo>
                    <a:pt x="99313" y="749712"/>
                  </a:lnTo>
                  <a:lnTo>
                    <a:pt x="0" y="427989"/>
                  </a:lnTo>
                  <a:lnTo>
                    <a:pt x="3400" y="430734"/>
                  </a:lnTo>
                  <a:cubicBezTo>
                    <a:pt x="113766" y="527555"/>
                    <a:pt x="231831" y="660047"/>
                    <a:pt x="260064" y="731389"/>
                  </a:cubicBezTo>
                  <a:cubicBezTo>
                    <a:pt x="313964" y="602081"/>
                    <a:pt x="485768" y="78723"/>
                    <a:pt x="624166" y="7939"/>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noAutofit/>
            </a:bodyPr>
            <a:lstStyle/>
            <a:p>
              <a:pPr rtl="0"/>
              <a:endParaRPr lang="fi-FI" noProof="0" dirty="0"/>
            </a:p>
          </p:txBody>
        </p:sp>
        <p:sp>
          <p:nvSpPr>
            <p:cNvPr id="14" name="Puolivapaa piirto 13"/>
            <p:cNvSpPr>
              <a:spLocks/>
            </p:cNvSpPr>
            <p:nvPr/>
          </p:nvSpPr>
          <p:spPr bwMode="gray">
            <a:xfrm rot="229093" flipH="1">
              <a:off x="363693" y="512740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4"/>
            <p:cNvSpPr>
              <a:spLocks/>
            </p:cNvSpPr>
            <p:nvPr/>
          </p:nvSpPr>
          <p:spPr bwMode="gray">
            <a:xfrm rot="229093" flipH="1">
              <a:off x="820539" y="6496790"/>
              <a:ext cx="130517" cy="129721"/>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5"/>
            <p:cNvSpPr>
              <a:spLocks/>
            </p:cNvSpPr>
            <p:nvPr/>
          </p:nvSpPr>
          <p:spPr bwMode="gray">
            <a:xfrm rot="18488757">
              <a:off x="56320" y="5556204"/>
              <a:ext cx="303358" cy="304647"/>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16"/>
            <p:cNvSpPr>
              <a:spLocks/>
            </p:cNvSpPr>
            <p:nvPr/>
          </p:nvSpPr>
          <p:spPr bwMode="gray">
            <a:xfrm rot="21540920" flipH="1">
              <a:off x="309775" y="56187"/>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8" name="Soikio 33"/>
            <p:cNvSpPr>
              <a:spLocks noChangeArrowheads="1"/>
            </p:cNvSpPr>
            <p:nvPr/>
          </p:nvSpPr>
          <p:spPr bwMode="gray">
            <a:xfrm rot="21540920" flipH="1">
              <a:off x="77245" y="2006726"/>
              <a:ext cx="107325" cy="90813"/>
            </a:xfrm>
            <a:prstGeom prst="ellipse">
              <a:avLst/>
            </a:pr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9" name="Puolivapaa piirto 27"/>
            <p:cNvSpPr>
              <a:spLocks/>
            </p:cNvSpPr>
            <p:nvPr/>
          </p:nvSpPr>
          <p:spPr bwMode="gray">
            <a:xfrm rot="19007982" flipV="1">
              <a:off x="756768" y="5796628"/>
              <a:ext cx="138254" cy="141654"/>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20" name="Puolivapaa piirto 19"/>
            <p:cNvSpPr/>
            <p:nvPr/>
          </p:nvSpPr>
          <p:spPr bwMode="gray">
            <a:xfrm>
              <a:off x="-111192" y="5906666"/>
              <a:ext cx="670" cy="8039"/>
            </a:xfrm>
            <a:custGeom>
              <a:avLst/>
              <a:gdLst>
                <a:gd name="connsiteX0" fmla="*/ 133 w 591"/>
                <a:gd name="connsiteY0" fmla="*/ 57 h 7090"/>
                <a:gd name="connsiteX1" fmla="*/ 502 w 591"/>
                <a:gd name="connsiteY1" fmla="*/ 3724 h 7090"/>
                <a:gd name="connsiteX2" fmla="*/ 591 w 591"/>
                <a:gd name="connsiteY2" fmla="*/ 5706 h 7090"/>
                <a:gd name="connsiteX3" fmla="*/ 1 w 591"/>
                <a:gd name="connsiteY3" fmla="*/ 7090 h 7090"/>
                <a:gd name="connsiteX4" fmla="*/ 133 w 591"/>
                <a:gd name="connsiteY4" fmla="*/ 57 h 7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1" h="7090">
                  <a:moveTo>
                    <a:pt x="133" y="57"/>
                  </a:moveTo>
                  <a:cubicBezTo>
                    <a:pt x="221" y="-306"/>
                    <a:pt x="348" y="1114"/>
                    <a:pt x="502" y="3724"/>
                  </a:cubicBezTo>
                  <a:lnTo>
                    <a:pt x="591" y="5706"/>
                  </a:lnTo>
                  <a:lnTo>
                    <a:pt x="1" y="7090"/>
                  </a:lnTo>
                  <a:cubicBezTo>
                    <a:pt x="-4" y="2567"/>
                    <a:pt x="45" y="420"/>
                    <a:pt x="133" y="5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21" name="Puolivapaa piirto 49"/>
            <p:cNvSpPr>
              <a:spLocks/>
            </p:cNvSpPr>
            <p:nvPr/>
          </p:nvSpPr>
          <p:spPr bwMode="gray">
            <a:xfrm rot="238563">
              <a:off x="193325" y="5986638"/>
              <a:ext cx="587092" cy="435643"/>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 name="connsiteX0" fmla="*/ 437 w 8676"/>
                <a:gd name="connsiteY0" fmla="*/ 38 h 8343"/>
                <a:gd name="connsiteX1" fmla="*/ 3833 w 8676"/>
                <a:gd name="connsiteY1" fmla="*/ 6489 h 8343"/>
                <a:gd name="connsiteX2" fmla="*/ 8676 w 8676"/>
                <a:gd name="connsiteY2" fmla="*/ 1731 h 8343"/>
                <a:gd name="connsiteX3" fmla="*/ 3823 w 8676"/>
                <a:gd name="connsiteY3" fmla="*/ 8271 h 8343"/>
                <a:gd name="connsiteX4" fmla="*/ 3582 w 8676"/>
                <a:gd name="connsiteY4" fmla="*/ 8102 h 8343"/>
                <a:gd name="connsiteX5" fmla="*/ 437 w 8676"/>
                <a:gd name="connsiteY5" fmla="*/ 38 h 8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76" h="8343">
                  <a:moveTo>
                    <a:pt x="437" y="38"/>
                  </a:moveTo>
                  <a:cubicBezTo>
                    <a:pt x="1758" y="602"/>
                    <a:pt x="3645" y="4151"/>
                    <a:pt x="3833" y="6489"/>
                  </a:cubicBezTo>
                  <a:cubicBezTo>
                    <a:pt x="5091" y="4070"/>
                    <a:pt x="8676" y="-43"/>
                    <a:pt x="8676" y="1731"/>
                  </a:cubicBezTo>
                  <a:cubicBezTo>
                    <a:pt x="8613" y="4070"/>
                    <a:pt x="5458" y="8997"/>
                    <a:pt x="3823" y="8271"/>
                  </a:cubicBezTo>
                  <a:cubicBezTo>
                    <a:pt x="3760" y="8352"/>
                    <a:pt x="3582" y="8022"/>
                    <a:pt x="3582" y="8102"/>
                  </a:cubicBezTo>
                  <a:cubicBezTo>
                    <a:pt x="2764" y="9312"/>
                    <a:pt x="-1324" y="-688"/>
                    <a:pt x="437" y="38"/>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2" name="Puolivapaa piirto 21"/>
            <p:cNvSpPr/>
            <p:nvPr/>
          </p:nvSpPr>
          <p:spPr bwMode="gray">
            <a:xfrm>
              <a:off x="-5482" y="1265703"/>
              <a:ext cx="764564" cy="2440644"/>
            </a:xfrm>
            <a:custGeom>
              <a:avLst/>
              <a:gdLst>
                <a:gd name="connsiteX0" fmla="*/ 762840 w 764564"/>
                <a:gd name="connsiteY0" fmla="*/ 0 h 2440644"/>
                <a:gd name="connsiteX1" fmla="*/ 764564 w 764564"/>
                <a:gd name="connsiteY1" fmla="*/ 6597 h 2440644"/>
                <a:gd name="connsiteX2" fmla="*/ 415990 w 764564"/>
                <a:gd name="connsiteY2" fmla="*/ 745997 h 2440644"/>
                <a:gd name="connsiteX3" fmla="*/ 496527 w 764564"/>
                <a:gd name="connsiteY3" fmla="*/ 655633 h 2440644"/>
                <a:gd name="connsiteX4" fmla="*/ 498251 w 764564"/>
                <a:gd name="connsiteY4" fmla="*/ 662230 h 2440644"/>
                <a:gd name="connsiteX5" fmla="*/ 412572 w 764564"/>
                <a:gd name="connsiteY5" fmla="*/ 757070 h 2440644"/>
                <a:gd name="connsiteX6" fmla="*/ 132423 w 764564"/>
                <a:gd name="connsiteY6" fmla="*/ 1794536 h 2440644"/>
                <a:gd name="connsiteX7" fmla="*/ 12481 w 764564"/>
                <a:gd name="connsiteY7" fmla="*/ 2370241 h 2440644"/>
                <a:gd name="connsiteX8" fmla="*/ 0 w 764564"/>
                <a:gd name="connsiteY8" fmla="*/ 2440644 h 2440644"/>
                <a:gd name="connsiteX9" fmla="*/ 0 w 764564"/>
                <a:gd name="connsiteY9" fmla="*/ 2414471 h 2440644"/>
                <a:gd name="connsiteX10" fmla="*/ 8605 w 764564"/>
                <a:gd name="connsiteY10" fmla="*/ 2365918 h 2440644"/>
                <a:gd name="connsiteX11" fmla="*/ 127275 w 764564"/>
                <a:gd name="connsiteY11" fmla="*/ 1794968 h 2440644"/>
                <a:gd name="connsiteX12" fmla="*/ 762840 w 764564"/>
                <a:gd name="connsiteY12" fmla="*/ 0 h 2440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64" h="2440644">
                  <a:moveTo>
                    <a:pt x="762840" y="0"/>
                  </a:moveTo>
                  <a:cubicBezTo>
                    <a:pt x="764564" y="6597"/>
                    <a:pt x="764564" y="6597"/>
                    <a:pt x="764564" y="6597"/>
                  </a:cubicBezTo>
                  <a:cubicBezTo>
                    <a:pt x="661164" y="110118"/>
                    <a:pt x="539650" y="369766"/>
                    <a:pt x="415990" y="745997"/>
                  </a:cubicBezTo>
                  <a:cubicBezTo>
                    <a:pt x="496527" y="655633"/>
                    <a:pt x="496527" y="655633"/>
                    <a:pt x="496527" y="655633"/>
                  </a:cubicBezTo>
                  <a:cubicBezTo>
                    <a:pt x="498251" y="662230"/>
                    <a:pt x="498251" y="662230"/>
                    <a:pt x="498251" y="662230"/>
                  </a:cubicBezTo>
                  <a:cubicBezTo>
                    <a:pt x="412572" y="757070"/>
                    <a:pt x="412572" y="757070"/>
                    <a:pt x="412572" y="757070"/>
                  </a:cubicBezTo>
                  <a:cubicBezTo>
                    <a:pt x="318542" y="1041374"/>
                    <a:pt x="223452" y="1394081"/>
                    <a:pt x="132423" y="1794536"/>
                  </a:cubicBezTo>
                  <a:cubicBezTo>
                    <a:pt x="87192" y="1992829"/>
                    <a:pt x="46889" y="2187085"/>
                    <a:pt x="12481" y="2370241"/>
                  </a:cubicBezTo>
                  <a:lnTo>
                    <a:pt x="0" y="2440644"/>
                  </a:lnTo>
                  <a:lnTo>
                    <a:pt x="0" y="2414471"/>
                  </a:lnTo>
                  <a:lnTo>
                    <a:pt x="8605" y="2365918"/>
                  </a:lnTo>
                  <a:cubicBezTo>
                    <a:pt x="42739" y="2184035"/>
                    <a:pt x="82614" y="1991416"/>
                    <a:pt x="127275" y="1794968"/>
                  </a:cubicBezTo>
                  <a:cubicBezTo>
                    <a:pt x="341194" y="854304"/>
                    <a:pt x="578318" y="183597"/>
                    <a:pt x="762840"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23" name="Ryhmä 22"/>
            <p:cNvGrpSpPr/>
            <p:nvPr/>
          </p:nvGrpSpPr>
          <p:grpSpPr bwMode="gray">
            <a:xfrm rot="399179" flipH="1">
              <a:off x="322913" y="912037"/>
              <a:ext cx="740803" cy="743600"/>
              <a:chOff x="2051052" y="5522596"/>
              <a:chExt cx="892175" cy="895542"/>
            </a:xfrm>
          </p:grpSpPr>
          <p:sp>
            <p:nvSpPr>
              <p:cNvPr id="24" name="Puolivapaa piirto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5" name="Rivi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6" name="Puolivapaa piirto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7" name="Puolivapaa piirto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8" name="Puolivapaa piirto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9" name="Soikio 28"/>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sp>
          <p:nvSpPr>
            <p:cNvPr id="30" name="Puolivapaa piirto 29"/>
            <p:cNvSpPr>
              <a:spLocks/>
            </p:cNvSpPr>
            <p:nvPr/>
          </p:nvSpPr>
          <p:spPr bwMode="gray">
            <a:xfrm rot="21370907">
              <a:off x="453244" y="1821965"/>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1" name="Puolivapaa piirto 30"/>
            <p:cNvSpPr/>
            <p:nvPr/>
          </p:nvSpPr>
          <p:spPr bwMode="gray">
            <a:xfrm>
              <a:off x="-5482" y="3721714"/>
              <a:ext cx="572070" cy="2025949"/>
            </a:xfrm>
            <a:custGeom>
              <a:avLst/>
              <a:gdLst>
                <a:gd name="connsiteX0" fmla="*/ 571311 w 572070"/>
                <a:gd name="connsiteY0" fmla="*/ 698 h 2025949"/>
                <a:gd name="connsiteX1" fmla="*/ 535841 w 572070"/>
                <a:gd name="connsiteY1" fmla="*/ 157150 h 2025949"/>
                <a:gd name="connsiteX2" fmla="*/ 43954 w 572070"/>
                <a:gd name="connsiteY2" fmla="*/ 1914280 h 2025949"/>
                <a:gd name="connsiteX3" fmla="*/ 0 w 572070"/>
                <a:gd name="connsiteY3" fmla="*/ 2025949 h 2025949"/>
                <a:gd name="connsiteX4" fmla="*/ 0 w 572070"/>
                <a:gd name="connsiteY4" fmla="*/ 1931247 h 2025949"/>
                <a:gd name="connsiteX5" fmla="*/ 38961 w 572070"/>
                <a:gd name="connsiteY5" fmla="*/ 1823186 h 2025949"/>
                <a:gd name="connsiteX6" fmla="*/ 487112 w 572070"/>
                <a:gd name="connsiteY6" fmla="*/ 146883 h 2025949"/>
                <a:gd name="connsiteX7" fmla="*/ 571311 w 572070"/>
                <a:gd name="connsiteY7" fmla="*/ 698 h 2025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070" h="2025949">
                  <a:moveTo>
                    <a:pt x="571311" y="698"/>
                  </a:moveTo>
                  <a:cubicBezTo>
                    <a:pt x="574851" y="6404"/>
                    <a:pt x="566519" y="47998"/>
                    <a:pt x="535841" y="157150"/>
                  </a:cubicBezTo>
                  <a:cubicBezTo>
                    <a:pt x="455308" y="443674"/>
                    <a:pt x="262063" y="1332539"/>
                    <a:pt x="43954" y="1914280"/>
                  </a:cubicBezTo>
                  <a:lnTo>
                    <a:pt x="0" y="2025949"/>
                  </a:lnTo>
                  <a:lnTo>
                    <a:pt x="0" y="1931247"/>
                  </a:lnTo>
                  <a:lnTo>
                    <a:pt x="38961" y="1823186"/>
                  </a:lnTo>
                  <a:cubicBezTo>
                    <a:pt x="257758" y="1197543"/>
                    <a:pt x="459012" y="348382"/>
                    <a:pt x="487112" y="146883"/>
                  </a:cubicBezTo>
                  <a:cubicBezTo>
                    <a:pt x="498274" y="149283"/>
                    <a:pt x="563523" y="-11856"/>
                    <a:pt x="571311" y="698"/>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2" name="Puolivapaa piirto 31"/>
            <p:cNvSpPr/>
            <p:nvPr/>
          </p:nvSpPr>
          <p:spPr bwMode="gray">
            <a:xfrm>
              <a:off x="404351" y="4895423"/>
              <a:ext cx="203734" cy="1962577"/>
            </a:xfrm>
            <a:custGeom>
              <a:avLst/>
              <a:gdLst>
                <a:gd name="connsiteX0" fmla="*/ 203734 w 203734"/>
                <a:gd name="connsiteY0" fmla="*/ 34 h 1962577"/>
                <a:gd name="connsiteX1" fmla="*/ 38502 w 203734"/>
                <a:gd name="connsiteY1" fmla="*/ 1942127 h 1962577"/>
                <a:gd name="connsiteX2" fmla="*/ 38124 w 203734"/>
                <a:gd name="connsiteY2" fmla="*/ 1962577 h 1962577"/>
                <a:gd name="connsiteX3" fmla="*/ 0 w 203734"/>
                <a:gd name="connsiteY3" fmla="*/ 1962577 h 1962577"/>
                <a:gd name="connsiteX4" fmla="*/ 861 w 203734"/>
                <a:gd name="connsiteY4" fmla="*/ 1930481 h 1962577"/>
                <a:gd name="connsiteX5" fmla="*/ 168890 w 203734"/>
                <a:gd name="connsiteY5" fmla="*/ 27735 h 1962577"/>
                <a:gd name="connsiteX6" fmla="*/ 203734 w 203734"/>
                <a:gd name="connsiteY6" fmla="*/ 34 h 1962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3734" h="1962577">
                  <a:moveTo>
                    <a:pt x="203734" y="34"/>
                  </a:moveTo>
                  <a:cubicBezTo>
                    <a:pt x="84994" y="510675"/>
                    <a:pt x="48957" y="1435542"/>
                    <a:pt x="38502" y="1942127"/>
                  </a:cubicBezTo>
                  <a:lnTo>
                    <a:pt x="38124" y="1962577"/>
                  </a:lnTo>
                  <a:lnTo>
                    <a:pt x="0" y="1962577"/>
                  </a:lnTo>
                  <a:lnTo>
                    <a:pt x="861" y="1930481"/>
                  </a:lnTo>
                  <a:cubicBezTo>
                    <a:pt x="15196" y="1428054"/>
                    <a:pt x="54378" y="534635"/>
                    <a:pt x="168890" y="27735"/>
                  </a:cubicBezTo>
                  <a:cubicBezTo>
                    <a:pt x="168890" y="27735"/>
                    <a:pt x="186897" y="-1137"/>
                    <a:pt x="203734" y="3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33" name="Ryhmä 32"/>
            <p:cNvGrpSpPr/>
            <p:nvPr/>
          </p:nvGrpSpPr>
          <p:grpSpPr bwMode="gray">
            <a:xfrm rot="16304340" flipH="1">
              <a:off x="178634" y="4276817"/>
              <a:ext cx="888787" cy="885044"/>
              <a:chOff x="4277517" y="3752400"/>
              <a:chExt cx="1154448" cy="1149586"/>
            </a:xfrm>
          </p:grpSpPr>
          <p:sp>
            <p:nvSpPr>
              <p:cNvPr id="34" name="Puolivapaa piirto 33"/>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5" name="Puolivapaa piirto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6" name="Puolivapaa piirto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7" name="Puolivapaa piirto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8" name="Puolivapaa piirto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grpSp>
      </p:grpSp>
      <p:grpSp>
        <p:nvGrpSpPr>
          <p:cNvPr id="83" name="Ryhmä 82" descr="Kukkia dian oikeassa reunassa"/>
          <p:cNvGrpSpPr/>
          <p:nvPr/>
        </p:nvGrpSpPr>
        <p:grpSpPr bwMode="gray">
          <a:xfrm>
            <a:off x="10666412" y="2618021"/>
            <a:ext cx="1376735" cy="4239979"/>
            <a:chOff x="10666412" y="2618021"/>
            <a:chExt cx="1376735" cy="4239979"/>
          </a:xfrm>
        </p:grpSpPr>
        <p:sp>
          <p:nvSpPr>
            <p:cNvPr id="82" name="Puolivapaa piirto 13"/>
            <p:cNvSpPr>
              <a:spLocks noEditPoints="1"/>
            </p:cNvSpPr>
            <p:nvPr/>
          </p:nvSpPr>
          <p:spPr bwMode="gray">
            <a:xfrm>
              <a:off x="11081335" y="4464333"/>
              <a:ext cx="842070" cy="2393667"/>
            </a:xfrm>
            <a:custGeom>
              <a:avLst/>
              <a:gdLst>
                <a:gd name="T0" fmla="*/ 31 w 274"/>
                <a:gd name="T1" fmla="*/ 768 h 826"/>
                <a:gd name="T2" fmla="*/ 21 w 274"/>
                <a:gd name="T3" fmla="*/ 826 h 826"/>
                <a:gd name="T4" fmla="*/ 29 w 274"/>
                <a:gd name="T5" fmla="*/ 826 h 826"/>
                <a:gd name="T6" fmla="*/ 107 w 274"/>
                <a:gd name="T7" fmla="*/ 491 h 826"/>
                <a:gd name="T8" fmla="*/ 139 w 274"/>
                <a:gd name="T9" fmla="*/ 364 h 826"/>
                <a:gd name="T10" fmla="*/ 272 w 274"/>
                <a:gd name="T11" fmla="*/ 359 h 826"/>
                <a:gd name="T12" fmla="*/ 274 w 274"/>
                <a:gd name="T13" fmla="*/ 351 h 826"/>
                <a:gd name="T14" fmla="*/ 141 w 274"/>
                <a:gd name="T15" fmla="*/ 354 h 826"/>
                <a:gd name="T16" fmla="*/ 139 w 274"/>
                <a:gd name="T17" fmla="*/ 0 h 826"/>
                <a:gd name="T18" fmla="*/ 132 w 274"/>
                <a:gd name="T19" fmla="*/ 3 h 826"/>
                <a:gd name="T20" fmla="*/ 131 w 274"/>
                <a:gd name="T21" fmla="*/ 357 h 826"/>
                <a:gd name="T22" fmla="*/ 96 w 274"/>
                <a:gd name="T23" fmla="*/ 382 h 826"/>
                <a:gd name="T24" fmla="*/ 50 w 274"/>
                <a:gd name="T25" fmla="*/ 451 h 826"/>
                <a:gd name="T26" fmla="*/ 21 w 274"/>
                <a:gd name="T27" fmla="*/ 393 h 826"/>
                <a:gd name="T28" fmla="*/ 14 w 274"/>
                <a:gd name="T29" fmla="*/ 396 h 826"/>
                <a:gd name="T30" fmla="*/ 45 w 274"/>
                <a:gd name="T31" fmla="*/ 462 h 826"/>
                <a:gd name="T32" fmla="*/ 31 w 274"/>
                <a:gd name="T33" fmla="*/ 768 h 826"/>
                <a:gd name="T34" fmla="*/ 102 w 274"/>
                <a:gd name="T35" fmla="*/ 389 h 826"/>
                <a:gd name="T36" fmla="*/ 129 w 274"/>
                <a:gd name="T37" fmla="*/ 369 h 826"/>
                <a:gd name="T38" fmla="*/ 98 w 274"/>
                <a:gd name="T39" fmla="*/ 489 h 826"/>
                <a:gd name="T40" fmla="*/ 36 w 274"/>
                <a:gd name="T41" fmla="*/ 744 h 826"/>
                <a:gd name="T42" fmla="*/ 102 w 274"/>
                <a:gd name="T43" fmla="*/ 389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4" h="826">
                  <a:moveTo>
                    <a:pt x="31" y="768"/>
                  </a:moveTo>
                  <a:cubicBezTo>
                    <a:pt x="27" y="787"/>
                    <a:pt x="24" y="806"/>
                    <a:pt x="21" y="826"/>
                  </a:cubicBezTo>
                  <a:cubicBezTo>
                    <a:pt x="29" y="826"/>
                    <a:pt x="29" y="826"/>
                    <a:pt x="29" y="826"/>
                  </a:cubicBezTo>
                  <a:cubicBezTo>
                    <a:pt x="51" y="698"/>
                    <a:pt x="81" y="589"/>
                    <a:pt x="107" y="491"/>
                  </a:cubicBezTo>
                  <a:cubicBezTo>
                    <a:pt x="118" y="446"/>
                    <a:pt x="129" y="404"/>
                    <a:pt x="139" y="364"/>
                  </a:cubicBezTo>
                  <a:cubicBezTo>
                    <a:pt x="174" y="348"/>
                    <a:pt x="219" y="346"/>
                    <a:pt x="272" y="359"/>
                  </a:cubicBezTo>
                  <a:cubicBezTo>
                    <a:pt x="274" y="351"/>
                    <a:pt x="274" y="351"/>
                    <a:pt x="274" y="351"/>
                  </a:cubicBezTo>
                  <a:cubicBezTo>
                    <a:pt x="222" y="338"/>
                    <a:pt x="178" y="338"/>
                    <a:pt x="141" y="354"/>
                  </a:cubicBezTo>
                  <a:cubicBezTo>
                    <a:pt x="173" y="217"/>
                    <a:pt x="184" y="107"/>
                    <a:pt x="139" y="0"/>
                  </a:cubicBezTo>
                  <a:cubicBezTo>
                    <a:pt x="132" y="3"/>
                    <a:pt x="132" y="3"/>
                    <a:pt x="132" y="3"/>
                  </a:cubicBezTo>
                  <a:cubicBezTo>
                    <a:pt x="177" y="109"/>
                    <a:pt x="164" y="220"/>
                    <a:pt x="131" y="357"/>
                  </a:cubicBezTo>
                  <a:cubicBezTo>
                    <a:pt x="119" y="364"/>
                    <a:pt x="107" y="372"/>
                    <a:pt x="96" y="382"/>
                  </a:cubicBezTo>
                  <a:cubicBezTo>
                    <a:pt x="76" y="401"/>
                    <a:pt x="61" y="424"/>
                    <a:pt x="50" y="451"/>
                  </a:cubicBezTo>
                  <a:cubicBezTo>
                    <a:pt x="21" y="393"/>
                    <a:pt x="21" y="393"/>
                    <a:pt x="21" y="393"/>
                  </a:cubicBezTo>
                  <a:cubicBezTo>
                    <a:pt x="14" y="396"/>
                    <a:pt x="14" y="396"/>
                    <a:pt x="14" y="396"/>
                  </a:cubicBezTo>
                  <a:cubicBezTo>
                    <a:pt x="45" y="462"/>
                    <a:pt x="45" y="462"/>
                    <a:pt x="45" y="462"/>
                  </a:cubicBezTo>
                  <a:cubicBezTo>
                    <a:pt x="0" y="584"/>
                    <a:pt x="29" y="756"/>
                    <a:pt x="31" y="768"/>
                  </a:cubicBezTo>
                  <a:close/>
                  <a:moveTo>
                    <a:pt x="102" y="389"/>
                  </a:moveTo>
                  <a:cubicBezTo>
                    <a:pt x="110" y="381"/>
                    <a:pt x="119" y="374"/>
                    <a:pt x="129" y="369"/>
                  </a:cubicBezTo>
                  <a:cubicBezTo>
                    <a:pt x="120" y="407"/>
                    <a:pt x="110" y="447"/>
                    <a:pt x="98" y="489"/>
                  </a:cubicBezTo>
                  <a:cubicBezTo>
                    <a:pt x="78" y="566"/>
                    <a:pt x="55" y="650"/>
                    <a:pt x="36" y="744"/>
                  </a:cubicBezTo>
                  <a:cubicBezTo>
                    <a:pt x="28" y="675"/>
                    <a:pt x="11" y="473"/>
                    <a:pt x="102" y="38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0" name="Puolivapaa piirto 23"/>
            <p:cNvSpPr>
              <a:spLocks/>
            </p:cNvSpPr>
            <p:nvPr/>
          </p:nvSpPr>
          <p:spPr bwMode="gray">
            <a:xfrm rot="18719809">
              <a:off x="11765934" y="6045503"/>
              <a:ext cx="200698" cy="20069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1" name="Puolivapaa piirto 27"/>
            <p:cNvSpPr>
              <a:spLocks/>
            </p:cNvSpPr>
            <p:nvPr/>
          </p:nvSpPr>
          <p:spPr bwMode="gray">
            <a:xfrm rot="18719809" flipV="1">
              <a:off x="11572170" y="2616716"/>
              <a:ext cx="106135" cy="108746"/>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43" name="Puolivapaa piirto 5"/>
            <p:cNvSpPr>
              <a:spLocks/>
            </p:cNvSpPr>
            <p:nvPr/>
          </p:nvSpPr>
          <p:spPr bwMode="gray">
            <a:xfrm rot="18200584">
              <a:off x="11560581" y="5201813"/>
              <a:ext cx="5528" cy="11055"/>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4" name="Rivi 6"/>
            <p:cNvSpPr>
              <a:spLocks noChangeShapeType="1"/>
            </p:cNvSpPr>
            <p:nvPr/>
          </p:nvSpPr>
          <p:spPr bwMode="gray">
            <a:xfrm rot="18200584" flipH="1" flipV="1">
              <a:off x="11560581" y="5201813"/>
              <a:ext cx="5528" cy="1105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5" name="Puolivapaa piirto 10"/>
            <p:cNvSpPr>
              <a:spLocks/>
            </p:cNvSpPr>
            <p:nvPr/>
          </p:nvSpPr>
          <p:spPr bwMode="gray">
            <a:xfrm rot="18694609">
              <a:off x="11379664" y="4584602"/>
              <a:ext cx="437369" cy="481059"/>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46" name="Puolivapaa piirto 25"/>
            <p:cNvSpPr>
              <a:spLocks/>
            </p:cNvSpPr>
            <p:nvPr/>
          </p:nvSpPr>
          <p:spPr bwMode="gray">
            <a:xfrm rot="16884820">
              <a:off x="10934141" y="5972481"/>
              <a:ext cx="304390" cy="345390"/>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7" name="Puolivapaa piirto 26"/>
            <p:cNvSpPr>
              <a:spLocks/>
            </p:cNvSpPr>
            <p:nvPr/>
          </p:nvSpPr>
          <p:spPr bwMode="gray">
            <a:xfrm rot="18200584">
              <a:off x="11077105" y="3154034"/>
              <a:ext cx="172736" cy="172736"/>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8" name="Puolivapaa piirto 31"/>
            <p:cNvSpPr>
              <a:spLocks/>
            </p:cNvSpPr>
            <p:nvPr/>
          </p:nvSpPr>
          <p:spPr bwMode="gray">
            <a:xfrm rot="18200584">
              <a:off x="11129266" y="4557578"/>
              <a:ext cx="129897" cy="131280"/>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9" name="Puolivapaa piirto 34"/>
            <p:cNvSpPr>
              <a:spLocks/>
            </p:cNvSpPr>
            <p:nvPr/>
          </p:nvSpPr>
          <p:spPr bwMode="gray">
            <a:xfrm rot="18200584">
              <a:off x="11516723" y="3589667"/>
              <a:ext cx="84296" cy="77386"/>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0" name="Puolivapaa piirto 49"/>
            <p:cNvSpPr>
              <a:spLocks/>
            </p:cNvSpPr>
            <p:nvPr/>
          </p:nvSpPr>
          <p:spPr bwMode="gray">
            <a:xfrm rot="18200584">
              <a:off x="11446291" y="6327413"/>
              <a:ext cx="140953" cy="139571"/>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1" name="Puolivapaa piirto 50"/>
            <p:cNvSpPr>
              <a:spLocks/>
            </p:cNvSpPr>
            <p:nvPr/>
          </p:nvSpPr>
          <p:spPr bwMode="gray">
            <a:xfrm rot="18200584">
              <a:off x="10778184" y="6620087"/>
              <a:ext cx="11055"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2" name="Rivi 76"/>
            <p:cNvSpPr>
              <a:spLocks noChangeShapeType="1"/>
            </p:cNvSpPr>
            <p:nvPr/>
          </p:nvSpPr>
          <p:spPr bwMode="gray">
            <a:xfrm rot="18200584" flipH="1">
              <a:off x="10778184" y="6620087"/>
              <a:ext cx="1105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3" name="Puolivapaa piirto 78"/>
            <p:cNvSpPr>
              <a:spLocks/>
            </p:cNvSpPr>
            <p:nvPr/>
          </p:nvSpPr>
          <p:spPr bwMode="gray">
            <a:xfrm rot="18200584">
              <a:off x="11631202" y="5236123"/>
              <a:ext cx="410585" cy="413304"/>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4" name="Puolivapaa piirto 79"/>
            <p:cNvSpPr>
              <a:spLocks/>
            </p:cNvSpPr>
            <p:nvPr/>
          </p:nvSpPr>
          <p:spPr bwMode="gray">
            <a:xfrm rot="18200584">
              <a:off x="11729090" y="5334011"/>
              <a:ext cx="214810" cy="21753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5" name="Puolivapaa piirto 82"/>
            <p:cNvSpPr>
              <a:spLocks/>
            </p:cNvSpPr>
            <p:nvPr/>
          </p:nvSpPr>
          <p:spPr bwMode="gray">
            <a:xfrm rot="18200584">
              <a:off x="11387846" y="6491559"/>
              <a:ext cx="82913" cy="9120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6" name="Puolivapaa piirto 84"/>
            <p:cNvSpPr>
              <a:spLocks/>
            </p:cNvSpPr>
            <p:nvPr/>
          </p:nvSpPr>
          <p:spPr bwMode="gray">
            <a:xfrm rot="18654775">
              <a:off x="11285659" y="4098012"/>
              <a:ext cx="439370" cy="430587"/>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7" name="Puolivapaa piirto 80"/>
            <p:cNvSpPr>
              <a:spLocks/>
            </p:cNvSpPr>
            <p:nvPr/>
          </p:nvSpPr>
          <p:spPr bwMode="gray">
            <a:xfrm rot="18654775" flipV="1">
              <a:off x="11435559" y="4243519"/>
              <a:ext cx="139573" cy="139573"/>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8" name="Puolivapaa piirto 84"/>
            <p:cNvSpPr>
              <a:spLocks/>
            </p:cNvSpPr>
            <p:nvPr/>
          </p:nvSpPr>
          <p:spPr bwMode="gray">
            <a:xfrm rot="18200584">
              <a:off x="11789521" y="5396741"/>
              <a:ext cx="93948" cy="9207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59" name="Ryhmä 58"/>
            <p:cNvGrpSpPr/>
            <p:nvPr/>
          </p:nvGrpSpPr>
          <p:grpSpPr bwMode="gray">
            <a:xfrm rot="21311827">
              <a:off x="11197677" y="5664822"/>
              <a:ext cx="407354" cy="408816"/>
              <a:chOff x="11057071" y="5480091"/>
              <a:chExt cx="473402" cy="475102"/>
            </a:xfrm>
          </p:grpSpPr>
          <p:sp>
            <p:nvSpPr>
              <p:cNvPr id="65" name="Puolivapaa piirto 83"/>
              <p:cNvSpPr>
                <a:spLocks/>
              </p:cNvSpPr>
              <p:nvPr/>
            </p:nvSpPr>
            <p:spPr bwMode="gray">
              <a:xfrm rot="18488757">
                <a:off x="11056221" y="5480941"/>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6" name="Puolivapaa piirto 80"/>
              <p:cNvSpPr>
                <a:spLocks/>
              </p:cNvSpPr>
              <p:nvPr/>
            </p:nvSpPr>
            <p:spPr bwMode="gray">
              <a:xfrm rot="18488757">
                <a:off x="11172328" y="5596198"/>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7" name="Puolivapaa piirto 84"/>
              <p:cNvSpPr>
                <a:spLocks/>
              </p:cNvSpPr>
              <p:nvPr/>
            </p:nvSpPr>
            <p:spPr bwMode="gray">
              <a:xfrm rot="18488757">
                <a:off x="11244787" y="5668863"/>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grpSp>
          <p:nvGrpSpPr>
            <p:cNvPr id="60" name="Ryhmä 59"/>
            <p:cNvGrpSpPr/>
            <p:nvPr/>
          </p:nvGrpSpPr>
          <p:grpSpPr bwMode="gray">
            <a:xfrm rot="21311827">
              <a:off x="10666412" y="5053297"/>
              <a:ext cx="643645" cy="641225"/>
              <a:chOff x="10472909" y="4641517"/>
              <a:chExt cx="895542" cy="892175"/>
            </a:xfrm>
          </p:grpSpPr>
          <p:sp>
            <p:nvSpPr>
              <p:cNvPr id="61" name="Puolivapaa piirto 32"/>
              <p:cNvSpPr>
                <a:spLocks/>
              </p:cNvSpPr>
              <p:nvPr/>
            </p:nvSpPr>
            <p:spPr bwMode="gray">
              <a:xfrm rot="17579822">
                <a:off x="10474592" y="4639834"/>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2" name="Puolivapaa piirto 33"/>
              <p:cNvSpPr>
                <a:spLocks/>
              </p:cNvSpPr>
              <p:nvPr/>
            </p:nvSpPr>
            <p:spPr bwMode="gray">
              <a:xfrm rot="17579822">
                <a:off x="10640041" y="4805497"/>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3" name="Puolivapaa piirto 32"/>
              <p:cNvSpPr>
                <a:spLocks/>
              </p:cNvSpPr>
              <p:nvPr/>
            </p:nvSpPr>
            <p:spPr bwMode="gray">
              <a:xfrm rot="17579822">
                <a:off x="10728400" y="4894600"/>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4" name="Soikio 63"/>
              <p:cNvSpPr/>
              <p:nvPr/>
            </p:nvSpPr>
            <p:spPr bwMode="gray">
              <a:xfrm rot="17579822" flipH="1">
                <a:off x="10844479" y="5011405"/>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grpSp>
      <p:sp>
        <p:nvSpPr>
          <p:cNvPr id="2" name="Otsikko 1"/>
          <p:cNvSpPr>
            <a:spLocks noGrp="1"/>
          </p:cNvSpPr>
          <p:nvPr>
            <p:ph type="title"/>
          </p:nvPr>
        </p:nvSpPr>
        <p:spPr>
          <a:xfrm>
            <a:off x="1524000" y="1709738"/>
            <a:ext cx="9144000" cy="2862262"/>
          </a:xfrm>
        </p:spPr>
        <p:txBody>
          <a:bodyPr rtlCol="0" anchor="b">
            <a:normAutofit/>
          </a:bodyPr>
          <a:lstStyle>
            <a:lvl1pPr>
              <a:defRPr sz="5200"/>
            </a:lvl1pPr>
          </a:lstStyle>
          <a:p>
            <a:pPr rtl="0"/>
            <a:r>
              <a:rPr lang="fi-FI" noProof="0" smtClean="0"/>
              <a:t>Muokkaa perustyyl. napsautt.</a:t>
            </a:r>
            <a:endParaRPr lang="fi-FI" noProof="0" dirty="0"/>
          </a:p>
        </p:txBody>
      </p:sp>
      <p:sp>
        <p:nvSpPr>
          <p:cNvPr id="3" name="Tekstin paikkamerkki 2"/>
          <p:cNvSpPr>
            <a:spLocks noGrp="1"/>
          </p:cNvSpPr>
          <p:nvPr>
            <p:ph type="body" idx="1"/>
          </p:nvPr>
        </p:nvSpPr>
        <p:spPr>
          <a:xfrm>
            <a:off x="1524000" y="4589463"/>
            <a:ext cx="9144000" cy="1280160"/>
          </a:xfrm>
        </p:spPr>
        <p:txBody>
          <a:bodyPr rtlCol="0"/>
          <a:lstStyle>
            <a:lvl1pPr marL="0" indent="0">
              <a:buNone/>
              <a:defRPr sz="240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fi-FI" noProof="0" smtClean="0"/>
              <a:t>Muokkaa tekstin perustyylejä</a:t>
            </a:r>
          </a:p>
        </p:txBody>
      </p:sp>
    </p:spTree>
    <p:extLst>
      <p:ext uri="{BB962C8B-B14F-4D97-AF65-F5344CB8AC3E}">
        <p14:creationId xmlns:p14="http://schemas.microsoft.com/office/powerpoint/2010/main" val="4133163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smtClean="0"/>
              <a:t>Muokkaa perustyyl. napsautt.</a:t>
            </a:r>
            <a:endParaRPr lang="fi-FI" noProof="0" dirty="0"/>
          </a:p>
        </p:txBody>
      </p:sp>
      <p:sp>
        <p:nvSpPr>
          <p:cNvPr id="3" name="Sisällön paikkamerkki 2"/>
          <p:cNvSpPr>
            <a:spLocks noGrp="1"/>
          </p:cNvSpPr>
          <p:nvPr>
            <p:ph sz="half" idx="1"/>
          </p:nvPr>
        </p:nvSpPr>
        <p:spPr>
          <a:xfrm>
            <a:off x="152400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Sisällön paikkamerkki 3"/>
          <p:cNvSpPr>
            <a:spLocks noGrp="1"/>
          </p:cNvSpPr>
          <p:nvPr>
            <p:ph sz="half" idx="2"/>
          </p:nvPr>
        </p:nvSpPr>
        <p:spPr>
          <a:xfrm>
            <a:off x="627888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6" name="Alatunnisteen paikkamerkki 5"/>
          <p:cNvSpPr>
            <a:spLocks noGrp="1"/>
          </p:cNvSpPr>
          <p:nvPr>
            <p:ph type="ftr" sz="quarter" idx="11"/>
          </p:nvPr>
        </p:nvSpPr>
        <p:spPr/>
        <p:txBody>
          <a:bodyPr rtlCol="0"/>
          <a:lstStyle/>
          <a:p>
            <a:pPr rtl="0"/>
            <a:r>
              <a:rPr lang="fi-FI" noProof="0" dirty="0" smtClean="0"/>
              <a:t>Lisää alatunniste</a:t>
            </a:r>
            <a:endParaRPr lang="fi-FI" noProof="0" dirty="0"/>
          </a:p>
        </p:txBody>
      </p:sp>
      <p:sp>
        <p:nvSpPr>
          <p:cNvPr id="5" name="Päivämäärän paikkamerkki 4"/>
          <p:cNvSpPr>
            <a:spLocks noGrp="1"/>
          </p:cNvSpPr>
          <p:nvPr>
            <p:ph type="dt" sz="half" idx="10"/>
          </p:nvPr>
        </p:nvSpPr>
        <p:spPr/>
        <p:txBody>
          <a:bodyPr rtlCol="0"/>
          <a:lstStyle/>
          <a:p>
            <a:pPr rtl="0"/>
            <a:fld id="{15437413-1DCD-4D38-813B-EA90CA3D7996}" type="datetime1">
              <a:rPr lang="fi-FI" noProof="0" smtClean="0"/>
              <a:t>28.4.2020</a:t>
            </a:fld>
            <a:endParaRPr lang="fi-FI" noProof="0" dirty="0"/>
          </a:p>
        </p:txBody>
      </p:sp>
      <p:sp>
        <p:nvSpPr>
          <p:cNvPr id="7" name="Dian numeron paikkamerkki 6"/>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3113528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smtClean="0"/>
              <a:t>Muokkaa perustyyl. napsautt.</a:t>
            </a:r>
            <a:endParaRPr lang="fi-FI" noProof="0" dirty="0"/>
          </a:p>
        </p:txBody>
      </p:sp>
      <p:sp>
        <p:nvSpPr>
          <p:cNvPr id="3" name="Tekstin paikkamerkki 2"/>
          <p:cNvSpPr>
            <a:spLocks noGrp="1"/>
          </p:cNvSpPr>
          <p:nvPr>
            <p:ph type="body" idx="1"/>
          </p:nvPr>
        </p:nvSpPr>
        <p:spPr>
          <a:xfrm>
            <a:off x="152400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smtClean="0"/>
              <a:t>Muokkaa tekstin perustyylejä</a:t>
            </a:r>
          </a:p>
        </p:txBody>
      </p:sp>
      <p:sp>
        <p:nvSpPr>
          <p:cNvPr id="4" name="Sisällön paikkamerkki 3"/>
          <p:cNvSpPr>
            <a:spLocks noGrp="1"/>
          </p:cNvSpPr>
          <p:nvPr>
            <p:ph sz="half" idx="2"/>
          </p:nvPr>
        </p:nvSpPr>
        <p:spPr>
          <a:xfrm>
            <a:off x="152400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5" name="Tekstin paikkamerkki 4"/>
          <p:cNvSpPr>
            <a:spLocks noGrp="1"/>
          </p:cNvSpPr>
          <p:nvPr>
            <p:ph type="body" sz="quarter" idx="3"/>
          </p:nvPr>
        </p:nvSpPr>
        <p:spPr>
          <a:xfrm>
            <a:off x="627888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smtClean="0"/>
              <a:t>Muokkaa tekstin perustyylejä</a:t>
            </a:r>
          </a:p>
        </p:txBody>
      </p:sp>
      <p:sp>
        <p:nvSpPr>
          <p:cNvPr id="6" name="Sisällön paikkamerkki 5"/>
          <p:cNvSpPr>
            <a:spLocks noGrp="1"/>
          </p:cNvSpPr>
          <p:nvPr>
            <p:ph sz="quarter" idx="4"/>
          </p:nvPr>
        </p:nvSpPr>
        <p:spPr>
          <a:xfrm>
            <a:off x="627888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8" name="Alatunnisteen paikkamerkki 7"/>
          <p:cNvSpPr>
            <a:spLocks noGrp="1"/>
          </p:cNvSpPr>
          <p:nvPr>
            <p:ph type="ftr" sz="quarter" idx="11"/>
          </p:nvPr>
        </p:nvSpPr>
        <p:spPr/>
        <p:txBody>
          <a:bodyPr rtlCol="0"/>
          <a:lstStyle/>
          <a:p>
            <a:pPr rtl="0"/>
            <a:r>
              <a:rPr lang="fi-FI" noProof="0" dirty="0" smtClean="0"/>
              <a:t>Lisää alatunniste</a:t>
            </a:r>
            <a:endParaRPr lang="fi-FI" noProof="0" dirty="0"/>
          </a:p>
        </p:txBody>
      </p:sp>
      <p:sp>
        <p:nvSpPr>
          <p:cNvPr id="7" name="Päivämäärän paikkamerkki 6"/>
          <p:cNvSpPr>
            <a:spLocks noGrp="1"/>
          </p:cNvSpPr>
          <p:nvPr>
            <p:ph type="dt" sz="half" idx="10"/>
          </p:nvPr>
        </p:nvSpPr>
        <p:spPr/>
        <p:txBody>
          <a:bodyPr rtlCol="0"/>
          <a:lstStyle/>
          <a:p>
            <a:pPr rtl="0"/>
            <a:fld id="{622253A3-4A58-4A84-AFA0-4A10170AF711}" type="datetime1">
              <a:rPr lang="fi-FI" noProof="0" smtClean="0"/>
              <a:t>28.4.2020</a:t>
            </a:fld>
            <a:endParaRPr lang="fi-FI" noProof="0" dirty="0"/>
          </a:p>
        </p:txBody>
      </p:sp>
      <p:sp>
        <p:nvSpPr>
          <p:cNvPr id="9" name="Dian numeron paikkamerkki 8"/>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54804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smtClean="0"/>
              <a:t>Muokkaa perustyyl. napsautt.</a:t>
            </a:r>
            <a:endParaRPr lang="fi-FI" noProof="0" dirty="0"/>
          </a:p>
        </p:txBody>
      </p:sp>
      <p:sp>
        <p:nvSpPr>
          <p:cNvPr id="4" name="Alatunnisteen paikkamerkki 3"/>
          <p:cNvSpPr>
            <a:spLocks noGrp="1"/>
          </p:cNvSpPr>
          <p:nvPr>
            <p:ph type="ftr" sz="quarter" idx="11"/>
          </p:nvPr>
        </p:nvSpPr>
        <p:spPr/>
        <p:txBody>
          <a:bodyPr rtlCol="0"/>
          <a:lstStyle/>
          <a:p>
            <a:pPr rtl="0"/>
            <a:r>
              <a:rPr lang="fi-FI" noProof="0" dirty="0" smtClean="0"/>
              <a:t>Lisää alatunniste</a:t>
            </a:r>
            <a:endParaRPr lang="fi-FI" noProof="0" dirty="0"/>
          </a:p>
        </p:txBody>
      </p:sp>
      <p:sp>
        <p:nvSpPr>
          <p:cNvPr id="3" name="Päivämäärän paikkamerkki 2"/>
          <p:cNvSpPr>
            <a:spLocks noGrp="1"/>
          </p:cNvSpPr>
          <p:nvPr>
            <p:ph type="dt" sz="half" idx="10"/>
          </p:nvPr>
        </p:nvSpPr>
        <p:spPr/>
        <p:txBody>
          <a:bodyPr rtlCol="0"/>
          <a:lstStyle/>
          <a:p>
            <a:pPr rtl="0"/>
            <a:fld id="{F39753F3-EEA4-42B5-B493-867C70EA1907}" type="datetime1">
              <a:rPr lang="fi-FI" noProof="0" smtClean="0"/>
              <a:t>28.4.2020</a:t>
            </a:fld>
            <a:endParaRPr lang="fi-FI" noProof="0" dirty="0"/>
          </a:p>
        </p:txBody>
      </p:sp>
      <p:sp>
        <p:nvSpPr>
          <p:cNvPr id="5" name="Dian numeron paikkamerkki 4"/>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313486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3" name="Alatunnisteen paikkamerkki 2"/>
          <p:cNvSpPr>
            <a:spLocks noGrp="1"/>
          </p:cNvSpPr>
          <p:nvPr>
            <p:ph type="ftr" sz="quarter" idx="11"/>
          </p:nvPr>
        </p:nvSpPr>
        <p:spPr/>
        <p:txBody>
          <a:bodyPr rtlCol="0"/>
          <a:lstStyle/>
          <a:p>
            <a:pPr rtl="0"/>
            <a:r>
              <a:rPr lang="fi-FI" noProof="0" dirty="0" smtClean="0"/>
              <a:t>Lisää alatunniste</a:t>
            </a:r>
            <a:endParaRPr lang="fi-FI" noProof="0" dirty="0"/>
          </a:p>
        </p:txBody>
      </p:sp>
      <p:sp>
        <p:nvSpPr>
          <p:cNvPr id="2" name="Päivämäärän paikkamerkki 1"/>
          <p:cNvSpPr>
            <a:spLocks noGrp="1"/>
          </p:cNvSpPr>
          <p:nvPr>
            <p:ph type="dt" sz="half" idx="10"/>
          </p:nvPr>
        </p:nvSpPr>
        <p:spPr/>
        <p:txBody>
          <a:bodyPr rtlCol="0"/>
          <a:lstStyle/>
          <a:p>
            <a:pPr rtl="0"/>
            <a:fld id="{111ACDF0-2120-4103-9798-FC77E184DDF5}" type="datetime1">
              <a:rPr lang="fi-FI" noProof="0" smtClean="0"/>
              <a:t>28.4.2020</a:t>
            </a:fld>
            <a:endParaRPr lang="fi-FI" noProof="0" dirty="0"/>
          </a:p>
        </p:txBody>
      </p:sp>
      <p:sp>
        <p:nvSpPr>
          <p:cNvPr id="4" name="Dian numeron paikkamerkki 3"/>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122498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grpSp>
        <p:nvGrpSpPr>
          <p:cNvPr id="8" name="Ryhmä 7"/>
          <p:cNvGrpSpPr/>
          <p:nvPr/>
        </p:nvGrpSpPr>
        <p:grpSpPr>
          <a:xfrm>
            <a:off x="11123612" y="4051301"/>
            <a:ext cx="965215" cy="2807461"/>
            <a:chOff x="11123612" y="4051301"/>
            <a:chExt cx="965215" cy="2807461"/>
          </a:xfrm>
        </p:grpSpPr>
        <p:sp>
          <p:nvSpPr>
            <p:cNvPr id="9" name="Puolivapaa piirto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Rivi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2" name="Puolivapaa piirto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4" name="Puolivapaa piirto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2" name="Otsikko 1"/>
          <p:cNvSpPr>
            <a:spLocks noGrp="1"/>
          </p:cNvSpPr>
          <p:nvPr>
            <p:ph type="title"/>
          </p:nvPr>
        </p:nvSpPr>
        <p:spPr>
          <a:xfrm>
            <a:off x="7699248" y="1996440"/>
            <a:ext cx="3200400" cy="2194560"/>
          </a:xfrm>
        </p:spPr>
        <p:txBody>
          <a:bodyPr rtlCol="0" anchor="b">
            <a:normAutofit/>
          </a:bodyPr>
          <a:lstStyle>
            <a:lvl1pPr>
              <a:defRPr sz="3200"/>
            </a:lvl1pPr>
          </a:lstStyle>
          <a:p>
            <a:pPr rtl="0"/>
            <a:r>
              <a:rPr lang="fi-FI" noProof="0" smtClean="0"/>
              <a:t>Muokkaa perustyyl. napsautt.</a:t>
            </a:r>
            <a:endParaRPr lang="fi-FI" noProof="0" dirty="0"/>
          </a:p>
        </p:txBody>
      </p:sp>
      <p:sp>
        <p:nvSpPr>
          <p:cNvPr id="3" name="Sisällön paikkamerkki 2"/>
          <p:cNvSpPr>
            <a:spLocks noGrp="1"/>
          </p:cNvSpPr>
          <p:nvPr>
            <p:ph idx="1"/>
          </p:nvPr>
        </p:nvSpPr>
        <p:spPr>
          <a:xfrm>
            <a:off x="838200" y="838200"/>
            <a:ext cx="6400800" cy="5181600"/>
          </a:xfrm>
        </p:spPr>
        <p:txBody>
          <a:bodyPr rtlCol="0">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fi-FI" noProof="0" smtClean="0"/>
              <a:t>Muokkaa tekstin perustyylejä</a:t>
            </a:r>
          </a:p>
          <a:p>
            <a:pPr lvl="1" rtl="0"/>
            <a:r>
              <a:rPr lang="fi-FI" noProof="0" smtClean="0"/>
              <a:t>toinen taso</a:t>
            </a:r>
          </a:p>
          <a:p>
            <a:pPr lvl="2" rtl="0"/>
            <a:r>
              <a:rPr lang="fi-FI" noProof="0" smtClean="0"/>
              <a:t>kolmas taso</a:t>
            </a:r>
          </a:p>
          <a:p>
            <a:pPr lvl="3" rtl="0"/>
            <a:r>
              <a:rPr lang="fi-FI" noProof="0" smtClean="0"/>
              <a:t>neljäs taso</a:t>
            </a:r>
          </a:p>
          <a:p>
            <a:pPr lvl="4" rtl="0"/>
            <a:r>
              <a:rPr lang="fi-FI" noProof="0" smtClean="0"/>
              <a:t>viides taso</a:t>
            </a:r>
            <a:endParaRPr lang="fi-FI" noProof="0" dirty="0"/>
          </a:p>
        </p:txBody>
      </p:sp>
      <p:sp>
        <p:nvSpPr>
          <p:cNvPr id="4" name="Tekstin paikkamerkki 3"/>
          <p:cNvSpPr>
            <a:spLocks noGrp="1"/>
          </p:cNvSpPr>
          <p:nvPr>
            <p:ph type="body" sz="half" idx="2"/>
          </p:nvPr>
        </p:nvSpPr>
        <p:spPr>
          <a:xfrm>
            <a:off x="7697724" y="4258426"/>
            <a:ext cx="3203448" cy="1761373"/>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smtClean="0"/>
              <a:t>Muokkaa tekstin perustyylejä</a:t>
            </a:r>
          </a:p>
        </p:txBody>
      </p:sp>
      <p:sp>
        <p:nvSpPr>
          <p:cNvPr id="6" name="Alatunnisteen paikkamerkki 5"/>
          <p:cNvSpPr>
            <a:spLocks noGrp="1"/>
          </p:cNvSpPr>
          <p:nvPr>
            <p:ph type="ftr" sz="quarter" idx="11"/>
          </p:nvPr>
        </p:nvSpPr>
        <p:spPr/>
        <p:txBody>
          <a:bodyPr rtlCol="0"/>
          <a:lstStyle/>
          <a:p>
            <a:pPr rtl="0"/>
            <a:r>
              <a:rPr lang="fi-FI" noProof="0" dirty="0" smtClean="0"/>
              <a:t>Lisää alatunniste</a:t>
            </a:r>
            <a:endParaRPr lang="fi-FI" noProof="0" dirty="0"/>
          </a:p>
        </p:txBody>
      </p:sp>
      <p:sp>
        <p:nvSpPr>
          <p:cNvPr id="5" name="Päivämäärän paikkamerkki 4"/>
          <p:cNvSpPr>
            <a:spLocks noGrp="1"/>
          </p:cNvSpPr>
          <p:nvPr>
            <p:ph type="dt" sz="half" idx="10"/>
          </p:nvPr>
        </p:nvSpPr>
        <p:spPr/>
        <p:txBody>
          <a:bodyPr rtlCol="0"/>
          <a:lstStyle/>
          <a:p>
            <a:pPr rtl="0"/>
            <a:fld id="{AF72DB97-779C-44AA-B913-9111F2B1208A}" type="datetime1">
              <a:rPr lang="fi-FI" noProof="0" smtClean="0"/>
              <a:t>28.4.2020</a:t>
            </a:fld>
            <a:endParaRPr lang="fi-FI" noProof="0" dirty="0"/>
          </a:p>
        </p:txBody>
      </p:sp>
      <p:sp>
        <p:nvSpPr>
          <p:cNvPr id="7" name="Dian numeron paikkamerkki 6"/>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205536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 ja kuvateksti">
    <p:spTree>
      <p:nvGrpSpPr>
        <p:cNvPr id="1" name=""/>
        <p:cNvGrpSpPr/>
        <p:nvPr/>
      </p:nvGrpSpPr>
      <p:grpSpPr>
        <a:xfrm>
          <a:off x="0" y="0"/>
          <a:ext cx="0" cy="0"/>
          <a:chOff x="0" y="0"/>
          <a:chExt cx="0" cy="0"/>
        </a:xfrm>
      </p:grpSpPr>
      <p:grpSp>
        <p:nvGrpSpPr>
          <p:cNvPr id="8" name="Ryhmä 7"/>
          <p:cNvGrpSpPr/>
          <p:nvPr/>
        </p:nvGrpSpPr>
        <p:grpSpPr>
          <a:xfrm>
            <a:off x="11123612" y="4051301"/>
            <a:ext cx="965215" cy="2807461"/>
            <a:chOff x="11123612" y="4051301"/>
            <a:chExt cx="965215" cy="2807461"/>
          </a:xfrm>
        </p:grpSpPr>
        <p:sp>
          <p:nvSpPr>
            <p:cNvPr id="9" name="Puolivapaa piirto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Rivi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2" name="Puolivapaa piirto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4" name="Puolivapaa piirto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2" name="Otsikko 1"/>
          <p:cNvSpPr>
            <a:spLocks noGrp="1"/>
          </p:cNvSpPr>
          <p:nvPr>
            <p:ph type="title"/>
          </p:nvPr>
        </p:nvSpPr>
        <p:spPr>
          <a:xfrm>
            <a:off x="7699248" y="1993392"/>
            <a:ext cx="3200400" cy="2194560"/>
          </a:xfrm>
        </p:spPr>
        <p:txBody>
          <a:bodyPr rtlCol="0" anchor="b">
            <a:normAutofit/>
          </a:bodyPr>
          <a:lstStyle>
            <a:lvl1pPr>
              <a:defRPr sz="3200"/>
            </a:lvl1pPr>
          </a:lstStyle>
          <a:p>
            <a:pPr rtl="0"/>
            <a:r>
              <a:rPr lang="fi-FI" noProof="0" smtClean="0"/>
              <a:t>Muokkaa perustyyl. napsautt.</a:t>
            </a:r>
            <a:endParaRPr lang="fi-FI" noProof="0" dirty="0"/>
          </a:p>
        </p:txBody>
      </p:sp>
      <p:sp>
        <p:nvSpPr>
          <p:cNvPr id="3" name="Kuvan paikkamerkki 2" descr="Tyhjä paikkamerkki kuvan lisäämistä varten. Napsauta paikkamerkkiä ja valitse kuva, jonka haluat lisätä"/>
          <p:cNvSpPr>
            <a:spLocks noGrp="1"/>
          </p:cNvSpPr>
          <p:nvPr>
            <p:ph type="pic" idx="1"/>
          </p:nvPr>
        </p:nvSpPr>
        <p:spPr>
          <a:xfrm>
            <a:off x="838198" y="838200"/>
            <a:ext cx="6400800" cy="5181600"/>
          </a:xfrm>
          <a:solidFill>
            <a:schemeClr val="bg2">
              <a:lumMod val="90000"/>
            </a:schemeClr>
          </a:solidFill>
          <a:ln w="76200">
            <a:solidFill>
              <a:schemeClr val="bg1"/>
            </a:solidFill>
            <a:miter lim="800000"/>
          </a:ln>
        </p:spPr>
        <p:txBody>
          <a:bodyPr tIns="36576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noProof="0" smtClean="0"/>
              <a:t>Lisää kuva napsauttamalla kuvaketta</a:t>
            </a:r>
            <a:endParaRPr lang="fi-FI" noProof="0" dirty="0"/>
          </a:p>
        </p:txBody>
      </p:sp>
      <p:sp>
        <p:nvSpPr>
          <p:cNvPr id="4" name="Tekstin paikkamerkki 3"/>
          <p:cNvSpPr>
            <a:spLocks noGrp="1"/>
          </p:cNvSpPr>
          <p:nvPr>
            <p:ph type="body" sz="half" idx="2"/>
          </p:nvPr>
        </p:nvSpPr>
        <p:spPr>
          <a:xfrm>
            <a:off x="7699248" y="4255008"/>
            <a:ext cx="3200400" cy="1764792"/>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smtClean="0"/>
              <a:t>Muokkaa tekstin perustyylejä</a:t>
            </a:r>
          </a:p>
        </p:txBody>
      </p:sp>
      <p:sp>
        <p:nvSpPr>
          <p:cNvPr id="6" name="Alatunnisteen paikkamerkki 5"/>
          <p:cNvSpPr>
            <a:spLocks noGrp="1"/>
          </p:cNvSpPr>
          <p:nvPr>
            <p:ph type="ftr" sz="quarter" idx="11"/>
          </p:nvPr>
        </p:nvSpPr>
        <p:spPr/>
        <p:txBody>
          <a:bodyPr rtlCol="0"/>
          <a:lstStyle/>
          <a:p>
            <a:pPr rtl="0"/>
            <a:r>
              <a:rPr lang="fi-FI" noProof="0" dirty="0" smtClean="0"/>
              <a:t>Lisää alatunniste</a:t>
            </a:r>
            <a:endParaRPr lang="fi-FI" noProof="0" dirty="0"/>
          </a:p>
        </p:txBody>
      </p:sp>
      <p:sp>
        <p:nvSpPr>
          <p:cNvPr id="5" name="Päivämäärän paikkamerkki 4"/>
          <p:cNvSpPr>
            <a:spLocks noGrp="1"/>
          </p:cNvSpPr>
          <p:nvPr>
            <p:ph type="dt" sz="half" idx="10"/>
          </p:nvPr>
        </p:nvSpPr>
        <p:spPr/>
        <p:txBody>
          <a:bodyPr rtlCol="0"/>
          <a:lstStyle/>
          <a:p>
            <a:pPr rtl="0"/>
            <a:fld id="{075A6732-5344-4890-AE10-765378E4C379}" type="datetime1">
              <a:rPr lang="fi-FI" noProof="0" smtClean="0"/>
              <a:t>28.4.2020</a:t>
            </a:fld>
            <a:endParaRPr lang="fi-FI" noProof="0" dirty="0"/>
          </a:p>
        </p:txBody>
      </p:sp>
      <p:sp>
        <p:nvSpPr>
          <p:cNvPr id="7" name="Dian numeron paikkamerkki 6"/>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1063148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effectLst/>
      </p:bgPr>
    </p:bg>
    <p:spTree>
      <p:nvGrpSpPr>
        <p:cNvPr id="1" name=""/>
        <p:cNvGrpSpPr/>
        <p:nvPr/>
      </p:nvGrpSpPr>
      <p:grpSpPr>
        <a:xfrm>
          <a:off x="0" y="0"/>
          <a:ext cx="0" cy="0"/>
          <a:chOff x="0" y="0"/>
          <a:chExt cx="0" cy="0"/>
        </a:xfrm>
      </p:grpSpPr>
      <p:grpSp>
        <p:nvGrpSpPr>
          <p:cNvPr id="63" name="Ryhmä 62" descr="Yksittäinen kukka dian oikeassa reunassa"/>
          <p:cNvGrpSpPr/>
          <p:nvPr userDrawn="1"/>
        </p:nvGrpSpPr>
        <p:grpSpPr bwMode="gray">
          <a:xfrm>
            <a:off x="11123612" y="4051301"/>
            <a:ext cx="965215" cy="2807461"/>
            <a:chOff x="11123612" y="4051301"/>
            <a:chExt cx="965215" cy="2807461"/>
          </a:xfrm>
        </p:grpSpPr>
        <p:sp>
          <p:nvSpPr>
            <p:cNvPr id="38" name="Puolivapaa piirto 44"/>
            <p:cNvSpPr>
              <a:spLocks/>
            </p:cNvSpPr>
            <p:nvPr userDrawn="1"/>
          </p:nvSpPr>
          <p:spPr bwMode="gray">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9" name="Rivi 45"/>
            <p:cNvSpPr>
              <a:spLocks noChangeShapeType="1"/>
            </p:cNvSpPr>
            <p:nvPr userDrawn="1"/>
          </p:nvSpPr>
          <p:spPr bwMode="gray">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0" name="Puolivapaa piirto 46"/>
            <p:cNvSpPr>
              <a:spLocks/>
            </p:cNvSpPr>
            <p:nvPr userDrawn="1"/>
          </p:nvSpPr>
          <p:spPr bwMode="gray">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1" name="Puolivapaa piirto 47"/>
            <p:cNvSpPr>
              <a:spLocks/>
            </p:cNvSpPr>
            <p:nvPr userDrawn="1"/>
          </p:nvSpPr>
          <p:spPr bwMode="gray">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2" name="Puolivapaa piirto 48"/>
            <p:cNvSpPr>
              <a:spLocks/>
            </p:cNvSpPr>
            <p:nvPr userDrawn="1"/>
          </p:nvSpPr>
          <p:spPr bwMode="gray">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3" name="Puolivapaa piirto 49"/>
            <p:cNvSpPr>
              <a:spLocks/>
            </p:cNvSpPr>
            <p:nvPr userDrawn="1"/>
          </p:nvSpPr>
          <p:spPr bwMode="gray">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6" name="Puolivapaa piirto 10"/>
            <p:cNvSpPr>
              <a:spLocks/>
            </p:cNvSpPr>
            <p:nvPr userDrawn="1"/>
          </p:nvSpPr>
          <p:spPr bwMode="gray">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7" name="Puolivapaa piirto 16"/>
            <p:cNvSpPr>
              <a:spLocks/>
            </p:cNvSpPr>
            <p:nvPr userDrawn="1"/>
          </p:nvSpPr>
          <p:spPr bwMode="gray">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8" name="Puolivapaa piirto 18"/>
            <p:cNvSpPr>
              <a:spLocks/>
            </p:cNvSpPr>
            <p:nvPr userDrawn="1"/>
          </p:nvSpPr>
          <p:spPr bwMode="gray">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grpSp>
        <p:nvGrpSpPr>
          <p:cNvPr id="62" name="Ryhmä 61" descr="Kukkia dian vasemmassa reunassa"/>
          <p:cNvGrpSpPr/>
          <p:nvPr userDrawn="1"/>
        </p:nvGrpSpPr>
        <p:grpSpPr bwMode="gray">
          <a:xfrm>
            <a:off x="44450" y="1370013"/>
            <a:ext cx="1198563" cy="5487987"/>
            <a:chOff x="44450" y="1370013"/>
            <a:chExt cx="1198563" cy="5487987"/>
          </a:xfrm>
        </p:grpSpPr>
        <p:sp>
          <p:nvSpPr>
            <p:cNvPr id="9" name="Puolivapaa piirto 5"/>
            <p:cNvSpPr>
              <a:spLocks/>
            </p:cNvSpPr>
            <p:nvPr userDrawn="1"/>
          </p:nvSpPr>
          <p:spPr bwMode="gray">
            <a:xfrm flipH="1">
              <a:off x="277813" y="6858000"/>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Rivi 6"/>
            <p:cNvSpPr>
              <a:spLocks noChangeShapeType="1"/>
            </p:cNvSpPr>
            <p:nvPr userDrawn="1"/>
          </p:nvSpPr>
          <p:spPr bwMode="gray">
            <a:xfrm>
              <a:off x="277813" y="6858000"/>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7"/>
            <p:cNvSpPr>
              <a:spLocks/>
            </p:cNvSpPr>
            <p:nvPr userDrawn="1"/>
          </p:nvSpPr>
          <p:spPr bwMode="gray">
            <a:xfrm flipH="1">
              <a:off x="117475" y="5873750"/>
              <a:ext cx="173038" cy="984250"/>
            </a:xfrm>
            <a:custGeom>
              <a:avLst/>
              <a:gdLst>
                <a:gd name="T0" fmla="*/ 0 w 70"/>
                <a:gd name="T1" fmla="*/ 402 h 402"/>
                <a:gd name="T2" fmla="*/ 0 w 70"/>
                <a:gd name="T3" fmla="*/ 1 h 402"/>
                <a:gd name="T4" fmla="*/ 4 w 70"/>
                <a:gd name="T5" fmla="*/ 0 h 402"/>
                <a:gd name="T6" fmla="*/ 5 w 70"/>
                <a:gd name="T7" fmla="*/ 402 h 402"/>
              </a:gdLst>
              <a:ahLst/>
              <a:cxnLst>
                <a:cxn ang="0">
                  <a:pos x="T0" y="T1"/>
                </a:cxn>
                <a:cxn ang="0">
                  <a:pos x="T2" y="T3"/>
                </a:cxn>
                <a:cxn ang="0">
                  <a:pos x="T4" y="T5"/>
                </a:cxn>
                <a:cxn ang="0">
                  <a:pos x="T6" y="T7"/>
                </a:cxn>
              </a:cxnLst>
              <a:rect l="0" t="0" r="r" b="b"/>
              <a:pathLst>
                <a:path w="70" h="402">
                  <a:moveTo>
                    <a:pt x="0" y="402"/>
                  </a:moveTo>
                  <a:cubicBezTo>
                    <a:pt x="66" y="232"/>
                    <a:pt x="1" y="4"/>
                    <a:pt x="0" y="1"/>
                  </a:cubicBezTo>
                  <a:cubicBezTo>
                    <a:pt x="4" y="0"/>
                    <a:pt x="4" y="0"/>
                    <a:pt x="4" y="0"/>
                  </a:cubicBezTo>
                  <a:cubicBezTo>
                    <a:pt x="5" y="2"/>
                    <a:pt x="70" y="231"/>
                    <a:pt x="5" y="402"/>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2" name="Puolivapaa piirto 8"/>
            <p:cNvSpPr>
              <a:spLocks/>
            </p:cNvSpPr>
            <p:nvPr userDrawn="1"/>
          </p:nvSpPr>
          <p:spPr bwMode="gray">
            <a:xfrm flipH="1">
              <a:off x="79375" y="3760788"/>
              <a:ext cx="87313" cy="76200"/>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12"/>
            <p:cNvSpPr>
              <a:spLocks/>
            </p:cNvSpPr>
            <p:nvPr userDrawn="1"/>
          </p:nvSpPr>
          <p:spPr bwMode="gray">
            <a:xfrm flipH="1">
              <a:off x="241300" y="4100513"/>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4" name="Puolivapaa piirto 13"/>
            <p:cNvSpPr>
              <a:spLocks/>
            </p:cNvSpPr>
            <p:nvPr userDrawn="1"/>
          </p:nvSpPr>
          <p:spPr bwMode="gray">
            <a:xfrm flipH="1">
              <a:off x="762001" y="4652963"/>
              <a:ext cx="88900" cy="85725"/>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4"/>
            <p:cNvSpPr>
              <a:spLocks/>
            </p:cNvSpPr>
            <p:nvPr userDrawn="1"/>
          </p:nvSpPr>
          <p:spPr bwMode="gray">
            <a:xfrm flipH="1">
              <a:off x="312738" y="2260600"/>
              <a:ext cx="730251" cy="4597400"/>
            </a:xfrm>
            <a:custGeom>
              <a:avLst/>
              <a:gdLst>
                <a:gd name="T0" fmla="*/ 171 w 297"/>
                <a:gd name="T1" fmla="*/ 0 h 1879"/>
                <a:gd name="T2" fmla="*/ 168 w 297"/>
                <a:gd name="T3" fmla="*/ 3 h 1879"/>
                <a:gd name="T4" fmla="*/ 264 w 297"/>
                <a:gd name="T5" fmla="*/ 422 h 1879"/>
                <a:gd name="T6" fmla="*/ 222 w 297"/>
                <a:gd name="T7" fmla="*/ 365 h 1879"/>
                <a:gd name="T8" fmla="*/ 219 w 297"/>
                <a:gd name="T9" fmla="*/ 368 h 1879"/>
                <a:gd name="T10" fmla="*/ 264 w 297"/>
                <a:gd name="T11" fmla="*/ 428 h 1879"/>
                <a:gd name="T12" fmla="*/ 264 w 297"/>
                <a:gd name="T13" fmla="*/ 428 h 1879"/>
                <a:gd name="T14" fmla="*/ 232 w 297"/>
                <a:gd name="T15" fmla="*/ 984 h 1879"/>
                <a:gd name="T16" fmla="*/ 0 w 297"/>
                <a:gd name="T17" fmla="*/ 1879 h 1879"/>
                <a:gd name="T18" fmla="*/ 5 w 297"/>
                <a:gd name="T19" fmla="*/ 1879 h 1879"/>
                <a:gd name="T20" fmla="*/ 236 w 297"/>
                <a:gd name="T21" fmla="*/ 985 h 1879"/>
                <a:gd name="T22" fmla="*/ 171 w 297"/>
                <a:gd name="T23" fmla="*/ 0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7" h="1879">
                  <a:moveTo>
                    <a:pt x="171" y="0"/>
                  </a:moveTo>
                  <a:cubicBezTo>
                    <a:pt x="168" y="3"/>
                    <a:pt x="168" y="3"/>
                    <a:pt x="168" y="3"/>
                  </a:cubicBezTo>
                  <a:cubicBezTo>
                    <a:pt x="225" y="70"/>
                    <a:pt x="258" y="217"/>
                    <a:pt x="264" y="422"/>
                  </a:cubicBezTo>
                  <a:cubicBezTo>
                    <a:pt x="222" y="365"/>
                    <a:pt x="222" y="365"/>
                    <a:pt x="222" y="365"/>
                  </a:cubicBezTo>
                  <a:cubicBezTo>
                    <a:pt x="219" y="368"/>
                    <a:pt x="219" y="368"/>
                    <a:pt x="219" y="368"/>
                  </a:cubicBezTo>
                  <a:cubicBezTo>
                    <a:pt x="264" y="428"/>
                    <a:pt x="264" y="428"/>
                    <a:pt x="264" y="428"/>
                  </a:cubicBezTo>
                  <a:cubicBezTo>
                    <a:pt x="264" y="428"/>
                    <a:pt x="264" y="428"/>
                    <a:pt x="264" y="428"/>
                  </a:cubicBezTo>
                  <a:cubicBezTo>
                    <a:pt x="269" y="583"/>
                    <a:pt x="258" y="772"/>
                    <a:pt x="232" y="984"/>
                  </a:cubicBezTo>
                  <a:cubicBezTo>
                    <a:pt x="181" y="1404"/>
                    <a:pt x="83" y="1780"/>
                    <a:pt x="0" y="1879"/>
                  </a:cubicBezTo>
                  <a:cubicBezTo>
                    <a:pt x="5" y="1879"/>
                    <a:pt x="5" y="1879"/>
                    <a:pt x="5" y="1879"/>
                  </a:cubicBezTo>
                  <a:cubicBezTo>
                    <a:pt x="88" y="1775"/>
                    <a:pt x="185" y="1401"/>
                    <a:pt x="236" y="985"/>
                  </a:cubicBezTo>
                  <a:cubicBezTo>
                    <a:pt x="297" y="487"/>
                    <a:pt x="273" y="119"/>
                    <a:pt x="171" y="0"/>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5"/>
            <p:cNvSpPr>
              <a:spLocks/>
            </p:cNvSpPr>
            <p:nvPr userDrawn="1"/>
          </p:nvSpPr>
          <p:spPr bwMode="gray">
            <a:xfrm flipH="1">
              <a:off x="273050"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Rivi 14"/>
            <p:cNvSpPr>
              <a:spLocks noChangeShapeType="1"/>
            </p:cNvSpPr>
            <p:nvPr userDrawn="1"/>
          </p:nvSpPr>
          <p:spPr bwMode="gray">
            <a:xfrm>
              <a:off x="273050"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8" name="Puolivapaa piirto 17"/>
            <p:cNvSpPr>
              <a:spLocks/>
            </p:cNvSpPr>
            <p:nvPr userDrawn="1"/>
          </p:nvSpPr>
          <p:spPr bwMode="gray">
            <a:xfrm flipH="1">
              <a:off x="273050" y="3594100"/>
              <a:ext cx="554038" cy="3263900"/>
            </a:xfrm>
            <a:custGeom>
              <a:avLst/>
              <a:gdLst>
                <a:gd name="T0" fmla="*/ 221 w 225"/>
                <a:gd name="T1" fmla="*/ 1334 h 1334"/>
                <a:gd name="T2" fmla="*/ 145 w 225"/>
                <a:gd name="T3" fmla="*/ 843 h 1334"/>
                <a:gd name="T4" fmla="*/ 0 w 225"/>
                <a:gd name="T5" fmla="*/ 1 h 1334"/>
                <a:gd name="T6" fmla="*/ 4 w 225"/>
                <a:gd name="T7" fmla="*/ 0 h 1334"/>
                <a:gd name="T8" fmla="*/ 149 w 225"/>
                <a:gd name="T9" fmla="*/ 842 h 1334"/>
                <a:gd name="T10" fmla="*/ 225 w 225"/>
                <a:gd name="T11" fmla="*/ 1334 h 1334"/>
              </a:gdLst>
              <a:ahLst/>
              <a:cxnLst>
                <a:cxn ang="0">
                  <a:pos x="T0" y="T1"/>
                </a:cxn>
                <a:cxn ang="0">
                  <a:pos x="T2" y="T3"/>
                </a:cxn>
                <a:cxn ang="0">
                  <a:pos x="T4" y="T5"/>
                </a:cxn>
                <a:cxn ang="0">
                  <a:pos x="T6" y="T7"/>
                </a:cxn>
                <a:cxn ang="0">
                  <a:pos x="T8" y="T9"/>
                </a:cxn>
                <a:cxn ang="0">
                  <a:pos x="T10" y="T11"/>
                </a:cxn>
              </a:cxnLst>
              <a:rect l="0" t="0" r="r" b="b"/>
              <a:pathLst>
                <a:path w="225" h="1334">
                  <a:moveTo>
                    <a:pt x="221" y="1334"/>
                  </a:moveTo>
                  <a:cubicBezTo>
                    <a:pt x="200" y="1243"/>
                    <a:pt x="174" y="1055"/>
                    <a:pt x="145" y="843"/>
                  </a:cubicBezTo>
                  <a:cubicBezTo>
                    <a:pt x="101" y="518"/>
                    <a:pt x="52" y="149"/>
                    <a:pt x="0" y="1"/>
                  </a:cubicBezTo>
                  <a:cubicBezTo>
                    <a:pt x="4" y="0"/>
                    <a:pt x="4" y="0"/>
                    <a:pt x="4" y="0"/>
                  </a:cubicBezTo>
                  <a:cubicBezTo>
                    <a:pt x="55" y="148"/>
                    <a:pt x="105" y="517"/>
                    <a:pt x="149" y="842"/>
                  </a:cubicBezTo>
                  <a:cubicBezTo>
                    <a:pt x="178" y="1055"/>
                    <a:pt x="204" y="1244"/>
                    <a:pt x="225" y="1334"/>
                  </a:cubicBezTo>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9" name="Puolivapaa piirto 18"/>
            <p:cNvSpPr>
              <a:spLocks/>
            </p:cNvSpPr>
            <p:nvPr userDrawn="1"/>
          </p:nvSpPr>
          <p:spPr bwMode="gray">
            <a:xfrm flipH="1">
              <a:off x="133350" y="3444875"/>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0" name="Puolivapaa piirto 19"/>
            <p:cNvSpPr>
              <a:spLocks/>
            </p:cNvSpPr>
            <p:nvPr userDrawn="1"/>
          </p:nvSpPr>
          <p:spPr bwMode="gray">
            <a:xfrm flipH="1">
              <a:off x="936626" y="4335463"/>
              <a:ext cx="133350" cy="131762"/>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1" name="Puolivapaa piirto 20"/>
            <p:cNvSpPr>
              <a:spLocks/>
            </p:cNvSpPr>
            <p:nvPr userDrawn="1"/>
          </p:nvSpPr>
          <p:spPr bwMode="gray">
            <a:xfrm flipH="1">
              <a:off x="44450" y="5021263"/>
              <a:ext cx="317500" cy="317500"/>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2" name="Puolivapaa piirto 21"/>
            <p:cNvSpPr>
              <a:spLocks/>
            </p:cNvSpPr>
            <p:nvPr userDrawn="1"/>
          </p:nvSpPr>
          <p:spPr bwMode="gray">
            <a:xfrm flipH="1">
              <a:off x="771526" y="3168650"/>
              <a:ext cx="131763" cy="131762"/>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3" name="Puolivapaa piirto 22"/>
            <p:cNvSpPr>
              <a:spLocks/>
            </p:cNvSpPr>
            <p:nvPr userDrawn="1"/>
          </p:nvSpPr>
          <p:spPr bwMode="gray">
            <a:xfrm flipH="1">
              <a:off x="118857" y="1370013"/>
              <a:ext cx="260350" cy="258762"/>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4" name="Puolivapaa piirto 23"/>
            <p:cNvSpPr>
              <a:spLocks/>
            </p:cNvSpPr>
            <p:nvPr userDrawn="1"/>
          </p:nvSpPr>
          <p:spPr bwMode="gray">
            <a:xfrm flipH="1">
              <a:off x="309563" y="4675188"/>
              <a:ext cx="246063" cy="347662"/>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5" name="Puolivapaa piirto 24"/>
            <p:cNvSpPr>
              <a:spLocks/>
            </p:cNvSpPr>
            <p:nvPr userDrawn="1"/>
          </p:nvSpPr>
          <p:spPr bwMode="gray">
            <a:xfrm flipH="1">
              <a:off x="608013"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6" name="Rivi 27"/>
            <p:cNvSpPr>
              <a:spLocks noChangeShapeType="1"/>
            </p:cNvSpPr>
            <p:nvPr userDrawn="1"/>
          </p:nvSpPr>
          <p:spPr bwMode="gray">
            <a:xfrm>
              <a:off x="608013"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7" name="Puolivapaa piirto 26"/>
            <p:cNvSpPr>
              <a:spLocks/>
            </p:cNvSpPr>
            <p:nvPr userDrawn="1"/>
          </p:nvSpPr>
          <p:spPr bwMode="gray">
            <a:xfrm flipH="1">
              <a:off x="600075" y="5172075"/>
              <a:ext cx="339725" cy="1685925"/>
            </a:xfrm>
            <a:custGeom>
              <a:avLst/>
              <a:gdLst>
                <a:gd name="T0" fmla="*/ 131 w 138"/>
                <a:gd name="T1" fmla="*/ 689 h 689"/>
                <a:gd name="T2" fmla="*/ 0 w 138"/>
                <a:gd name="T3" fmla="*/ 4 h 689"/>
                <a:gd name="T4" fmla="*/ 1 w 138"/>
                <a:gd name="T5" fmla="*/ 0 h 689"/>
                <a:gd name="T6" fmla="*/ 132 w 138"/>
                <a:gd name="T7" fmla="*/ 403 h 689"/>
                <a:gd name="T8" fmla="*/ 135 w 138"/>
                <a:gd name="T9" fmla="*/ 689 h 689"/>
              </a:gdLst>
              <a:ahLst/>
              <a:cxnLst>
                <a:cxn ang="0">
                  <a:pos x="T0" y="T1"/>
                </a:cxn>
                <a:cxn ang="0">
                  <a:pos x="T2" y="T3"/>
                </a:cxn>
                <a:cxn ang="0">
                  <a:pos x="T4" y="T5"/>
                </a:cxn>
                <a:cxn ang="0">
                  <a:pos x="T6" y="T7"/>
                </a:cxn>
                <a:cxn ang="0">
                  <a:pos x="T8" y="T9"/>
                </a:cxn>
              </a:cxnLst>
              <a:rect l="0" t="0" r="r" b="b"/>
              <a:pathLst>
                <a:path w="138" h="689">
                  <a:moveTo>
                    <a:pt x="131" y="689"/>
                  </a:moveTo>
                  <a:cubicBezTo>
                    <a:pt x="136" y="509"/>
                    <a:pt x="136" y="50"/>
                    <a:pt x="0" y="4"/>
                  </a:cubicBezTo>
                  <a:cubicBezTo>
                    <a:pt x="1" y="0"/>
                    <a:pt x="1" y="0"/>
                    <a:pt x="1" y="0"/>
                  </a:cubicBezTo>
                  <a:cubicBezTo>
                    <a:pt x="73" y="25"/>
                    <a:pt x="117" y="161"/>
                    <a:pt x="132" y="403"/>
                  </a:cubicBezTo>
                  <a:cubicBezTo>
                    <a:pt x="138" y="513"/>
                    <a:pt x="137" y="621"/>
                    <a:pt x="135" y="689"/>
                  </a:cubicBezTo>
                </a:path>
              </a:pathLst>
            </a:custGeom>
            <a:solidFill>
              <a:schemeClr val="accent2"/>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28" name="Ryhmä 27"/>
            <p:cNvGrpSpPr/>
            <p:nvPr userDrawn="1"/>
          </p:nvGrpSpPr>
          <p:grpSpPr bwMode="gray">
            <a:xfrm rot="21049918">
              <a:off x="516851" y="3319634"/>
              <a:ext cx="682233" cy="504823"/>
              <a:chOff x="452438" y="3540125"/>
              <a:chExt cx="750888" cy="555625"/>
            </a:xfrm>
          </p:grpSpPr>
          <p:sp>
            <p:nvSpPr>
              <p:cNvPr id="29" name="Puolivapaa piirto 28"/>
              <p:cNvSpPr>
                <a:spLocks/>
              </p:cNvSpPr>
              <p:nvPr userDrawn="1"/>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0" name="Puolivapaa piirto 29"/>
              <p:cNvSpPr>
                <a:spLocks/>
              </p:cNvSpPr>
              <p:nvPr userDrawn="1"/>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31" name="Soikio 30"/>
            <p:cNvSpPr>
              <a:spLocks noChangeArrowheads="1"/>
            </p:cNvSpPr>
            <p:nvPr userDrawn="1"/>
          </p:nvSpPr>
          <p:spPr bwMode="gray">
            <a:xfrm flipH="1">
              <a:off x="822178" y="5832156"/>
              <a:ext cx="82550" cy="69850"/>
            </a:xfrm>
            <a:prstGeom prst="ellipse">
              <a:avLst/>
            </a:pr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2" name="Puolivapaa piirto 31"/>
            <p:cNvSpPr>
              <a:spLocks/>
            </p:cNvSpPr>
            <p:nvPr userDrawn="1"/>
          </p:nvSpPr>
          <p:spPr bwMode="gray">
            <a:xfrm flipH="1">
              <a:off x="125840" y="3663574"/>
              <a:ext cx="519113" cy="44450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3" name="Puolivapaa piirto 32"/>
            <p:cNvSpPr>
              <a:spLocks/>
            </p:cNvSpPr>
            <p:nvPr userDrawn="1"/>
          </p:nvSpPr>
          <p:spPr bwMode="gray">
            <a:xfrm flipH="1">
              <a:off x="725487" y="6030892"/>
              <a:ext cx="201613" cy="536575"/>
            </a:xfrm>
            <a:custGeom>
              <a:avLst/>
              <a:gdLst>
                <a:gd name="T0" fmla="*/ 35 w 82"/>
                <a:gd name="T1" fmla="*/ 3 h 219"/>
                <a:gd name="T2" fmla="*/ 24 w 82"/>
                <a:gd name="T3" fmla="*/ 171 h 219"/>
                <a:gd name="T4" fmla="*/ 35 w 82"/>
                <a:gd name="T5" fmla="*/ 3 h 219"/>
              </a:gdLst>
              <a:ahLst/>
              <a:cxnLst>
                <a:cxn ang="0">
                  <a:pos x="T0" y="T1"/>
                </a:cxn>
                <a:cxn ang="0">
                  <a:pos x="T2" y="T3"/>
                </a:cxn>
                <a:cxn ang="0">
                  <a:pos x="T4" y="T5"/>
                </a:cxn>
              </a:cxnLst>
              <a:rect l="0" t="0" r="r" b="b"/>
              <a:pathLst>
                <a:path w="82" h="219">
                  <a:moveTo>
                    <a:pt x="35" y="3"/>
                  </a:moveTo>
                  <a:cubicBezTo>
                    <a:pt x="0" y="0"/>
                    <a:pt x="23" y="150"/>
                    <a:pt x="24" y="171"/>
                  </a:cubicBezTo>
                  <a:cubicBezTo>
                    <a:pt x="25" y="219"/>
                    <a:pt x="82" y="7"/>
                    <a:pt x="35" y="3"/>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4" name="Puolivapaa piirto 33"/>
            <p:cNvSpPr>
              <a:spLocks/>
            </p:cNvSpPr>
            <p:nvPr userDrawn="1"/>
          </p:nvSpPr>
          <p:spPr bwMode="gray">
            <a:xfrm flipH="1">
              <a:off x="675480" y="6365050"/>
              <a:ext cx="188913" cy="112712"/>
            </a:xfrm>
            <a:custGeom>
              <a:avLst/>
              <a:gdLst>
                <a:gd name="T0" fmla="*/ 73 w 77"/>
                <a:gd name="T1" fmla="*/ 6 h 46"/>
                <a:gd name="T2" fmla="*/ 0 w 77"/>
                <a:gd name="T3" fmla="*/ 46 h 46"/>
                <a:gd name="T4" fmla="*/ 73 w 77"/>
                <a:gd name="T5" fmla="*/ 6 h 46"/>
              </a:gdLst>
              <a:ahLst/>
              <a:cxnLst>
                <a:cxn ang="0">
                  <a:pos x="T0" y="T1"/>
                </a:cxn>
                <a:cxn ang="0">
                  <a:pos x="T2" y="T3"/>
                </a:cxn>
                <a:cxn ang="0">
                  <a:pos x="T4" y="T5"/>
                </a:cxn>
              </a:cxnLst>
              <a:rect l="0" t="0" r="r" b="b"/>
              <a:pathLst>
                <a:path w="77" h="46">
                  <a:moveTo>
                    <a:pt x="73" y="6"/>
                  </a:moveTo>
                  <a:cubicBezTo>
                    <a:pt x="72" y="0"/>
                    <a:pt x="45" y="1"/>
                    <a:pt x="0" y="46"/>
                  </a:cubicBezTo>
                  <a:cubicBezTo>
                    <a:pt x="24" y="43"/>
                    <a:pt x="77" y="29"/>
                    <a:pt x="73" y="6"/>
                  </a:cubicBezTo>
                  <a:close/>
                </a:path>
              </a:pathLst>
            </a:custGeom>
            <a:solidFill>
              <a:schemeClr val="accent2">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5" name="Puolivapaa piirto 38"/>
            <p:cNvSpPr>
              <a:spLocks/>
            </p:cNvSpPr>
            <p:nvPr userDrawn="1"/>
          </p:nvSpPr>
          <p:spPr bwMode="gray">
            <a:xfrm flipH="1">
              <a:off x="444500" y="3063875"/>
              <a:ext cx="168275" cy="177800"/>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6" name="Puolivapaa piirto 39"/>
            <p:cNvSpPr>
              <a:spLocks/>
            </p:cNvSpPr>
            <p:nvPr userDrawn="1"/>
          </p:nvSpPr>
          <p:spPr bwMode="gray">
            <a:xfrm flipH="1">
              <a:off x="161925" y="5654675"/>
              <a:ext cx="357188" cy="257175"/>
            </a:xfrm>
            <a:custGeom>
              <a:avLst/>
              <a:gdLst>
                <a:gd name="T0" fmla="*/ 116 w 145"/>
                <a:gd name="T1" fmla="*/ 3 h 105"/>
                <a:gd name="T2" fmla="*/ 78 w 145"/>
                <a:gd name="T3" fmla="*/ 23 h 105"/>
                <a:gd name="T4" fmla="*/ 38 w 145"/>
                <a:gd name="T5" fmla="*/ 23 h 105"/>
                <a:gd name="T6" fmla="*/ 97 w 145"/>
                <a:gd name="T7" fmla="*/ 99 h 105"/>
                <a:gd name="T8" fmla="*/ 139 w 145"/>
                <a:gd name="T9" fmla="*/ 56 h 105"/>
                <a:gd name="T10" fmla="*/ 116 w 145"/>
                <a:gd name="T11" fmla="*/ 3 h 105"/>
              </a:gdLst>
              <a:ahLst/>
              <a:cxnLst>
                <a:cxn ang="0">
                  <a:pos x="T0" y="T1"/>
                </a:cxn>
                <a:cxn ang="0">
                  <a:pos x="T2" y="T3"/>
                </a:cxn>
                <a:cxn ang="0">
                  <a:pos x="T4" y="T5"/>
                </a:cxn>
                <a:cxn ang="0">
                  <a:pos x="T6" y="T7"/>
                </a:cxn>
                <a:cxn ang="0">
                  <a:pos x="T8" y="T9"/>
                </a:cxn>
                <a:cxn ang="0">
                  <a:pos x="T10" y="T11"/>
                </a:cxn>
              </a:cxnLst>
              <a:rect l="0" t="0" r="r" b="b"/>
              <a:pathLst>
                <a:path w="145" h="105">
                  <a:moveTo>
                    <a:pt x="116" y="3"/>
                  </a:moveTo>
                  <a:cubicBezTo>
                    <a:pt x="96" y="0"/>
                    <a:pt x="84" y="9"/>
                    <a:pt x="78" y="23"/>
                  </a:cubicBezTo>
                  <a:cubicBezTo>
                    <a:pt x="62" y="15"/>
                    <a:pt x="45" y="16"/>
                    <a:pt x="38" y="23"/>
                  </a:cubicBezTo>
                  <a:cubicBezTo>
                    <a:pt x="0" y="62"/>
                    <a:pt x="69" y="105"/>
                    <a:pt x="97" y="99"/>
                  </a:cubicBezTo>
                  <a:cubicBezTo>
                    <a:pt x="109" y="100"/>
                    <a:pt x="134" y="76"/>
                    <a:pt x="139" y="56"/>
                  </a:cubicBezTo>
                  <a:cubicBezTo>
                    <a:pt x="145" y="29"/>
                    <a:pt x="129" y="5"/>
                    <a:pt x="116" y="3"/>
                  </a:cubicBezTo>
                  <a:close/>
                </a:path>
              </a:pathLst>
            </a:custGeom>
            <a:solidFill>
              <a:schemeClr val="accent1">
                <a:lumMod val="60000"/>
                <a:lumOff val="4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7" name="Puolivapaa piirto 40"/>
            <p:cNvSpPr>
              <a:spLocks/>
            </p:cNvSpPr>
            <p:nvPr userDrawn="1"/>
          </p:nvSpPr>
          <p:spPr bwMode="gray">
            <a:xfrm flipH="1">
              <a:off x="111125" y="5670550"/>
              <a:ext cx="412750" cy="247650"/>
            </a:xfrm>
            <a:custGeom>
              <a:avLst/>
              <a:gdLst>
                <a:gd name="T0" fmla="*/ 164 w 168"/>
                <a:gd name="T1" fmla="*/ 24 h 101"/>
                <a:gd name="T2" fmla="*/ 101 w 168"/>
                <a:gd name="T3" fmla="*/ 80 h 101"/>
                <a:gd name="T4" fmla="*/ 98 w 168"/>
                <a:gd name="T5" fmla="*/ 46 h 101"/>
                <a:gd name="T6" fmla="*/ 76 w 168"/>
                <a:gd name="T7" fmla="*/ 1 h 101"/>
                <a:gd name="T8" fmla="*/ 88 w 168"/>
                <a:gd name="T9" fmla="*/ 83 h 101"/>
                <a:gd name="T10" fmla="*/ 58 w 168"/>
                <a:gd name="T11" fmla="*/ 63 h 101"/>
                <a:gd name="T12" fmla="*/ 9 w 168"/>
                <a:gd name="T13" fmla="*/ 52 h 101"/>
                <a:gd name="T14" fmla="*/ 96 w 168"/>
                <a:gd name="T15" fmla="*/ 96 h 101"/>
                <a:gd name="T16" fmla="*/ 98 w 168"/>
                <a:gd name="T17" fmla="*/ 96 h 101"/>
                <a:gd name="T18" fmla="*/ 99 w 168"/>
                <a:gd name="T19" fmla="*/ 95 h 101"/>
                <a:gd name="T20" fmla="*/ 139 w 168"/>
                <a:gd name="T21" fmla="*/ 67 h 101"/>
                <a:gd name="T22" fmla="*/ 164 w 168"/>
                <a:gd name="T23" fmla="*/ 2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101">
                  <a:moveTo>
                    <a:pt x="164" y="24"/>
                  </a:moveTo>
                  <a:cubicBezTo>
                    <a:pt x="152" y="13"/>
                    <a:pt x="115" y="56"/>
                    <a:pt x="101" y="80"/>
                  </a:cubicBezTo>
                  <a:cubicBezTo>
                    <a:pt x="102" y="70"/>
                    <a:pt x="101" y="57"/>
                    <a:pt x="98" y="46"/>
                  </a:cubicBezTo>
                  <a:cubicBezTo>
                    <a:pt x="93" y="20"/>
                    <a:pt x="81" y="0"/>
                    <a:pt x="76" y="1"/>
                  </a:cubicBezTo>
                  <a:cubicBezTo>
                    <a:pt x="61" y="5"/>
                    <a:pt x="75" y="58"/>
                    <a:pt x="88" y="83"/>
                  </a:cubicBezTo>
                  <a:cubicBezTo>
                    <a:pt x="80" y="76"/>
                    <a:pt x="68" y="68"/>
                    <a:pt x="58" y="63"/>
                  </a:cubicBezTo>
                  <a:cubicBezTo>
                    <a:pt x="34" y="51"/>
                    <a:pt x="11" y="48"/>
                    <a:pt x="9" y="52"/>
                  </a:cubicBezTo>
                  <a:cubicBezTo>
                    <a:pt x="0" y="71"/>
                    <a:pt x="85" y="101"/>
                    <a:pt x="96" y="96"/>
                  </a:cubicBezTo>
                  <a:cubicBezTo>
                    <a:pt x="97" y="96"/>
                    <a:pt x="97" y="96"/>
                    <a:pt x="98" y="96"/>
                  </a:cubicBezTo>
                  <a:cubicBezTo>
                    <a:pt x="99" y="96"/>
                    <a:pt x="99" y="96"/>
                    <a:pt x="99" y="95"/>
                  </a:cubicBezTo>
                  <a:cubicBezTo>
                    <a:pt x="106" y="94"/>
                    <a:pt x="126" y="80"/>
                    <a:pt x="139" y="67"/>
                  </a:cubicBezTo>
                  <a:cubicBezTo>
                    <a:pt x="158" y="48"/>
                    <a:pt x="168" y="27"/>
                    <a:pt x="164" y="24"/>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4" name="Soikio 33"/>
            <p:cNvSpPr>
              <a:spLocks noChangeArrowheads="1"/>
            </p:cNvSpPr>
            <p:nvPr userDrawn="1"/>
          </p:nvSpPr>
          <p:spPr bwMode="gray">
            <a:xfrm flipH="1">
              <a:off x="546100" y="1807440"/>
              <a:ext cx="82550" cy="69850"/>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5" name="Puolivapaa piirto 18"/>
            <p:cNvSpPr>
              <a:spLocks/>
            </p:cNvSpPr>
            <p:nvPr userDrawn="1"/>
          </p:nvSpPr>
          <p:spPr bwMode="gray">
            <a:xfrm flipH="1">
              <a:off x="1088588" y="6153943"/>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49" name="Ryhmä 48"/>
            <p:cNvGrpSpPr/>
            <p:nvPr userDrawn="1"/>
          </p:nvGrpSpPr>
          <p:grpSpPr bwMode="gray">
            <a:xfrm>
              <a:off x="603252" y="4833897"/>
              <a:ext cx="607348" cy="609642"/>
              <a:chOff x="2051052" y="5522596"/>
              <a:chExt cx="892175" cy="895542"/>
            </a:xfrm>
          </p:grpSpPr>
          <p:sp>
            <p:nvSpPr>
              <p:cNvPr id="50" name="Puolivapaa piirto 5"/>
              <p:cNvSpPr>
                <a:spLocks/>
              </p:cNvSpPr>
              <p:nvPr userDrawn="1"/>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1" name="Rivi 6"/>
              <p:cNvSpPr>
                <a:spLocks noChangeShapeType="1"/>
              </p:cNvSpPr>
              <p:nvPr userDrawn="1"/>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2" name="Puolivapaa piirto 32"/>
              <p:cNvSpPr>
                <a:spLocks/>
              </p:cNvSpPr>
              <p:nvPr userDrawn="1"/>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3" name="Puolivapaa piirto 33"/>
              <p:cNvSpPr>
                <a:spLocks/>
              </p:cNvSpPr>
              <p:nvPr userDrawn="1"/>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4" name="Puolivapaa piirto 32"/>
              <p:cNvSpPr>
                <a:spLocks/>
              </p:cNvSpPr>
              <p:nvPr userDrawn="1"/>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5" name="Soikio 54"/>
              <p:cNvSpPr/>
              <p:nvPr userDrawn="1"/>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grpSp>
          <p:nvGrpSpPr>
            <p:cNvPr id="56" name="Ryhmä 55"/>
            <p:cNvGrpSpPr/>
            <p:nvPr userDrawn="1"/>
          </p:nvGrpSpPr>
          <p:grpSpPr bwMode="gray">
            <a:xfrm rot="19876682">
              <a:off x="80098" y="1916305"/>
              <a:ext cx="878030" cy="874332"/>
              <a:chOff x="4277517" y="3752400"/>
              <a:chExt cx="1154448" cy="1149586"/>
            </a:xfrm>
          </p:grpSpPr>
          <p:sp>
            <p:nvSpPr>
              <p:cNvPr id="57" name="Puolivapaa piirto 56"/>
              <p:cNvSpPr>
                <a:spLocks/>
              </p:cNvSpPr>
              <p:nvPr userDrawn="1"/>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8" name="Puolivapaa piirto 35"/>
              <p:cNvSpPr>
                <a:spLocks/>
              </p:cNvSpPr>
              <p:nvPr userDrawn="1"/>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9" name="Puolivapaa piirto 41"/>
              <p:cNvSpPr>
                <a:spLocks/>
              </p:cNvSpPr>
              <p:nvPr userDrawn="1"/>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0" name="Puolivapaa piirto 41"/>
              <p:cNvSpPr>
                <a:spLocks/>
              </p:cNvSpPr>
              <p:nvPr userDrawn="1"/>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1" name="Puolivapaa piirto 42"/>
              <p:cNvSpPr>
                <a:spLocks/>
              </p:cNvSpPr>
              <p:nvPr userDrawn="1"/>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p:spPr>
            <p:txBody>
              <a:bodyPr vert="horz" wrap="square" lIns="91440" tIns="45720" rIns="91440" bIns="45720" numCol="1" rtlCol="0" anchor="t" anchorCtr="0" compatLnSpc="1">
                <a:prstTxWarp prst="textNoShape">
                  <a:avLst/>
                </a:prstTxWarp>
              </a:bodyPr>
              <a:lstStyle/>
              <a:p>
                <a:pPr lvl="0" rtl="0"/>
                <a:endParaRPr lang="fi-FI" noProof="0" dirty="0"/>
              </a:p>
            </p:txBody>
          </p:sp>
        </p:grpSp>
      </p:grpSp>
      <p:sp>
        <p:nvSpPr>
          <p:cNvPr id="2" name="Otsikon paikkamerkki 1"/>
          <p:cNvSpPr>
            <a:spLocks noGrp="1"/>
          </p:cNvSpPr>
          <p:nvPr>
            <p:ph type="title"/>
          </p:nvPr>
        </p:nvSpPr>
        <p:spPr>
          <a:xfrm>
            <a:off x="1524000" y="565653"/>
            <a:ext cx="9144000" cy="1143000"/>
          </a:xfrm>
          <a:prstGeom prst="rect">
            <a:avLst/>
          </a:prstGeom>
        </p:spPr>
        <p:txBody>
          <a:bodyPr vert="horz" lIns="91440" tIns="45720" rIns="91440" bIns="45720" rtlCol="0" anchor="b">
            <a:normAutofit/>
          </a:bodyPr>
          <a:lstStyle/>
          <a:p>
            <a:pPr rtl="0"/>
            <a:r>
              <a:rPr lang="fi-FI" noProof="0" dirty="0" smtClean="0"/>
              <a:t>Muokkaa otsikon perustyyliä napsauttamalla</a:t>
            </a:r>
            <a:endParaRPr lang="fi-FI" noProof="0" dirty="0"/>
          </a:p>
        </p:txBody>
      </p:sp>
      <p:sp>
        <p:nvSpPr>
          <p:cNvPr id="3" name="Tekstin paikkamerkki 2"/>
          <p:cNvSpPr>
            <a:spLocks noGrp="1"/>
          </p:cNvSpPr>
          <p:nvPr>
            <p:ph type="body" idx="1"/>
          </p:nvPr>
        </p:nvSpPr>
        <p:spPr>
          <a:xfrm>
            <a:off x="1524000" y="1900823"/>
            <a:ext cx="9144000" cy="4114800"/>
          </a:xfrm>
          <a:prstGeom prst="rect">
            <a:avLst/>
          </a:prstGeom>
        </p:spPr>
        <p:txBody>
          <a:bodyPr vert="horz" lIns="91440" tIns="45720" rIns="91440" bIns="45720" rtlCol="0">
            <a:normAutofit/>
          </a:bodyPr>
          <a:lstStyle/>
          <a:p>
            <a:pPr lvl="0" rtl="0"/>
            <a:r>
              <a:rPr lang="fi-FI" noProof="0" dirty="0" smtClean="0"/>
              <a:t>Muokkaa tekstin perustyylejä napsauttamalla</a:t>
            </a:r>
          </a:p>
          <a:p>
            <a:pPr lvl="1" rtl="0"/>
            <a:r>
              <a:rPr lang="fi-FI" noProof="0" dirty="0" smtClean="0"/>
              <a:t>Toinen taso</a:t>
            </a:r>
          </a:p>
          <a:p>
            <a:pPr lvl="2" rtl="0"/>
            <a:r>
              <a:rPr lang="fi-FI" noProof="0" dirty="0" smtClean="0"/>
              <a:t>Kolmas taso</a:t>
            </a:r>
          </a:p>
          <a:p>
            <a:pPr lvl="3" rtl="0"/>
            <a:r>
              <a:rPr lang="fi-FI" noProof="0" dirty="0" smtClean="0"/>
              <a:t>Neljäs taso</a:t>
            </a:r>
          </a:p>
          <a:p>
            <a:pPr lvl="4" rtl="0"/>
            <a:r>
              <a:rPr lang="fi-FI" noProof="0" dirty="0" smtClean="0"/>
              <a:t>Viides taso</a:t>
            </a:r>
            <a:endParaRPr lang="fi-FI" noProof="0" dirty="0"/>
          </a:p>
        </p:txBody>
      </p:sp>
      <p:sp>
        <p:nvSpPr>
          <p:cNvPr id="5" name="Alatunnisteen paikkamerkki 4"/>
          <p:cNvSpPr>
            <a:spLocks noGrp="1"/>
          </p:cNvSpPr>
          <p:nvPr>
            <p:ph type="ftr" sz="quarter" idx="3"/>
          </p:nvPr>
        </p:nvSpPr>
        <p:spPr>
          <a:xfrm>
            <a:off x="838200" y="6400800"/>
            <a:ext cx="8001000" cy="202416"/>
          </a:xfrm>
          <a:prstGeom prst="rect">
            <a:avLst/>
          </a:prstGeom>
        </p:spPr>
        <p:txBody>
          <a:bodyPr vert="horz" lIns="91440" tIns="45720" rIns="91440" bIns="45720" rtlCol="0" anchor="ctr"/>
          <a:lstStyle>
            <a:lvl1pPr algn="l">
              <a:defRPr sz="1100">
                <a:solidFill>
                  <a:schemeClr val="tx1"/>
                </a:solidFill>
              </a:defRPr>
            </a:lvl1pPr>
          </a:lstStyle>
          <a:p>
            <a:pPr rtl="0"/>
            <a:r>
              <a:rPr lang="fi-FI" noProof="0" dirty="0" smtClean="0"/>
              <a:t>Lisää alatunniste</a:t>
            </a:r>
            <a:endParaRPr lang="fi-FI" noProof="0" dirty="0"/>
          </a:p>
        </p:txBody>
      </p:sp>
      <p:sp>
        <p:nvSpPr>
          <p:cNvPr id="4" name="Päivämäärän paikkamerkki 3"/>
          <p:cNvSpPr>
            <a:spLocks noGrp="1"/>
          </p:cNvSpPr>
          <p:nvPr>
            <p:ph type="dt" sz="half" idx="2"/>
          </p:nvPr>
        </p:nvSpPr>
        <p:spPr>
          <a:xfrm>
            <a:off x="9259887" y="6400800"/>
            <a:ext cx="2094705" cy="202416"/>
          </a:xfrm>
          <a:prstGeom prst="rect">
            <a:avLst/>
          </a:prstGeom>
        </p:spPr>
        <p:txBody>
          <a:bodyPr vert="horz" lIns="91440" tIns="45720" rIns="91440" bIns="45720" rtlCol="0" anchor="ctr"/>
          <a:lstStyle>
            <a:lvl1pPr algn="r">
              <a:defRPr sz="1100">
                <a:solidFill>
                  <a:schemeClr val="tx1"/>
                </a:solidFill>
              </a:defRPr>
            </a:lvl1pPr>
          </a:lstStyle>
          <a:p>
            <a:pPr rtl="0"/>
            <a:fld id="{ED52B781-DB74-4716-8777-59678D8149EB}" type="datetime1">
              <a:rPr lang="fi-FI" noProof="0" smtClean="0"/>
              <a:t>28.4.2020</a:t>
            </a:fld>
            <a:endParaRPr lang="fi-FI" noProof="0" dirty="0"/>
          </a:p>
        </p:txBody>
      </p:sp>
      <p:sp>
        <p:nvSpPr>
          <p:cNvPr id="6" name="Dian numeron paikkamerkki 5"/>
          <p:cNvSpPr>
            <a:spLocks noGrp="1"/>
          </p:cNvSpPr>
          <p:nvPr>
            <p:ph type="sldNum" sz="quarter" idx="4"/>
          </p:nvPr>
        </p:nvSpPr>
        <p:spPr>
          <a:xfrm>
            <a:off x="11737975" y="6400800"/>
            <a:ext cx="418630" cy="202416"/>
          </a:xfrm>
          <a:prstGeom prst="rect">
            <a:avLst/>
          </a:prstGeom>
        </p:spPr>
        <p:txBody>
          <a:bodyPr vert="horz" lIns="91440" tIns="45720" rIns="91440" bIns="45720" rtlCol="0" anchor="ctr"/>
          <a:lstStyle>
            <a:lvl1pPr algn="l">
              <a:defRPr sz="1100">
                <a:solidFill>
                  <a:schemeClr val="tx1"/>
                </a:solidFill>
              </a:defRPr>
            </a:lvl1pPr>
          </a:lstStyle>
          <a:p>
            <a:pPr rtl="0"/>
            <a:fld id="{484FD59D-33F1-4A76-843D-E67207CAFE54}" type="slidenum">
              <a:rPr lang="fi-FI" noProof="0" smtClean="0"/>
              <a:pPr/>
              <a:t>‹#›</a:t>
            </a:fld>
            <a:endParaRPr lang="fi-FI" noProof="0" dirty="0"/>
          </a:p>
        </p:txBody>
      </p:sp>
    </p:spTree>
    <p:extLst>
      <p:ext uri="{BB962C8B-B14F-4D97-AF65-F5344CB8AC3E}">
        <p14:creationId xmlns:p14="http://schemas.microsoft.com/office/powerpoint/2010/main" val="1545543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90000"/>
        <a:buFont typeface="Arial" panose="020B0604020202020204"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90000"/>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90000"/>
        <a:buFont typeface="Arial" panose="020B0604020202020204"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rtlCol="0"/>
          <a:lstStyle/>
          <a:p>
            <a:pPr rtl="0"/>
            <a:r>
              <a:rPr lang="fi-FI" dirty="0" smtClean="0"/>
              <a:t>Muuttuva vanhemmuus</a:t>
            </a:r>
            <a:endParaRPr lang="fi-FI" dirty="0"/>
          </a:p>
        </p:txBody>
      </p:sp>
      <p:sp>
        <p:nvSpPr>
          <p:cNvPr id="3" name="Alaotsikko 2"/>
          <p:cNvSpPr>
            <a:spLocks noGrp="1"/>
          </p:cNvSpPr>
          <p:nvPr>
            <p:ph type="subTitle" idx="1"/>
          </p:nvPr>
        </p:nvSpPr>
        <p:spPr/>
        <p:txBody>
          <a:bodyPr rtlCol="0"/>
          <a:lstStyle/>
          <a:p>
            <a:pPr rtl="0"/>
            <a:r>
              <a:rPr lang="fi-FI" dirty="0"/>
              <a:t>	</a:t>
            </a:r>
            <a:r>
              <a:rPr lang="fi-FI" dirty="0" smtClean="0"/>
              <a:t>				Kasvu20</a:t>
            </a:r>
          </a:p>
          <a:p>
            <a:pPr rtl="0"/>
            <a:r>
              <a:rPr lang="fi-FI" dirty="0"/>
              <a:t>	</a:t>
            </a:r>
            <a:r>
              <a:rPr lang="fi-FI" dirty="0" smtClean="0"/>
              <a:t>						JP</a:t>
            </a:r>
            <a:endParaRPr lang="fi-FI" dirty="0"/>
          </a:p>
        </p:txBody>
      </p:sp>
    </p:spTree>
    <p:extLst>
      <p:ext uri="{BB962C8B-B14F-4D97-AF65-F5344CB8AC3E}">
        <p14:creationId xmlns:p14="http://schemas.microsoft.com/office/powerpoint/2010/main" val="3266759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4000" y="565653"/>
            <a:ext cx="9144000" cy="4933810"/>
          </a:xfrm>
        </p:spPr>
        <p:txBody>
          <a:bodyPr>
            <a:normAutofit/>
          </a:bodyPr>
          <a:lstStyle/>
          <a:p>
            <a:r>
              <a:rPr lang="fi-FI" dirty="0" smtClean="0"/>
              <a:t/>
            </a:r>
            <a:br>
              <a:rPr lang="fi-FI" dirty="0" smtClean="0"/>
            </a:br>
            <a:r>
              <a:rPr lang="fi-FI" dirty="0"/>
              <a:t/>
            </a:r>
            <a:br>
              <a:rPr lang="fi-FI" dirty="0"/>
            </a:br>
            <a:r>
              <a:rPr lang="fi-FI" dirty="0" smtClean="0"/>
              <a:t/>
            </a:r>
            <a:br>
              <a:rPr lang="fi-FI" dirty="0" smtClean="0"/>
            </a:br>
            <a:r>
              <a:rPr lang="fi-FI" b="1" dirty="0"/>
              <a:t>Vanhemmuuden </a:t>
            </a:r>
            <a:r>
              <a:rPr lang="fi-FI" b="1" dirty="0" smtClean="0"/>
              <a:t>kaari</a:t>
            </a:r>
            <a:br>
              <a:rPr lang="fi-FI" b="1" dirty="0" smtClean="0"/>
            </a:br>
            <a:r>
              <a:rPr lang="fi-FI" dirty="0"/>
              <a:t/>
            </a:r>
            <a:br>
              <a:rPr lang="fi-FI" dirty="0"/>
            </a:br>
            <a:r>
              <a:rPr lang="fi-FI" dirty="0"/>
              <a:t>Vanhemmuus on elämänikäinen tehtävä</a:t>
            </a:r>
            <a:r>
              <a:rPr lang="fi-FI" dirty="0" smtClean="0"/>
              <a:t>.</a:t>
            </a:r>
            <a:br>
              <a:rPr lang="fi-FI" dirty="0" smtClean="0"/>
            </a:br>
            <a:r>
              <a:rPr lang="fi-FI" dirty="0"/>
              <a:t/>
            </a:r>
            <a:br>
              <a:rPr lang="fi-FI" dirty="0"/>
            </a:br>
            <a:r>
              <a:rPr lang="fi-FI" dirty="0" smtClean="0"/>
              <a:t>Vanhemman </a:t>
            </a:r>
            <a:r>
              <a:rPr lang="fi-FI" dirty="0"/>
              <a:t>tehtävät, huolet ja ilonaiheet muuttuvat, kun lapset kasvavat</a:t>
            </a:r>
            <a:r>
              <a:rPr lang="fi-FI" dirty="0" smtClean="0"/>
              <a:t>.</a:t>
            </a:r>
            <a:br>
              <a:rPr lang="fi-FI" dirty="0" smtClean="0"/>
            </a:br>
            <a:r>
              <a:rPr lang="fi-FI" dirty="0" smtClean="0"/>
              <a:t> </a:t>
            </a:r>
            <a:endParaRPr lang="fi-FI" dirty="0"/>
          </a:p>
        </p:txBody>
      </p:sp>
    </p:spTree>
    <p:extLst>
      <p:ext uri="{BB962C8B-B14F-4D97-AF65-F5344CB8AC3E}">
        <p14:creationId xmlns:p14="http://schemas.microsoft.com/office/powerpoint/2010/main" val="2770403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4000" y="718457"/>
            <a:ext cx="9144000" cy="5329646"/>
          </a:xfrm>
        </p:spPr>
        <p:txBody>
          <a:bodyPr>
            <a:normAutofit fontScale="90000"/>
          </a:bodyPr>
          <a:lstStyle/>
          <a:p>
            <a:r>
              <a:rPr lang="fi-FI" sz="2800" b="1" dirty="0" smtClean="0"/>
              <a:t/>
            </a:r>
            <a:br>
              <a:rPr lang="fi-FI" sz="2800" b="1" dirty="0" smtClean="0"/>
            </a:br>
            <a:r>
              <a:rPr lang="fi-FI" sz="2800" b="1" dirty="0" smtClean="0"/>
              <a:t>Ensimmäistä </a:t>
            </a:r>
            <a:r>
              <a:rPr lang="fi-FI" sz="2800" b="1" dirty="0"/>
              <a:t>lasta odottava</a:t>
            </a:r>
            <a:r>
              <a:rPr lang="fi-FI" sz="2800" dirty="0"/>
              <a:t/>
            </a:r>
            <a:br>
              <a:rPr lang="fi-FI" sz="2800" dirty="0"/>
            </a:br>
            <a:r>
              <a:rPr lang="fi-FI" sz="2800" dirty="0"/>
              <a:t>Ensimmäistä lastaan odottava mies tai nainen on kasvamassa vanhemmaksi. Onneksi ihmiselle on annettu yhdeksän kuukautta aikaa kypsyä ajatukseen, että hänestä tulee isä tai äiti. Tulevasta lapsesta on hyvä puhua puolison kanssa, unelmoida yhdessä ja jakaa huolia, pelkoja ja toiveita.</a:t>
            </a:r>
            <a:br>
              <a:rPr lang="fi-FI" sz="2800" dirty="0"/>
            </a:br>
            <a:r>
              <a:rPr lang="fi-FI" sz="2800" dirty="0"/>
              <a:t>Jos odottaa lasta yksin, on erityisen tärkeää hakeutua sellaisten ihmisten seuraan, joiden kanssa voi jakaa ajatuksiaan tulevasta. Jo odotusvaiheessa voi tutustua muihin yksin lasta odottaviin ja yksinhuoltajiin. Yhteisten kokemusten jakaminen antaa perspektiiviä omaan elämään</a:t>
            </a:r>
            <a:r>
              <a:rPr lang="fi-FI" sz="2800" dirty="0" smtClean="0"/>
              <a:t>.</a:t>
            </a:r>
            <a:r>
              <a:rPr lang="fi-FI" sz="2800" dirty="0"/>
              <a:t/>
            </a:r>
            <a:br>
              <a:rPr lang="fi-FI" sz="2800" dirty="0"/>
            </a:br>
            <a:endParaRPr lang="fi-FI" sz="2800" dirty="0"/>
          </a:p>
        </p:txBody>
      </p:sp>
    </p:spTree>
    <p:extLst>
      <p:ext uri="{BB962C8B-B14F-4D97-AF65-F5344CB8AC3E}">
        <p14:creationId xmlns:p14="http://schemas.microsoft.com/office/powerpoint/2010/main" val="2057388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4000" y="565653"/>
            <a:ext cx="9144000" cy="5521638"/>
          </a:xfrm>
        </p:spPr>
        <p:txBody>
          <a:bodyPr>
            <a:normAutofit/>
          </a:bodyPr>
          <a:lstStyle/>
          <a:p>
            <a:r>
              <a:rPr lang="fi-FI" b="1" dirty="0"/>
              <a:t>Mietittävää tulevalle vanhemmalle</a:t>
            </a:r>
            <a:r>
              <a:rPr lang="fi-FI" dirty="0"/>
              <a:t/>
            </a:r>
            <a:br>
              <a:rPr lang="fi-FI" dirty="0"/>
            </a:br>
            <a:r>
              <a:rPr lang="fi-FI" dirty="0"/>
              <a:t>Miten sovitan yhteen työn ja perhe-elämän?</a:t>
            </a:r>
            <a:br>
              <a:rPr lang="fi-FI" dirty="0"/>
            </a:br>
            <a:r>
              <a:rPr lang="fi-FI" dirty="0"/>
              <a:t>Mihin mahtuvat harrastukset, mitä niistä säilytetään, mistä luovutaan?</a:t>
            </a:r>
            <a:br>
              <a:rPr lang="fi-FI" dirty="0"/>
            </a:br>
            <a:r>
              <a:rPr lang="fi-FI" dirty="0"/>
              <a:t>Kuinka perheessämme jaetaan vanhempainvapaat ja muut etuudet?</a:t>
            </a:r>
            <a:br>
              <a:rPr lang="fi-FI" dirty="0"/>
            </a:br>
            <a:r>
              <a:rPr lang="fi-FI" dirty="0"/>
              <a:t>Millaisia muutoksia tarvitaan perheen arjen työnjakoon?</a:t>
            </a:r>
            <a:br>
              <a:rPr lang="fi-FI" dirty="0"/>
            </a:br>
            <a:r>
              <a:rPr lang="fi-FI" dirty="0"/>
              <a:t>Miten isovanhemmat liittyvät lapsen elämään?</a:t>
            </a:r>
            <a:br>
              <a:rPr lang="fi-FI" dirty="0"/>
            </a:br>
            <a:endParaRPr lang="fi-FI" dirty="0"/>
          </a:p>
        </p:txBody>
      </p:sp>
    </p:spTree>
    <p:extLst>
      <p:ext uri="{BB962C8B-B14F-4D97-AF65-F5344CB8AC3E}">
        <p14:creationId xmlns:p14="http://schemas.microsoft.com/office/powerpoint/2010/main" val="748700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4000" y="565652"/>
            <a:ext cx="9144000" cy="5129754"/>
          </a:xfrm>
        </p:spPr>
        <p:txBody>
          <a:bodyPr>
            <a:normAutofit/>
          </a:bodyPr>
          <a:lstStyle/>
          <a:p>
            <a:r>
              <a:rPr lang="fi-FI" b="1" dirty="0"/>
              <a:t>Pikkulapsiperheen </a:t>
            </a:r>
            <a:r>
              <a:rPr lang="fi-FI" b="1" dirty="0" smtClean="0"/>
              <a:t>vanhemmat</a:t>
            </a:r>
            <a:br>
              <a:rPr lang="fi-FI" b="1" dirty="0" smtClean="0"/>
            </a:br>
            <a:r>
              <a:rPr lang="fi-FI" dirty="0"/>
              <a:t/>
            </a:r>
            <a:br>
              <a:rPr lang="fi-FI" dirty="0"/>
            </a:br>
            <a:r>
              <a:rPr lang="fi-FI" dirty="0"/>
              <a:t>Pikkulapsiperheen vanhempi elää vaativaa aikaa. Itsenäistä elämää viettäneille aikuisille voi olla yllätys, miten paljon lapsi muuttaa heidän elämänrytmiään. Lapsen hoito vaatii fyysisiäkin voimia. Yöuni voi jäädä vähäiseksi, ja väsymys kiristää ilmapiiriä ja puolisoiden välistä suhdetta.</a:t>
            </a:r>
          </a:p>
        </p:txBody>
      </p:sp>
    </p:spTree>
    <p:extLst>
      <p:ext uri="{BB962C8B-B14F-4D97-AF65-F5344CB8AC3E}">
        <p14:creationId xmlns:p14="http://schemas.microsoft.com/office/powerpoint/2010/main" val="1474589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01783" y="-195942"/>
            <a:ext cx="10110651" cy="6505302"/>
          </a:xfrm>
        </p:spPr>
        <p:txBody>
          <a:bodyPr>
            <a:normAutofit/>
          </a:bodyPr>
          <a:lstStyle/>
          <a:p>
            <a:r>
              <a:rPr lang="fi-FI" sz="2800" dirty="0"/>
              <a:t>Vanhempien on syytä keskustella keskenään kasvatusperiaatteista ja -tavoitteista. Heidän tulisi pyrkiä yksimielisyyteen siitä, miten lapsen kanssa toimitaan pulmatilanteissa ja mitä lapsi saa ja mitä ei saa tehdä. Myös päätös lapsen hoidosta on tehtävä yhdessä: hoitavatko vanhemmat lasta kotona, kun tämä on pieni ja miten se käytännössä tapahtuu? Kolme ensimmäistä vuotta ovat kehityspsykologisen tiedon mukaan lapsen persoonallisuuden kehityksen kivijalka. Monet vanhemmat haluavat hoitaa lastaan nuo vuodet mahdollisimman paljon itse. Osalle vanhemmista paluu työelämään on henkisesti tai taloudellisesti tärkeää, ja silloin kannattaa miettiä omalle lapselle soveltuvin päivähoito. Osa-aikatyötäkin kannattaa harkita.</a:t>
            </a:r>
          </a:p>
        </p:txBody>
      </p:sp>
    </p:spTree>
    <p:extLst>
      <p:ext uri="{BB962C8B-B14F-4D97-AF65-F5344CB8AC3E}">
        <p14:creationId xmlns:p14="http://schemas.microsoft.com/office/powerpoint/2010/main" val="1768097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4000" y="565652"/>
            <a:ext cx="9144000" cy="5678393"/>
          </a:xfrm>
        </p:spPr>
        <p:txBody>
          <a:bodyPr>
            <a:normAutofit fontScale="90000"/>
          </a:bodyPr>
          <a:lstStyle/>
          <a:p>
            <a:r>
              <a:rPr lang="fi-FI" dirty="0"/>
              <a:t>Lapsen ensimmäisten ikävuosien aikana luodaan perusta perusturvallisuudelle, tunne-elämälle, sosiaalisille taidoille, itsehillinnälle, oikean ja väärän oppimisille ja vastuullisuuteen kasvamiselle. Leikki-iässä luodaan mahdollisuudet oma-aloitteisuudelle, luovuudelle, aktiivisuudelle, keksimiselle ja uteliaisuudelle. Vanhemmille riittää haastetta lapsen kehityksen tukijana ja jaksaminen voi olla koetuksella.</a:t>
            </a:r>
            <a:br>
              <a:rPr lang="fi-FI" dirty="0"/>
            </a:br>
            <a:endParaRPr lang="fi-FI" dirty="0"/>
          </a:p>
        </p:txBody>
      </p:sp>
    </p:spTree>
    <p:extLst>
      <p:ext uri="{BB962C8B-B14F-4D97-AF65-F5344CB8AC3E}">
        <p14:creationId xmlns:p14="http://schemas.microsoft.com/office/powerpoint/2010/main" val="212542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24000" y="565652"/>
            <a:ext cx="9144000" cy="5103628"/>
          </a:xfrm>
        </p:spPr>
        <p:txBody>
          <a:bodyPr>
            <a:normAutofit/>
          </a:bodyPr>
          <a:lstStyle/>
          <a:p>
            <a:r>
              <a:rPr lang="fi-FI" b="1" dirty="0"/>
              <a:t>Mietittävää pikkulapsiperheen vanhemmalle</a:t>
            </a:r>
            <a:r>
              <a:rPr lang="fi-FI" dirty="0"/>
              <a:t/>
            </a:r>
            <a:br>
              <a:rPr lang="fi-FI" dirty="0"/>
            </a:br>
            <a:r>
              <a:rPr lang="fi-FI" dirty="0"/>
              <a:t>Mistä asioista iloitsen tässä elämänvaiheessa?</a:t>
            </a:r>
            <a:br>
              <a:rPr lang="fi-FI" dirty="0"/>
            </a:br>
            <a:r>
              <a:rPr lang="fi-FI" dirty="0"/>
              <a:t>Mitä tarvitsisin, että jaksaisin paremmin?</a:t>
            </a:r>
            <a:br>
              <a:rPr lang="fi-FI" dirty="0"/>
            </a:br>
            <a:r>
              <a:rPr lang="fi-FI" dirty="0"/>
              <a:t>Miten molemmat vanhemmat saisivat omaa aikaa, jotta jaksaisivat paremmin?</a:t>
            </a:r>
            <a:br>
              <a:rPr lang="fi-FI" dirty="0"/>
            </a:br>
            <a:endParaRPr lang="fi-FI" dirty="0"/>
          </a:p>
        </p:txBody>
      </p:sp>
    </p:spTree>
    <p:extLst>
      <p:ext uri="{BB962C8B-B14F-4D97-AF65-F5344CB8AC3E}">
        <p14:creationId xmlns:p14="http://schemas.microsoft.com/office/powerpoint/2010/main" val="4169968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KUKAT 16X9">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459330_TF03098890" id="{E82BAAF3-35CC-4770-AFC4-577C1F08916E}" vid="{9A4259D0-79DF-46A3-9D6F-84472FA72FDD}"/>
    </a:ext>
  </a:extLst>
</a:theme>
</file>

<file path=ppt/theme/theme2.xml><?xml version="1.0" encoding="utf-8"?>
<a:theme xmlns:a="http://schemas.openxmlformats.org/drawingml/2006/main" name="Office-teema">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Violetit kukat sinisellä taustalla (laajakuva)</Template>
  <TotalTime>10</TotalTime>
  <Words>409</Words>
  <Application>Microsoft Office PowerPoint</Application>
  <PresentationFormat>Laajakuva</PresentationFormat>
  <Paragraphs>11</Paragraphs>
  <Slides>8</Slides>
  <Notes>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Century Schoolbook</vt:lpstr>
      <vt:lpstr>KUKAT 16X9</vt:lpstr>
      <vt:lpstr>Muuttuva vanhemmuus</vt:lpstr>
      <vt:lpstr>   Vanhemmuuden kaari  Vanhemmuus on elämänikäinen tehtävä.  Vanhemman tehtävät, huolet ja ilonaiheet muuttuvat, kun lapset kasvavat.  </vt:lpstr>
      <vt:lpstr> Ensimmäistä lasta odottava Ensimmäistä lastaan odottava mies tai nainen on kasvamassa vanhemmaksi. Onneksi ihmiselle on annettu yhdeksän kuukautta aikaa kypsyä ajatukseen, että hänestä tulee isä tai äiti. Tulevasta lapsesta on hyvä puhua puolison kanssa, unelmoida yhdessä ja jakaa huolia, pelkoja ja toiveita. Jos odottaa lasta yksin, on erityisen tärkeää hakeutua sellaisten ihmisten seuraan, joiden kanssa voi jakaa ajatuksiaan tulevasta. Jo odotusvaiheessa voi tutustua muihin yksin lasta odottaviin ja yksinhuoltajiin. Yhteisten kokemusten jakaminen antaa perspektiiviä omaan elämään. </vt:lpstr>
      <vt:lpstr>Mietittävää tulevalle vanhemmalle Miten sovitan yhteen työn ja perhe-elämän? Mihin mahtuvat harrastukset, mitä niistä säilytetään, mistä luovutaan? Kuinka perheessämme jaetaan vanhempainvapaat ja muut etuudet? Millaisia muutoksia tarvitaan perheen arjen työnjakoon? Miten isovanhemmat liittyvät lapsen elämään? </vt:lpstr>
      <vt:lpstr>Pikkulapsiperheen vanhemmat  Pikkulapsiperheen vanhempi elää vaativaa aikaa. Itsenäistä elämää viettäneille aikuisille voi olla yllätys, miten paljon lapsi muuttaa heidän elämänrytmiään. Lapsen hoito vaatii fyysisiäkin voimia. Yöuni voi jäädä vähäiseksi, ja väsymys kiristää ilmapiiriä ja puolisoiden välistä suhdetta.</vt:lpstr>
      <vt:lpstr>Vanhempien on syytä keskustella keskenään kasvatusperiaatteista ja -tavoitteista. Heidän tulisi pyrkiä yksimielisyyteen siitä, miten lapsen kanssa toimitaan pulmatilanteissa ja mitä lapsi saa ja mitä ei saa tehdä. Myös päätös lapsen hoidosta on tehtävä yhdessä: hoitavatko vanhemmat lasta kotona, kun tämä on pieni ja miten se käytännössä tapahtuu? Kolme ensimmäistä vuotta ovat kehityspsykologisen tiedon mukaan lapsen persoonallisuuden kehityksen kivijalka. Monet vanhemmat haluavat hoitaa lastaan nuo vuodet mahdollisimman paljon itse. Osalle vanhemmista paluu työelämään on henkisesti tai taloudellisesti tärkeää, ja silloin kannattaa miettiä omalle lapselle soveltuvin päivähoito. Osa-aikatyötäkin kannattaa harkita.</vt:lpstr>
      <vt:lpstr>Lapsen ensimmäisten ikävuosien aikana luodaan perusta perusturvallisuudelle, tunne-elämälle, sosiaalisille taidoille, itsehillinnälle, oikean ja väärän oppimisille ja vastuullisuuteen kasvamiselle. Leikki-iässä luodaan mahdollisuudet oma-aloitteisuudelle, luovuudelle, aktiivisuudelle, keksimiselle ja uteliaisuudelle. Vanhemmille riittää haastetta lapsen kehityksen tukijana ja jaksaminen voi olla koetuksella. </vt:lpstr>
      <vt:lpstr>Mietittävää pikkulapsiperheen vanhemmalle Mistä asioista iloitsen tässä elämänvaiheessa? Mitä tarvitsisin, että jaksaisin paremmin? Miten molemmat vanhemmat saisivat omaa aikaa, jotta jaksaisivat paremmin? </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Muuttuva vanhemmuus</dc:title>
  <dc:creator>Paronen Johanna</dc:creator>
  <cp:lastModifiedBy>Paronen Johanna</cp:lastModifiedBy>
  <cp:revision>3</cp:revision>
  <dcterms:created xsi:type="dcterms:W3CDTF">2020-04-28T15:55:51Z</dcterms:created>
  <dcterms:modified xsi:type="dcterms:W3CDTF">2020-04-28T16:06:16Z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