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4552F5-CA34-52F4-05BA-7C2292842A30}" v="2794" dt="2020-01-13T13:32:45.707"/>
    <p1510:client id="{512A8B10-C69C-94D4-F813-79E9BE3EC23B}" v="343" dt="2020-01-16T16:38:10.224"/>
    <p1510:client id="{72A8CC61-94DE-30BC-2E55-4FED833FA5EE}" v="30" dt="2020-01-14T05:55:54.921"/>
    <p1510:client id="{8930604D-A75C-474D-8857-DBFB5563C384}" v="181" dt="2020-01-13T13:44:23.129"/>
    <p1510:client id="{C40A825B-1AE5-4E58-A46D-BF615F0738A4}" vWet="1" dt="2020-01-20T12:10:55.922"/>
    <p1510:client id="{CBED3876-19B9-5125-BAFA-D91FDC832C96}" v="34" dt="2020-01-20T12:13:12.607"/>
    <p1510:client id="{D0607EC9-CD73-60E4-64D7-A5E42F51DD3E}" v="146" dt="2020-01-13T15:57:26.634"/>
    <p1510:client id="{D0E7901E-DC2F-179B-6117-81D4273666B8}" v="11" dt="2020-01-21T17:10:02.6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53"/>
  </p:normalViewPr>
  <p:slideViewPr>
    <p:cSldViewPr snapToGrid="0">
      <p:cViewPr varScale="1">
        <p:scale>
          <a:sx n="110" d="100"/>
          <a:sy n="110" d="100"/>
        </p:scale>
        <p:origin x="63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senström Pirjo Hannele" userId="S::pirjo.rosenstrom@opedu.kuopio.fi::351d788c-c22e-4783-bdc9-2cd8052c0e01" providerId="AD" clId="Web-{D0E7901E-DC2F-179B-6117-81D4273666B8}"/>
    <pc:docChg chg="modSld">
      <pc:chgData name="Rosenström Pirjo Hannele" userId="S::pirjo.rosenstrom@opedu.kuopio.fi::351d788c-c22e-4783-bdc9-2cd8052c0e01" providerId="AD" clId="Web-{D0E7901E-DC2F-179B-6117-81D4273666B8}" dt="2020-01-21T17:10:00.100" v="9" actId="20577"/>
      <pc:docMkLst>
        <pc:docMk/>
      </pc:docMkLst>
      <pc:sldChg chg="modSp">
        <pc:chgData name="Rosenström Pirjo Hannele" userId="S::pirjo.rosenstrom@opedu.kuopio.fi::351d788c-c22e-4783-bdc9-2cd8052c0e01" providerId="AD" clId="Web-{D0E7901E-DC2F-179B-6117-81D4273666B8}" dt="2020-01-21T17:09:50.272" v="2" actId="20577"/>
        <pc:sldMkLst>
          <pc:docMk/>
          <pc:sldMk cId="483380547" sldId="259"/>
        </pc:sldMkLst>
        <pc:spChg chg="mod">
          <ac:chgData name="Rosenström Pirjo Hannele" userId="S::pirjo.rosenstrom@opedu.kuopio.fi::351d788c-c22e-4783-bdc9-2cd8052c0e01" providerId="AD" clId="Web-{D0E7901E-DC2F-179B-6117-81D4273666B8}" dt="2020-01-21T17:09:50.272" v="2" actId="20577"/>
          <ac:spMkLst>
            <pc:docMk/>
            <pc:sldMk cId="483380547" sldId="259"/>
            <ac:spMk id="3" creationId="{0592DAC4-2B49-4E53-B5EE-20795ADD9B00}"/>
          </ac:spMkLst>
        </pc:spChg>
      </pc:sldChg>
      <pc:sldChg chg="modSp">
        <pc:chgData name="Rosenström Pirjo Hannele" userId="S::pirjo.rosenstrom@opedu.kuopio.fi::351d788c-c22e-4783-bdc9-2cd8052c0e01" providerId="AD" clId="Web-{D0E7901E-DC2F-179B-6117-81D4273666B8}" dt="2020-01-21T17:10:00.100" v="8" actId="20577"/>
        <pc:sldMkLst>
          <pc:docMk/>
          <pc:sldMk cId="1258901984" sldId="260"/>
        </pc:sldMkLst>
        <pc:spChg chg="mod">
          <ac:chgData name="Rosenström Pirjo Hannele" userId="S::pirjo.rosenstrom@opedu.kuopio.fi::351d788c-c22e-4783-bdc9-2cd8052c0e01" providerId="AD" clId="Web-{D0E7901E-DC2F-179B-6117-81D4273666B8}" dt="2020-01-21T17:10:00.100" v="8" actId="20577"/>
          <ac:spMkLst>
            <pc:docMk/>
            <pc:sldMk cId="1258901984" sldId="260"/>
            <ac:spMk id="3" creationId="{B5C2FAE8-2FD2-4D27-8E5A-2EFBDADBDB9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stagram.com/paivakodinjohtajasarkiniemi/?hl=fi" TargetMode="External"/><Relationship Id="rId2" Type="http://schemas.openxmlformats.org/officeDocument/2006/relationships/hyperlink" Target="https://peda.net/kuopio/p/sarkiniemi/luokkien-sivut/1b/kct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5870" y="771490"/>
            <a:ext cx="10477373" cy="1684951"/>
          </a:xfrm>
        </p:spPr>
        <p:txBody>
          <a:bodyPr>
            <a:normAutofit fontScale="90000"/>
          </a:bodyPr>
          <a:lstStyle/>
          <a:p>
            <a:pPr algn="ctr"/>
            <a:r>
              <a:rPr lang="en-US" err="1"/>
              <a:t>Kokemuksia</a:t>
            </a:r>
            <a:r>
              <a:rPr lang="en-US"/>
              <a:t> </a:t>
            </a:r>
            <a:r>
              <a:rPr lang="en-US" err="1"/>
              <a:t>kaveriluokkatoiminnasta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1570287"/>
          </a:xfrm>
        </p:spPr>
        <p:txBody>
          <a:bodyPr vert="horz" lIns="91440" tIns="91440" rIns="91440" bIns="91440" rtlCol="0" anchor="t">
            <a:normAutofit/>
          </a:bodyPr>
          <a:lstStyle/>
          <a:p>
            <a:r>
              <a:rPr lang="en-US"/>
              <a:t>Terhi </a:t>
            </a:r>
            <a:r>
              <a:rPr lang="en-US" err="1"/>
              <a:t>Kahelin</a:t>
            </a:r>
            <a:endParaRPr lang="en-US"/>
          </a:p>
          <a:p>
            <a:r>
              <a:rPr lang="en-US" err="1"/>
              <a:t>Pirjo</a:t>
            </a:r>
            <a:r>
              <a:rPr lang="en-US"/>
              <a:t> </a:t>
            </a:r>
            <a:r>
              <a:rPr lang="en-US" err="1"/>
              <a:t>rosenström</a:t>
            </a:r>
          </a:p>
          <a:p>
            <a:r>
              <a:rPr lang="en-US" err="1"/>
              <a:t>Särkiniemen</a:t>
            </a:r>
            <a:r>
              <a:rPr lang="en-US"/>
              <a:t> </a:t>
            </a:r>
            <a:r>
              <a:rPr lang="en-US" err="1"/>
              <a:t>koulu</a:t>
            </a:r>
          </a:p>
        </p:txBody>
      </p:sp>
    </p:spTree>
    <p:extLst>
      <p:ext uri="{BB962C8B-B14F-4D97-AF65-F5344CB8AC3E}">
        <p14:creationId xmlns:p14="http://schemas.microsoft.com/office/powerpoint/2010/main" val="128632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53F51D6-2D20-4560-A5B6-7485ECCF8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Näin meillä särkiniemessä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6ECECBC-E806-4447-89A0-58C303597E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10232"/>
          </a:xfrm>
        </p:spPr>
        <p:txBody>
          <a:bodyPr>
            <a:normAutofit fontScale="92500"/>
          </a:bodyPr>
          <a:lstStyle/>
          <a:p>
            <a:r>
              <a:rPr lang="fi-FI"/>
              <a:t>Toiminta-aika klo 9-11(12) </a:t>
            </a:r>
            <a:r>
              <a:rPr lang="fi-FI">
                <a:ea typeface="+mn-lt"/>
                <a:cs typeface="+mn-lt"/>
              </a:rPr>
              <a:t>3-5 päivää viikossa</a:t>
            </a:r>
            <a:endParaRPr lang="fi-FI"/>
          </a:p>
          <a:p>
            <a:r>
              <a:rPr lang="fi-FI"/>
              <a:t>0.-2. luokkalaiset</a:t>
            </a:r>
          </a:p>
          <a:p>
            <a:r>
              <a:rPr lang="fi-FI" err="1"/>
              <a:t>Vaka</a:t>
            </a:r>
            <a:r>
              <a:rPr lang="fi-FI"/>
              <a:t>- ja luokanopettajat sekä lastenhoitajat/avustajat</a:t>
            </a:r>
          </a:p>
          <a:p>
            <a:r>
              <a:rPr lang="fi-FI"/>
              <a:t>Säännöllinen suunnittelu 1-2 kertaa viikossa ja yhteissuunnittelu lukuvuoden alussa (sisällöt, projektit, painotukset)</a:t>
            </a:r>
          </a:p>
          <a:p>
            <a:r>
              <a:rPr lang="fi-FI"/>
              <a:t>Toimintamuodot: pienryhmät, pajat, yhteiset juhlat, retket, teemapäivät, leikki mukaan lukien</a:t>
            </a:r>
          </a:p>
          <a:p>
            <a:r>
              <a:rPr lang="fi-FI"/>
              <a:t>Ryhmien rakenteen, toiminnan ja suunnittelun lähtökohtana on lapsen yksilölliset tarpeet</a:t>
            </a:r>
          </a:p>
          <a:p>
            <a:r>
              <a:rPr lang="fi-FI"/>
              <a:t>Tulevan lukuvuoden ryhmäjaot tehdään yhdessä esikoulun ja koulun henkilökunnan kanssa</a:t>
            </a:r>
          </a:p>
          <a:p>
            <a:endParaRPr lang="fi-FI"/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2797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3C7640-76B7-4C57-8686-25F743187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4711" y="761387"/>
            <a:ext cx="9603275" cy="747311"/>
          </a:xfrm>
        </p:spPr>
        <p:txBody>
          <a:bodyPr/>
          <a:lstStyle/>
          <a:p>
            <a:r>
              <a:rPr lang="fi-FI"/>
              <a:t>Hyödyt ja haasteet kaveriluokassa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B15DA3D-D4B8-4E12-A296-EE0BA8C0DF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4711" y="1843204"/>
            <a:ext cx="9603275" cy="4068838"/>
          </a:xfrm>
        </p:spPr>
        <p:txBody>
          <a:bodyPr>
            <a:normAutofit fontScale="92500" lnSpcReduction="10000"/>
          </a:bodyPr>
          <a:lstStyle/>
          <a:p>
            <a:r>
              <a:rPr lang="fi-FI"/>
              <a:t>Vertaisoppiminen ja eriyttämisen mahdollisuudet</a:t>
            </a:r>
          </a:p>
          <a:p>
            <a:r>
              <a:rPr lang="fi-FI"/>
              <a:t>Jaettu vastuu pedagogiikasta (</a:t>
            </a:r>
            <a:r>
              <a:rPr lang="fi-FI" err="1"/>
              <a:t>vaka</a:t>
            </a:r>
            <a:r>
              <a:rPr lang="fi-FI"/>
              <a:t>/</a:t>
            </a:r>
            <a:r>
              <a:rPr lang="fi-FI" err="1"/>
              <a:t>lo</a:t>
            </a:r>
            <a:r>
              <a:rPr lang="fi-FI"/>
              <a:t>)</a:t>
            </a:r>
          </a:p>
          <a:p>
            <a:r>
              <a:rPr lang="fi-FI"/>
              <a:t>Nivelvaiheen helpottuminen, kouluun siirtyminen</a:t>
            </a:r>
          </a:p>
          <a:p>
            <a:r>
              <a:rPr lang="fi-FI"/>
              <a:t>Tiedonsiirron ja yhteisten kokemuksien jakamisen helppous</a:t>
            </a:r>
          </a:p>
          <a:p>
            <a:r>
              <a:rPr lang="fi-FI"/>
              <a:t>Tutut aikuiset useamman vuoden</a:t>
            </a:r>
          </a:p>
          <a:p>
            <a:r>
              <a:rPr lang="fi-FI"/>
              <a:t>Lapset pitävät yhteistoiminnasta </a:t>
            </a:r>
          </a:p>
          <a:p>
            <a:r>
              <a:rPr lang="fi-FI"/>
              <a:t>Sisältöihin ei ole valmiita malleja – suunnitteluun vie aikaa (vuosisuunnitelmat)</a:t>
            </a:r>
          </a:p>
          <a:p>
            <a:r>
              <a:rPr lang="fi-FI"/>
              <a:t>Torni-arviointi vie paljon aikaa – tietoisuus lapsen osaamisesta syvä</a:t>
            </a:r>
          </a:p>
          <a:p>
            <a:r>
              <a:rPr lang="fi-FI"/>
              <a:t>Haasteena </a:t>
            </a:r>
            <a:r>
              <a:rPr lang="fi-FI">
                <a:ea typeface="+mn-lt"/>
                <a:cs typeface="+mn-lt"/>
              </a:rPr>
              <a:t>jakotilojen vähyys/haasteellisesti muunneltavat tilat ja suuret</a:t>
            </a:r>
            <a:r>
              <a:rPr lang="fi-FI"/>
              <a:t> ryhmät</a:t>
            </a:r>
          </a:p>
          <a:p>
            <a:endParaRPr lang="fi-FI"/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2500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2B45CEA-0A1B-402C-9D23-528054B97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Kielen rikas maailma (äidinkieli ja ilmaisu)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592DAC4-2B49-4E53-B5EE-20795ADD9B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Kirjainten - ja lukemaan opettelu on ollut toistaiseksi erillään – yhteinen toimintamalli työn alla</a:t>
            </a:r>
          </a:p>
          <a:p>
            <a:r>
              <a:rPr lang="fi-FI" dirty="0"/>
              <a:t>Yhteistoiminta on keskittynyt </a:t>
            </a:r>
            <a:r>
              <a:rPr lang="fi-FI" dirty="0" err="1"/>
              <a:t>saduttamiseen</a:t>
            </a:r>
            <a:r>
              <a:rPr lang="fi-FI" dirty="0"/>
              <a:t>, kirjojen lukemiseen ja tunnekasvatukseen</a:t>
            </a:r>
          </a:p>
          <a:p>
            <a:r>
              <a:rPr lang="fi-FI" dirty="0"/>
              <a:t> Lukuviikko syksy 2019</a:t>
            </a:r>
          </a:p>
          <a:p>
            <a:r>
              <a:rPr lang="fi-FI" dirty="0"/>
              <a:t>KL A:n kevään kokeilu </a:t>
            </a:r>
            <a:r>
              <a:rPr lang="fi-FI" dirty="0" err="1"/>
              <a:t>Scratch</a:t>
            </a:r>
            <a:r>
              <a:rPr lang="fi-FI" dirty="0"/>
              <a:t> Jr-ohjelman käyttö runon kuvittamisessa</a:t>
            </a:r>
          </a:p>
        </p:txBody>
      </p:sp>
    </p:spTree>
    <p:extLst>
      <p:ext uri="{BB962C8B-B14F-4D97-AF65-F5344CB8AC3E}">
        <p14:creationId xmlns:p14="http://schemas.microsoft.com/office/powerpoint/2010/main" val="483380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3F600BA-75E4-417C-8A1B-DBAED67AB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Tutkin ja toimin (matematiikka, ympäristöoppi ja teknologia)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5C2FAE8-2FD2-4D27-8E5A-2EFBDADBDB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Toiminnallista matematiikkaa pienryhmissä - sisällöt suunniteltu lukuvuoden alussa</a:t>
            </a:r>
          </a:p>
          <a:p>
            <a:r>
              <a:rPr lang="fi-FI" dirty="0"/>
              <a:t>Ympäristöopissa on projektiluontoisesti käyty teemoja läpi (Yksilölliset oppimispolut) sekä täydennetty niitä lapsista lähtevistä aiheista (pikkututkija)</a:t>
            </a:r>
          </a:p>
          <a:p>
            <a:r>
              <a:rPr lang="fi-FI" dirty="0"/>
              <a:t>Tänä vuonna yhteinen MOK-viikko (Liike, ääni, valo)</a:t>
            </a:r>
          </a:p>
          <a:p>
            <a:r>
              <a:rPr lang="fi-FI" dirty="0"/>
              <a:t>Sekä matematiikan että ympäristöopin teemoihin on yhdistetty mm. Word-ohjelman opettelua, koodaamista (</a:t>
            </a:r>
            <a:r>
              <a:rPr lang="fi-FI" dirty="0" err="1"/>
              <a:t>Beebot</a:t>
            </a:r>
            <a:r>
              <a:rPr lang="fi-FI" dirty="0"/>
              <a:t>), QR-koodit ja tiedonhakua </a:t>
            </a:r>
            <a:r>
              <a:rPr lang="fi-FI" dirty="0" err="1"/>
              <a:t>iPadeilla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58901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6325CA9-3E4D-4589-A4A7-5D005DCF9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/>
              <a:t>Ilmaisun monet muodot (musiikki, kuvallinen, sanallinen ja kehollinen ilmaisu)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FE4C29C-2EBA-4A3C-80FA-C7CAFD81FC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Musiikkia, kuvataidetta ja käsitöitä on toteutettu välillä yhdessä ja välillä erikseen kaikilla tekniikoilla ja välineillä sekä soittimilla</a:t>
            </a:r>
          </a:p>
          <a:p>
            <a:r>
              <a:rPr lang="fi-FI"/>
              <a:t>Esimerkiksi ympäristöopin projektien yhteydessä on tehty mm. sattumarunoutta, rakennettu omat huoneet kenkälaatikkoon ja metsäretkellä piirretty hiilipiirroksia</a:t>
            </a:r>
          </a:p>
        </p:txBody>
      </p:sp>
    </p:spTree>
    <p:extLst>
      <p:ext uri="{BB962C8B-B14F-4D97-AF65-F5344CB8AC3E}">
        <p14:creationId xmlns:p14="http://schemas.microsoft.com/office/powerpoint/2010/main" val="38850180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D245FDC-6AC5-4349-BC92-ECFBB1D5D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Kasvan, liikun ja kehityn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132B66A-0852-4B09-ADB0-2D46464686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Yhteiset liikuntatunnit koulun opetussuunnitelman mukaisesti</a:t>
            </a:r>
          </a:p>
          <a:p>
            <a:r>
              <a:rPr lang="fi-FI"/>
              <a:t>Yhteiset liikuntapäivät mm. Unicef-kävely, talviliikuntapäivä, kevätretki (Pölhö)</a:t>
            </a:r>
          </a:p>
          <a:p>
            <a:endParaRPr lang="fi-FI"/>
          </a:p>
          <a:p>
            <a:pPr marL="0" indent="0">
              <a:buNone/>
            </a:pPr>
            <a:r>
              <a:rPr lang="fi-FI"/>
              <a:t>LINKKEJÄ:</a:t>
            </a:r>
          </a:p>
          <a:p>
            <a:pPr marL="0" indent="0">
              <a:buNone/>
            </a:pPr>
            <a:r>
              <a:rPr lang="fi-FI">
                <a:ea typeface="+mn-lt"/>
                <a:cs typeface="+mn-lt"/>
                <a:hlinkClick r:id="rId2"/>
              </a:rPr>
              <a:t>https://peda.net/kuopio/p/sarkiniemi/luokkien-sivut/1b/kctl</a:t>
            </a:r>
          </a:p>
          <a:p>
            <a:pPr marL="0" indent="0">
              <a:buNone/>
            </a:pPr>
            <a:r>
              <a:rPr lang="fi-FI">
                <a:ea typeface="+mn-lt"/>
                <a:cs typeface="+mn-lt"/>
                <a:hlinkClick r:id="rId3"/>
              </a:rPr>
              <a:t>https://www.instagram.com/paivakodinjohtajasarkiniemi/?hl=fi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1603779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TF10001119</Template>
  <TotalTime>0</TotalTime>
  <Words>364</Words>
  <Application>Microsoft Office PowerPoint</Application>
  <PresentationFormat>Laajakuva</PresentationFormat>
  <Paragraphs>42</Paragraphs>
  <Slides>7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8" baseType="lpstr">
      <vt:lpstr>Gallery</vt:lpstr>
      <vt:lpstr>Kokemuksia kaveriluokkatoiminnasta</vt:lpstr>
      <vt:lpstr>Näin meillä särkiniemessä</vt:lpstr>
      <vt:lpstr>Hyödyt ja haasteet kaveriluokassa</vt:lpstr>
      <vt:lpstr>Kielen rikas maailma (äidinkieli ja ilmaisu)</vt:lpstr>
      <vt:lpstr>Tutkin ja toimin (matematiikka, ympäristöoppi ja teknologia)</vt:lpstr>
      <vt:lpstr>Ilmaisun monet muodot (musiikki, kuvallinen, sanallinen ja kehollinen ilmaisu)</vt:lpstr>
      <vt:lpstr>Kasvan, liikun ja kehityn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>Rosenström Pirjo Hannele</cp:lastModifiedBy>
  <cp:revision>7</cp:revision>
  <dcterms:created xsi:type="dcterms:W3CDTF">2020-01-13T12:09:36Z</dcterms:created>
  <dcterms:modified xsi:type="dcterms:W3CDTF">2020-01-21T17:10:07Z</dcterms:modified>
</cp:coreProperties>
</file>