
<file path=[Content_Types].xml><?xml version="1.0" encoding="utf-8"?>
<Types xmlns="http://schemas.openxmlformats.org/package/2006/content-types">
  <Default Extension="jpeg" ContentType="image/jpeg"/>
  <Default Extension="jpg" ContentType="image/pn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17" r:id="rId1"/>
    <p:sldMasterId id="2147483735" r:id="rId2"/>
  </p:sldMasterIdLst>
  <p:notesMasterIdLst>
    <p:notesMasterId r:id="rId17"/>
  </p:notesMasterIdLst>
  <p:handoutMasterIdLst>
    <p:handoutMasterId r:id="rId18"/>
  </p:handoutMasterIdLst>
  <p:sldIdLst>
    <p:sldId id="256" r:id="rId3"/>
    <p:sldId id="271" r:id="rId4"/>
    <p:sldId id="280" r:id="rId5"/>
    <p:sldId id="281" r:id="rId6"/>
    <p:sldId id="282" r:id="rId7"/>
    <p:sldId id="283" r:id="rId8"/>
    <p:sldId id="284" r:id="rId9"/>
    <p:sldId id="285" r:id="rId10"/>
    <p:sldId id="276" r:id="rId11"/>
    <p:sldId id="286" r:id="rId12"/>
    <p:sldId id="287" r:id="rId13"/>
    <p:sldId id="266" r:id="rId14"/>
    <p:sldId id="263" r:id="rId15"/>
    <p:sldId id="289" r:id="rId16"/>
  </p:sldIdLst>
  <p:sldSz cx="12192000" cy="6858000"/>
  <p:notesSz cx="6669088"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4A59F3-49C7-7D78-1AF7-B51B5FFCF202}" v="113" dt="2020-01-21T20:32:13.229"/>
    <p1510:client id="{67A4E183-41DC-4B4A-8664-AECE05DD9CEA}" v="236" dt="2020-01-22T10:14:27.612"/>
    <p1510:client id="{8A6B600A-CA05-42AC-9F81-76F3F7C79BEA}" v="45" dt="2020-01-30T09:49:47.514"/>
    <p1510:client id="{8B03AC9F-A36B-A8FC-19EC-7DCECAE15EC6}" v="306" dt="2020-02-04T16:06:09.580"/>
    <p1510:client id="{D86543DA-E37D-0E4C-8429-420442391B5B}" v="290" dt="2020-01-21T22:50:06.037"/>
    <p1510:client id="{FEE40F45-8650-D2CE-A538-2FE9DC8B71F7}" v="12" dt="2020-01-24T12:19:24.5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661"/>
    <p:restoredTop sz="94737"/>
  </p:normalViewPr>
  <p:slideViewPr>
    <p:cSldViewPr snapToGrid="0">
      <p:cViewPr varScale="1">
        <p:scale>
          <a:sx n="54" d="100"/>
          <a:sy n="54" d="100"/>
        </p:scale>
        <p:origin x="570" y="36"/>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microsoft.com/office/2016/11/relationships/changesInfo" Target="changesInfos/changesInfo1.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u Marjut Isoaho" userId="f0013adc-63b7-4663-af0e-e9aa4398ad52" providerId="ADAL" clId="{D86543DA-E37D-0E4C-8429-420442391B5B}"/>
    <pc:docChg chg="custSel addSld delSld modSld sldOrd">
      <pc:chgData name="Anu Marjut Isoaho" userId="f0013adc-63b7-4663-af0e-e9aa4398ad52" providerId="ADAL" clId="{D86543DA-E37D-0E4C-8429-420442391B5B}" dt="2020-01-21T22:50:45.192" v="2421" actId="20577"/>
      <pc:docMkLst>
        <pc:docMk/>
      </pc:docMkLst>
      <pc:sldChg chg="modSp del">
        <pc:chgData name="Anu Marjut Isoaho" userId="f0013adc-63b7-4663-af0e-e9aa4398ad52" providerId="ADAL" clId="{D86543DA-E37D-0E4C-8429-420442391B5B}" dt="2020-01-21T20:53:33.089" v="396" actId="2696"/>
        <pc:sldMkLst>
          <pc:docMk/>
          <pc:sldMk cId="579383426" sldId="257"/>
        </pc:sldMkLst>
        <pc:spChg chg="mod">
          <ac:chgData name="Anu Marjut Isoaho" userId="f0013adc-63b7-4663-af0e-e9aa4398ad52" providerId="ADAL" clId="{D86543DA-E37D-0E4C-8429-420442391B5B}" dt="2020-01-21T20:49:42.871" v="104"/>
          <ac:spMkLst>
            <pc:docMk/>
            <pc:sldMk cId="579383426" sldId="257"/>
            <ac:spMk id="2" creationId="{00000000-0000-0000-0000-000000000000}"/>
          </ac:spMkLst>
        </pc:spChg>
        <pc:spChg chg="mod">
          <ac:chgData name="Anu Marjut Isoaho" userId="f0013adc-63b7-4663-af0e-e9aa4398ad52" providerId="ADAL" clId="{D86543DA-E37D-0E4C-8429-420442391B5B}" dt="2020-01-21T20:49:11.785" v="102" actId="20577"/>
          <ac:spMkLst>
            <pc:docMk/>
            <pc:sldMk cId="579383426" sldId="257"/>
            <ac:spMk id="3" creationId="{00000000-0000-0000-0000-000000000000}"/>
          </ac:spMkLst>
        </pc:spChg>
      </pc:sldChg>
      <pc:sldChg chg="del">
        <pc:chgData name="Anu Marjut Isoaho" userId="f0013adc-63b7-4663-af0e-e9aa4398ad52" providerId="ADAL" clId="{D86543DA-E37D-0E4C-8429-420442391B5B}" dt="2020-01-21T21:16:01.042" v="1082" actId="2696"/>
        <pc:sldMkLst>
          <pc:docMk/>
          <pc:sldMk cId="3494749323" sldId="258"/>
        </pc:sldMkLst>
      </pc:sldChg>
      <pc:sldChg chg="del">
        <pc:chgData name="Anu Marjut Isoaho" userId="f0013adc-63b7-4663-af0e-e9aa4398ad52" providerId="ADAL" clId="{D86543DA-E37D-0E4C-8429-420442391B5B}" dt="2020-01-21T21:16:05.339" v="1083" actId="2696"/>
        <pc:sldMkLst>
          <pc:docMk/>
          <pc:sldMk cId="612822626" sldId="260"/>
        </pc:sldMkLst>
      </pc:sldChg>
      <pc:sldChg chg="del">
        <pc:chgData name="Anu Marjut Isoaho" userId="f0013adc-63b7-4663-af0e-e9aa4398ad52" providerId="ADAL" clId="{D86543DA-E37D-0E4C-8429-420442391B5B}" dt="2020-01-21T21:15:41.107" v="1080" actId="2696"/>
        <pc:sldMkLst>
          <pc:docMk/>
          <pc:sldMk cId="328239908" sldId="261"/>
        </pc:sldMkLst>
      </pc:sldChg>
      <pc:sldChg chg="modSp ord">
        <pc:chgData name="Anu Marjut Isoaho" userId="f0013adc-63b7-4663-af0e-e9aa4398ad52" providerId="ADAL" clId="{D86543DA-E37D-0E4C-8429-420442391B5B}" dt="2020-01-21T22:44:05.706" v="2384" actId="255"/>
        <pc:sldMkLst>
          <pc:docMk/>
          <pc:sldMk cId="2634845429" sldId="263"/>
        </pc:sldMkLst>
        <pc:spChg chg="mod">
          <ac:chgData name="Anu Marjut Isoaho" userId="f0013adc-63b7-4663-af0e-e9aa4398ad52" providerId="ADAL" clId="{D86543DA-E37D-0E4C-8429-420442391B5B}" dt="2020-01-21T22:44:05.706" v="2384" actId="255"/>
          <ac:spMkLst>
            <pc:docMk/>
            <pc:sldMk cId="2634845429" sldId="263"/>
            <ac:spMk id="2" creationId="{00000000-0000-0000-0000-000000000000}"/>
          </ac:spMkLst>
        </pc:spChg>
      </pc:sldChg>
      <pc:sldChg chg="del">
        <pc:chgData name="Anu Marjut Isoaho" userId="f0013adc-63b7-4663-af0e-e9aa4398ad52" providerId="ADAL" clId="{D86543DA-E37D-0E4C-8429-420442391B5B}" dt="2020-01-21T22:42:41.653" v="2333" actId="2696"/>
        <pc:sldMkLst>
          <pc:docMk/>
          <pc:sldMk cId="2716112343" sldId="264"/>
        </pc:sldMkLst>
      </pc:sldChg>
      <pc:sldChg chg="del">
        <pc:chgData name="Anu Marjut Isoaho" userId="f0013adc-63b7-4663-af0e-e9aa4398ad52" providerId="ADAL" clId="{D86543DA-E37D-0E4C-8429-420442391B5B}" dt="2020-01-21T21:09:25.549" v="1072" actId="2696"/>
        <pc:sldMkLst>
          <pc:docMk/>
          <pc:sldMk cId="1577606520" sldId="265"/>
        </pc:sldMkLst>
      </pc:sldChg>
      <pc:sldChg chg="modSp">
        <pc:chgData name="Anu Marjut Isoaho" userId="f0013adc-63b7-4663-af0e-e9aa4398ad52" providerId="ADAL" clId="{D86543DA-E37D-0E4C-8429-420442391B5B}" dt="2020-01-21T22:49:40.437" v="2412" actId="5793"/>
        <pc:sldMkLst>
          <pc:docMk/>
          <pc:sldMk cId="1417154358" sldId="266"/>
        </pc:sldMkLst>
        <pc:spChg chg="mod">
          <ac:chgData name="Anu Marjut Isoaho" userId="f0013adc-63b7-4663-af0e-e9aa4398ad52" providerId="ADAL" clId="{D86543DA-E37D-0E4C-8429-420442391B5B}" dt="2020-01-21T22:38:05.530" v="1925" actId="20577"/>
          <ac:spMkLst>
            <pc:docMk/>
            <pc:sldMk cId="1417154358" sldId="266"/>
            <ac:spMk id="2" creationId="{00000000-0000-0000-0000-000000000000}"/>
          </ac:spMkLst>
        </pc:spChg>
        <pc:spChg chg="mod">
          <ac:chgData name="Anu Marjut Isoaho" userId="f0013adc-63b7-4663-af0e-e9aa4398ad52" providerId="ADAL" clId="{D86543DA-E37D-0E4C-8429-420442391B5B}" dt="2020-01-21T22:49:40.437" v="2412" actId="5793"/>
          <ac:spMkLst>
            <pc:docMk/>
            <pc:sldMk cId="1417154358" sldId="266"/>
            <ac:spMk id="3" creationId="{00000000-0000-0000-0000-000000000000}"/>
          </ac:spMkLst>
        </pc:spChg>
      </pc:sldChg>
      <pc:sldChg chg="modSp del">
        <pc:chgData name="Anu Marjut Isoaho" userId="f0013adc-63b7-4663-af0e-e9aa4398ad52" providerId="ADAL" clId="{D86543DA-E37D-0E4C-8429-420442391B5B}" dt="2020-01-21T22:44:44.225" v="2405" actId="2696"/>
        <pc:sldMkLst>
          <pc:docMk/>
          <pc:sldMk cId="2403339575" sldId="267"/>
        </pc:sldMkLst>
        <pc:spChg chg="mod">
          <ac:chgData name="Anu Marjut Isoaho" userId="f0013adc-63b7-4663-af0e-e9aa4398ad52" providerId="ADAL" clId="{D86543DA-E37D-0E4C-8429-420442391B5B}" dt="2020-01-21T22:44:37.426" v="2404" actId="20577"/>
          <ac:spMkLst>
            <pc:docMk/>
            <pc:sldMk cId="2403339575" sldId="267"/>
            <ac:spMk id="3" creationId="{00000000-0000-0000-0000-000000000000}"/>
          </ac:spMkLst>
        </pc:spChg>
      </pc:sldChg>
      <pc:sldChg chg="del">
        <pc:chgData name="Anu Marjut Isoaho" userId="f0013adc-63b7-4663-af0e-e9aa4398ad52" providerId="ADAL" clId="{D86543DA-E37D-0E4C-8429-420442391B5B}" dt="2020-01-21T21:10:44.783" v="1079" actId="2696"/>
        <pc:sldMkLst>
          <pc:docMk/>
          <pc:sldMk cId="2120848024" sldId="272"/>
        </pc:sldMkLst>
      </pc:sldChg>
      <pc:sldChg chg="del">
        <pc:chgData name="Anu Marjut Isoaho" userId="f0013adc-63b7-4663-af0e-e9aa4398ad52" providerId="ADAL" clId="{D86543DA-E37D-0E4C-8429-420442391B5B}" dt="2020-01-21T21:09:26.756" v="1073" actId="2696"/>
        <pc:sldMkLst>
          <pc:docMk/>
          <pc:sldMk cId="1550808806" sldId="273"/>
        </pc:sldMkLst>
      </pc:sldChg>
      <pc:sldChg chg="del">
        <pc:chgData name="Anu Marjut Isoaho" userId="f0013adc-63b7-4663-af0e-e9aa4398ad52" providerId="ADAL" clId="{D86543DA-E37D-0E4C-8429-420442391B5B}" dt="2020-01-21T21:15:56.485" v="1081" actId="2696"/>
        <pc:sldMkLst>
          <pc:docMk/>
          <pc:sldMk cId="1694329673" sldId="274"/>
        </pc:sldMkLst>
      </pc:sldChg>
      <pc:sldChg chg="del">
        <pc:chgData name="Anu Marjut Isoaho" userId="f0013adc-63b7-4663-af0e-e9aa4398ad52" providerId="ADAL" clId="{D86543DA-E37D-0E4C-8429-420442391B5B}" dt="2020-01-21T21:09:24.393" v="1071" actId="2696"/>
        <pc:sldMkLst>
          <pc:docMk/>
          <pc:sldMk cId="1268988521" sldId="275"/>
        </pc:sldMkLst>
      </pc:sldChg>
      <pc:sldChg chg="modSp">
        <pc:chgData name="Anu Marjut Isoaho" userId="f0013adc-63b7-4663-af0e-e9aa4398ad52" providerId="ADAL" clId="{D86543DA-E37D-0E4C-8429-420442391B5B}" dt="2020-01-21T21:09:54.117" v="1075" actId="20577"/>
        <pc:sldMkLst>
          <pc:docMk/>
          <pc:sldMk cId="776082037" sldId="276"/>
        </pc:sldMkLst>
        <pc:spChg chg="mod">
          <ac:chgData name="Anu Marjut Isoaho" userId="f0013adc-63b7-4663-af0e-e9aa4398ad52" providerId="ADAL" clId="{D86543DA-E37D-0E4C-8429-420442391B5B}" dt="2020-01-21T21:09:54.117" v="1075" actId="20577"/>
          <ac:spMkLst>
            <pc:docMk/>
            <pc:sldMk cId="776082037" sldId="276"/>
            <ac:spMk id="3" creationId="{738219FE-6719-4F55-B456-B3D89415504E}"/>
          </ac:spMkLst>
        </pc:spChg>
      </pc:sldChg>
      <pc:sldChg chg="del">
        <pc:chgData name="Anu Marjut Isoaho" userId="f0013adc-63b7-4663-af0e-e9aa4398ad52" providerId="ADAL" clId="{D86543DA-E37D-0E4C-8429-420442391B5B}" dt="2020-01-21T21:10:23.444" v="1076" actId="2696"/>
        <pc:sldMkLst>
          <pc:docMk/>
          <pc:sldMk cId="396365308" sldId="277"/>
        </pc:sldMkLst>
      </pc:sldChg>
      <pc:sldChg chg="del">
        <pc:chgData name="Anu Marjut Isoaho" userId="f0013adc-63b7-4663-af0e-e9aa4398ad52" providerId="ADAL" clId="{D86543DA-E37D-0E4C-8429-420442391B5B}" dt="2020-01-21T21:10:36.707" v="1078" actId="2696"/>
        <pc:sldMkLst>
          <pc:docMk/>
          <pc:sldMk cId="3567317908" sldId="279"/>
        </pc:sldMkLst>
      </pc:sldChg>
      <pc:sldChg chg="addSp delSp modSp add">
        <pc:chgData name="Anu Marjut Isoaho" userId="f0013adc-63b7-4663-af0e-e9aa4398ad52" providerId="ADAL" clId="{D86543DA-E37D-0E4C-8429-420442391B5B}" dt="2020-01-21T20:57:45.663" v="714" actId="20577"/>
        <pc:sldMkLst>
          <pc:docMk/>
          <pc:sldMk cId="1245015656" sldId="281"/>
        </pc:sldMkLst>
        <pc:spChg chg="add del mod">
          <ac:chgData name="Anu Marjut Isoaho" userId="f0013adc-63b7-4663-af0e-e9aa4398ad52" providerId="ADAL" clId="{D86543DA-E37D-0E4C-8429-420442391B5B}" dt="2020-01-21T20:50:15.639" v="106"/>
          <ac:spMkLst>
            <pc:docMk/>
            <pc:sldMk cId="1245015656" sldId="281"/>
            <ac:spMk id="2" creationId="{5BE8B4A7-FFC7-C744-82C9-559DFEAA1AC6}"/>
          </ac:spMkLst>
        </pc:spChg>
        <pc:spChg chg="add del mod">
          <ac:chgData name="Anu Marjut Isoaho" userId="f0013adc-63b7-4663-af0e-e9aa4398ad52" providerId="ADAL" clId="{D86543DA-E37D-0E4C-8429-420442391B5B}" dt="2020-01-21T20:50:15.639" v="106"/>
          <ac:spMkLst>
            <pc:docMk/>
            <pc:sldMk cId="1245015656" sldId="281"/>
            <ac:spMk id="3" creationId="{71786251-0964-9C43-8BED-971058E5BE2B}"/>
          </ac:spMkLst>
        </pc:spChg>
        <pc:spChg chg="add del mod">
          <ac:chgData name="Anu Marjut Isoaho" userId="f0013adc-63b7-4663-af0e-e9aa4398ad52" providerId="ADAL" clId="{D86543DA-E37D-0E4C-8429-420442391B5B}" dt="2020-01-21T20:50:38.351" v="115"/>
          <ac:spMkLst>
            <pc:docMk/>
            <pc:sldMk cId="1245015656" sldId="281"/>
            <ac:spMk id="4" creationId="{817557B2-29A9-604D-82A7-2F722EF45398}"/>
          </ac:spMkLst>
        </pc:spChg>
        <pc:spChg chg="add del mod">
          <ac:chgData name="Anu Marjut Isoaho" userId="f0013adc-63b7-4663-af0e-e9aa4398ad52" providerId="ADAL" clId="{D86543DA-E37D-0E4C-8429-420442391B5B}" dt="2020-01-21T20:51:32.003" v="126"/>
          <ac:spMkLst>
            <pc:docMk/>
            <pc:sldMk cId="1245015656" sldId="281"/>
            <ac:spMk id="5" creationId="{BB6EBCF6-EB63-C547-ADEC-C41E0B332198}"/>
          </ac:spMkLst>
        </pc:spChg>
        <pc:spChg chg="add del mod">
          <ac:chgData name="Anu Marjut Isoaho" userId="f0013adc-63b7-4663-af0e-e9aa4398ad52" providerId="ADAL" clId="{D86543DA-E37D-0E4C-8429-420442391B5B}" dt="2020-01-21T20:50:37.828" v="113" actId="478"/>
          <ac:spMkLst>
            <pc:docMk/>
            <pc:sldMk cId="1245015656" sldId="281"/>
            <ac:spMk id="6" creationId="{A214F88E-C82E-584E-85C9-2C7FCB6F3F0E}"/>
          </ac:spMkLst>
        </pc:spChg>
        <pc:spChg chg="add mod">
          <ac:chgData name="Anu Marjut Isoaho" userId="f0013adc-63b7-4663-af0e-e9aa4398ad52" providerId="ADAL" clId="{D86543DA-E37D-0E4C-8429-420442391B5B}" dt="2020-01-21T20:57:45.663" v="714" actId="20577"/>
          <ac:spMkLst>
            <pc:docMk/>
            <pc:sldMk cId="1245015656" sldId="281"/>
            <ac:spMk id="7" creationId="{71558008-B499-FC4F-945A-D9C618F2A480}"/>
          </ac:spMkLst>
        </pc:spChg>
      </pc:sldChg>
      <pc:sldChg chg="modSp add">
        <pc:chgData name="Anu Marjut Isoaho" userId="f0013adc-63b7-4663-af0e-e9aa4398ad52" providerId="ADAL" clId="{D86543DA-E37D-0E4C-8429-420442391B5B}" dt="2020-01-21T20:58:14.673" v="719" actId="20577"/>
        <pc:sldMkLst>
          <pc:docMk/>
          <pc:sldMk cId="2058386828" sldId="282"/>
        </pc:sldMkLst>
        <pc:spChg chg="mod">
          <ac:chgData name="Anu Marjut Isoaho" userId="f0013adc-63b7-4663-af0e-e9aa4398ad52" providerId="ADAL" clId="{D86543DA-E37D-0E4C-8429-420442391B5B}" dt="2020-01-21T20:58:14.673" v="719" actId="20577"/>
          <ac:spMkLst>
            <pc:docMk/>
            <pc:sldMk cId="2058386828" sldId="282"/>
            <ac:spMk id="2" creationId="{2539C0C1-F2BB-8F47-9F80-8ECCB3C15E01}"/>
          </ac:spMkLst>
        </pc:spChg>
      </pc:sldChg>
      <pc:sldChg chg="addSp delSp modSp add">
        <pc:chgData name="Anu Marjut Isoaho" userId="f0013adc-63b7-4663-af0e-e9aa4398ad52" providerId="ADAL" clId="{D86543DA-E37D-0E4C-8429-420442391B5B}" dt="2020-01-21T22:50:45.192" v="2421" actId="20577"/>
        <pc:sldMkLst>
          <pc:docMk/>
          <pc:sldMk cId="502381314" sldId="283"/>
        </pc:sldMkLst>
        <pc:spChg chg="del">
          <ac:chgData name="Anu Marjut Isoaho" userId="f0013adc-63b7-4663-af0e-e9aa4398ad52" providerId="ADAL" clId="{D86543DA-E37D-0E4C-8429-420442391B5B}" dt="2020-01-21T20:58:26.104" v="721"/>
          <ac:spMkLst>
            <pc:docMk/>
            <pc:sldMk cId="502381314" sldId="283"/>
            <ac:spMk id="2" creationId="{13482BFD-B9D6-8F4F-AA71-B99D4E6E6693}"/>
          </ac:spMkLst>
        </pc:spChg>
        <pc:spChg chg="add mod">
          <ac:chgData name="Anu Marjut Isoaho" userId="f0013adc-63b7-4663-af0e-e9aa4398ad52" providerId="ADAL" clId="{D86543DA-E37D-0E4C-8429-420442391B5B}" dt="2020-01-21T22:50:45.192" v="2421" actId="20577"/>
          <ac:spMkLst>
            <pc:docMk/>
            <pc:sldMk cId="502381314" sldId="283"/>
            <ac:spMk id="3" creationId="{9E002CD0-B268-5D49-90DA-EDD7E0191291}"/>
          </ac:spMkLst>
        </pc:spChg>
      </pc:sldChg>
      <pc:sldChg chg="addSp delSp modSp add">
        <pc:chgData name="Anu Marjut Isoaho" userId="f0013adc-63b7-4663-af0e-e9aa4398ad52" providerId="ADAL" clId="{D86543DA-E37D-0E4C-8429-420442391B5B}" dt="2020-01-21T21:08:41.302" v="1070" actId="20578"/>
        <pc:sldMkLst>
          <pc:docMk/>
          <pc:sldMk cId="2913567546" sldId="284"/>
        </pc:sldMkLst>
        <pc:spChg chg="del">
          <ac:chgData name="Anu Marjut Isoaho" userId="f0013adc-63b7-4663-af0e-e9aa4398ad52" providerId="ADAL" clId="{D86543DA-E37D-0E4C-8429-420442391B5B}" dt="2020-01-21T21:01:51.463" v="1063"/>
          <ac:spMkLst>
            <pc:docMk/>
            <pc:sldMk cId="2913567546" sldId="284"/>
            <ac:spMk id="2" creationId="{4F756222-C6A1-0D4F-9E7B-B6C5125FB3F7}"/>
          </ac:spMkLst>
        </pc:spChg>
        <pc:spChg chg="add mod">
          <ac:chgData name="Anu Marjut Isoaho" userId="f0013adc-63b7-4663-af0e-e9aa4398ad52" providerId="ADAL" clId="{D86543DA-E37D-0E4C-8429-420442391B5B}" dt="2020-01-21T21:08:41.302" v="1070" actId="20578"/>
          <ac:spMkLst>
            <pc:docMk/>
            <pc:sldMk cId="2913567546" sldId="284"/>
            <ac:spMk id="3" creationId="{30361E70-DD05-6648-9BDD-C2F23955B972}"/>
          </ac:spMkLst>
        </pc:spChg>
      </pc:sldChg>
      <pc:sldChg chg="addSp delSp modSp add">
        <pc:chgData name="Anu Marjut Isoaho" userId="f0013adc-63b7-4663-af0e-e9aa4398ad52" providerId="ADAL" clId="{D86543DA-E37D-0E4C-8429-420442391B5B}" dt="2020-01-21T22:33:32.148" v="1717"/>
        <pc:sldMkLst>
          <pc:docMk/>
          <pc:sldMk cId="4130895850" sldId="285"/>
        </pc:sldMkLst>
        <pc:spChg chg="mod">
          <ac:chgData name="Anu Marjut Isoaho" userId="f0013adc-63b7-4663-af0e-e9aa4398ad52" providerId="ADAL" clId="{D86543DA-E37D-0E4C-8429-420442391B5B}" dt="2020-01-21T21:17:59.048" v="1149" actId="113"/>
          <ac:spMkLst>
            <pc:docMk/>
            <pc:sldMk cId="4130895850" sldId="285"/>
            <ac:spMk id="2" creationId="{144776F0-9FAC-4B44-8D16-4641A638C54E}"/>
          </ac:spMkLst>
        </pc:spChg>
        <pc:spChg chg="mod">
          <ac:chgData name="Anu Marjut Isoaho" userId="f0013adc-63b7-4663-af0e-e9aa4398ad52" providerId="ADAL" clId="{D86543DA-E37D-0E4C-8429-420442391B5B}" dt="2020-01-21T22:33:15.374" v="1715" actId="20577"/>
          <ac:spMkLst>
            <pc:docMk/>
            <pc:sldMk cId="4130895850" sldId="285"/>
            <ac:spMk id="3" creationId="{90FEB2C8-0177-4249-8052-013916275947}"/>
          </ac:spMkLst>
        </pc:spChg>
        <pc:spChg chg="add del">
          <ac:chgData name="Anu Marjut Isoaho" userId="f0013adc-63b7-4663-af0e-e9aa4398ad52" providerId="ADAL" clId="{D86543DA-E37D-0E4C-8429-420442391B5B}" dt="2020-01-21T22:33:32.148" v="1717"/>
          <ac:spMkLst>
            <pc:docMk/>
            <pc:sldMk cId="4130895850" sldId="285"/>
            <ac:spMk id="4" creationId="{3FCF8EED-90CB-C34F-86E6-70A80ADA989D}"/>
          </ac:spMkLst>
        </pc:spChg>
      </pc:sldChg>
      <pc:sldChg chg="addSp delSp modSp add">
        <pc:chgData name="Anu Marjut Isoaho" userId="f0013adc-63b7-4663-af0e-e9aa4398ad52" providerId="ADAL" clId="{D86543DA-E37D-0E4C-8429-420442391B5B}" dt="2020-01-21T22:50:03.364" v="2416" actId="1035"/>
        <pc:sldMkLst>
          <pc:docMk/>
          <pc:sldMk cId="2040253376" sldId="286"/>
        </pc:sldMkLst>
        <pc:spChg chg="del">
          <ac:chgData name="Anu Marjut Isoaho" userId="f0013adc-63b7-4663-af0e-e9aa4398ad52" providerId="ADAL" clId="{D86543DA-E37D-0E4C-8429-420442391B5B}" dt="2020-01-21T22:33:41.423" v="1719"/>
          <ac:spMkLst>
            <pc:docMk/>
            <pc:sldMk cId="2040253376" sldId="286"/>
            <ac:spMk id="2" creationId="{4784A6B4-7F5C-8B4E-8AEB-677A42A6BFFF}"/>
          </ac:spMkLst>
        </pc:spChg>
        <pc:spChg chg="del">
          <ac:chgData name="Anu Marjut Isoaho" userId="f0013adc-63b7-4663-af0e-e9aa4398ad52" providerId="ADAL" clId="{D86543DA-E37D-0E4C-8429-420442391B5B}" dt="2020-01-21T22:33:41.423" v="1719"/>
          <ac:spMkLst>
            <pc:docMk/>
            <pc:sldMk cId="2040253376" sldId="286"/>
            <ac:spMk id="3" creationId="{7E6EE02B-7F54-5E4B-A9CB-D6FB00AD75CB}"/>
          </ac:spMkLst>
        </pc:spChg>
        <pc:spChg chg="add mod">
          <ac:chgData name="Anu Marjut Isoaho" userId="f0013adc-63b7-4663-af0e-e9aa4398ad52" providerId="ADAL" clId="{D86543DA-E37D-0E4C-8429-420442391B5B}" dt="2020-01-21T22:50:03.364" v="2416" actId="1035"/>
          <ac:spMkLst>
            <pc:docMk/>
            <pc:sldMk cId="2040253376" sldId="286"/>
            <ac:spMk id="4" creationId="{58AAF58E-3838-4545-9211-2360EE7BA574}"/>
          </ac:spMkLst>
        </pc:spChg>
      </pc:sldChg>
      <pc:sldChg chg="addSp delSp modSp add ord">
        <pc:chgData name="Anu Marjut Isoaho" userId="f0013adc-63b7-4663-af0e-e9aa4398ad52" providerId="ADAL" clId="{D86543DA-E37D-0E4C-8429-420442391B5B}" dt="2020-01-21T22:50:06.037" v="2417"/>
        <pc:sldMkLst>
          <pc:docMk/>
          <pc:sldMk cId="4165667082" sldId="287"/>
        </pc:sldMkLst>
        <pc:spChg chg="del">
          <ac:chgData name="Anu Marjut Isoaho" userId="f0013adc-63b7-4663-af0e-e9aa4398ad52" providerId="ADAL" clId="{D86543DA-E37D-0E4C-8429-420442391B5B}" dt="2020-01-21T22:40:57.023" v="2249"/>
          <ac:spMkLst>
            <pc:docMk/>
            <pc:sldMk cId="4165667082" sldId="287"/>
            <ac:spMk id="2" creationId="{5D5B4E83-7B26-BD4F-AF75-01FB6FE2F95D}"/>
          </ac:spMkLst>
        </pc:spChg>
        <pc:spChg chg="add mod">
          <ac:chgData name="Anu Marjut Isoaho" userId="f0013adc-63b7-4663-af0e-e9aa4398ad52" providerId="ADAL" clId="{D86543DA-E37D-0E4C-8429-420442391B5B}" dt="2020-01-21T22:42:28.629" v="2331" actId="20577"/>
          <ac:spMkLst>
            <pc:docMk/>
            <pc:sldMk cId="4165667082" sldId="287"/>
            <ac:spMk id="3" creationId="{48A48BC2-B60F-F34B-AC8B-13ECD94A1BBF}"/>
          </ac:spMkLst>
        </pc:spChg>
      </pc:sldChg>
      <pc:sldChg chg="add del">
        <pc:chgData name="Anu Marjut Isoaho" userId="f0013adc-63b7-4663-af0e-e9aa4398ad52" providerId="ADAL" clId="{D86543DA-E37D-0E4C-8429-420442391B5B}" dt="2020-01-21T22:44:50.745" v="2406" actId="2696"/>
        <pc:sldMkLst>
          <pc:docMk/>
          <pc:sldMk cId="1332644057" sldId="288"/>
        </pc:sldMkLst>
      </pc:sldChg>
      <pc:sldChg chg="addSp delSp modSp add">
        <pc:chgData name="Anu Marjut Isoaho" userId="f0013adc-63b7-4663-af0e-e9aa4398ad52" providerId="ADAL" clId="{D86543DA-E37D-0E4C-8429-420442391B5B}" dt="2020-01-21T22:43:45.787" v="2383" actId="1076"/>
        <pc:sldMkLst>
          <pc:docMk/>
          <pc:sldMk cId="2362561196" sldId="289"/>
        </pc:sldMkLst>
        <pc:spChg chg="del">
          <ac:chgData name="Anu Marjut Isoaho" userId="f0013adc-63b7-4663-af0e-e9aa4398ad52" providerId="ADAL" clId="{D86543DA-E37D-0E4C-8429-420442391B5B}" dt="2020-01-21T22:42:56.200" v="2336"/>
          <ac:spMkLst>
            <pc:docMk/>
            <pc:sldMk cId="2362561196" sldId="289"/>
            <ac:spMk id="2" creationId="{EBD7EE0C-C765-334D-B18C-C286DEB28CC8}"/>
          </ac:spMkLst>
        </pc:spChg>
        <pc:spChg chg="del">
          <ac:chgData name="Anu Marjut Isoaho" userId="f0013adc-63b7-4663-af0e-e9aa4398ad52" providerId="ADAL" clId="{D86543DA-E37D-0E4C-8429-420442391B5B}" dt="2020-01-21T22:42:56.200" v="2336"/>
          <ac:spMkLst>
            <pc:docMk/>
            <pc:sldMk cId="2362561196" sldId="289"/>
            <ac:spMk id="3" creationId="{E242B8DE-8D2C-F244-9830-EBCAA8601056}"/>
          </ac:spMkLst>
        </pc:spChg>
        <pc:spChg chg="add mod">
          <ac:chgData name="Anu Marjut Isoaho" userId="f0013adc-63b7-4663-af0e-e9aa4398ad52" providerId="ADAL" clId="{D86543DA-E37D-0E4C-8429-420442391B5B}" dt="2020-01-21T22:43:45.787" v="2383" actId="1076"/>
          <ac:spMkLst>
            <pc:docMk/>
            <pc:sldMk cId="2362561196" sldId="289"/>
            <ac:spMk id="4" creationId="{2F0EC180-AF37-0D4F-8390-84CB4716CE26}"/>
          </ac:spMkLst>
        </pc:spChg>
      </pc:sldChg>
    </pc:docChg>
  </pc:docChgLst>
  <pc:docChgLst>
    <pc:chgData name="Vieras" userId="S::urn:spo:anon#97f620c8119e8a1860b25179b8e0957efa8330310c4648dcd4883d06072e1751::" providerId="AD" clId="Web-{FEE40F45-8650-D2CE-A538-2FE9DC8B71F7}"/>
    <pc:docChg chg="modSld">
      <pc:chgData name="Vieras" userId="S::urn:spo:anon#97f620c8119e8a1860b25179b8e0957efa8330310c4648dcd4883d06072e1751::" providerId="AD" clId="Web-{FEE40F45-8650-D2CE-A538-2FE9DC8B71F7}" dt="2020-01-24T12:19:24.559" v="11" actId="20577"/>
      <pc:docMkLst>
        <pc:docMk/>
      </pc:docMkLst>
      <pc:sldChg chg="modSp">
        <pc:chgData name="Vieras" userId="S::urn:spo:anon#97f620c8119e8a1860b25179b8e0957efa8330310c4648dcd4883d06072e1751::" providerId="AD" clId="Web-{FEE40F45-8650-D2CE-A538-2FE9DC8B71F7}" dt="2020-01-24T12:19:24.559" v="11" actId="20577"/>
        <pc:sldMkLst>
          <pc:docMk/>
          <pc:sldMk cId="3388568184" sldId="271"/>
        </pc:sldMkLst>
        <pc:spChg chg="mod">
          <ac:chgData name="Vieras" userId="S::urn:spo:anon#97f620c8119e8a1860b25179b8e0957efa8330310c4648dcd4883d06072e1751::" providerId="AD" clId="Web-{FEE40F45-8650-D2CE-A538-2FE9DC8B71F7}" dt="2020-01-24T12:19:24.559" v="11" actId="20577"/>
          <ac:spMkLst>
            <pc:docMk/>
            <pc:sldMk cId="3388568184" sldId="271"/>
            <ac:spMk id="2" creationId="{0C2AFF7C-92AA-AA49-AD38-8DC07F6A60FF}"/>
          </ac:spMkLst>
        </pc:spChg>
      </pc:sldChg>
      <pc:sldChg chg="modSp">
        <pc:chgData name="Vieras" userId="S::urn:spo:anon#97f620c8119e8a1860b25179b8e0957efa8330310c4648dcd4883d06072e1751::" providerId="AD" clId="Web-{FEE40F45-8650-D2CE-A538-2FE9DC8B71F7}" dt="2020-01-24T12:18:23.151" v="7" actId="20577"/>
        <pc:sldMkLst>
          <pc:docMk/>
          <pc:sldMk cId="502381314" sldId="283"/>
        </pc:sldMkLst>
        <pc:spChg chg="mod">
          <ac:chgData name="Vieras" userId="S::urn:spo:anon#97f620c8119e8a1860b25179b8e0957efa8330310c4648dcd4883d06072e1751::" providerId="AD" clId="Web-{FEE40F45-8650-D2CE-A538-2FE9DC8B71F7}" dt="2020-01-24T12:18:23.151" v="7" actId="20577"/>
          <ac:spMkLst>
            <pc:docMk/>
            <pc:sldMk cId="502381314" sldId="283"/>
            <ac:spMk id="3" creationId="{9E002CD0-B268-5D49-90DA-EDD7E0191291}"/>
          </ac:spMkLst>
        </pc:spChg>
      </pc:sldChg>
    </pc:docChg>
  </pc:docChgLst>
  <pc:docChgLst>
    <pc:chgData name="Isoaho Anu Marjut" userId="S::anu.isoaho@opedu.kuopio.fi::f0013adc-63b7-4663-af0e-e9aa4398ad52" providerId="AD" clId="Web-{52DE2B49-6D25-D785-9802-6958E264E6B9}"/>
    <pc:docChg chg="modSld">
      <pc:chgData name="Isoaho Anu Marjut" userId="S::anu.isoaho@opedu.kuopio.fi::f0013adc-63b7-4663-af0e-e9aa4398ad52" providerId="AD" clId="Web-{52DE2B49-6D25-D785-9802-6958E264E6B9}" dt="2020-01-20T12:29:38.468" v="87" actId="20577"/>
      <pc:docMkLst>
        <pc:docMk/>
      </pc:docMkLst>
      <pc:sldChg chg="modSp">
        <pc:chgData name="Isoaho Anu Marjut" userId="S::anu.isoaho@opedu.kuopio.fi::f0013adc-63b7-4663-af0e-e9aa4398ad52" providerId="AD" clId="Web-{52DE2B49-6D25-D785-9802-6958E264E6B9}" dt="2020-01-20T12:27:11.203" v="48" actId="20577"/>
        <pc:sldMkLst>
          <pc:docMk/>
          <pc:sldMk cId="1445465801" sldId="256"/>
        </pc:sldMkLst>
        <pc:spChg chg="mod">
          <ac:chgData name="Isoaho Anu Marjut" userId="S::anu.isoaho@opedu.kuopio.fi::f0013adc-63b7-4663-af0e-e9aa4398ad52" providerId="AD" clId="Web-{52DE2B49-6D25-D785-9802-6958E264E6B9}" dt="2020-01-20T12:27:11.203" v="48" actId="20577"/>
          <ac:spMkLst>
            <pc:docMk/>
            <pc:sldMk cId="1445465801" sldId="256"/>
            <ac:spMk id="2" creationId="{00000000-0000-0000-0000-000000000000}"/>
          </ac:spMkLst>
        </pc:spChg>
      </pc:sldChg>
      <pc:sldChg chg="modSp">
        <pc:chgData name="Isoaho Anu Marjut" userId="S::anu.isoaho@opedu.kuopio.fi::f0013adc-63b7-4663-af0e-e9aa4398ad52" providerId="AD" clId="Web-{52DE2B49-6D25-D785-9802-6958E264E6B9}" dt="2020-01-20T12:29:38.468" v="87" actId="20577"/>
        <pc:sldMkLst>
          <pc:docMk/>
          <pc:sldMk cId="3388568184" sldId="271"/>
        </pc:sldMkLst>
        <pc:spChg chg="mod">
          <ac:chgData name="Isoaho Anu Marjut" userId="S::anu.isoaho@opedu.kuopio.fi::f0013adc-63b7-4663-af0e-e9aa4398ad52" providerId="AD" clId="Web-{52DE2B49-6D25-D785-9802-6958E264E6B9}" dt="2020-01-20T12:29:38.468" v="87" actId="20577"/>
          <ac:spMkLst>
            <pc:docMk/>
            <pc:sldMk cId="3388568184" sldId="271"/>
            <ac:spMk id="2" creationId="{0C2AFF7C-92AA-AA49-AD38-8DC07F6A60FF}"/>
          </ac:spMkLst>
        </pc:spChg>
      </pc:sldChg>
    </pc:docChg>
  </pc:docChgLst>
  <pc:docChgLst>
    <pc:chgData name="Vieras" userId="S::urn:spo:anon#97f620c8119e8a1860b25179b8e0957efa8330310c4648dcd4883d06072e1751::" providerId="AD" clId="Web-{8A6B600A-CA05-42AC-9F81-76F3F7C79BEA}"/>
    <pc:docChg chg="modSld">
      <pc:chgData name="Vieras" userId="S::urn:spo:anon#97f620c8119e8a1860b25179b8e0957efa8330310c4648dcd4883d06072e1751::" providerId="AD" clId="Web-{8A6B600A-CA05-42AC-9F81-76F3F7C79BEA}" dt="2020-01-30T09:49:47.514" v="43" actId="20577"/>
      <pc:docMkLst>
        <pc:docMk/>
      </pc:docMkLst>
      <pc:sldChg chg="modSp">
        <pc:chgData name="Vieras" userId="S::urn:spo:anon#97f620c8119e8a1860b25179b8e0957efa8330310c4648dcd4883d06072e1751::" providerId="AD" clId="Web-{8A6B600A-CA05-42AC-9F81-76F3F7C79BEA}" dt="2020-01-30T09:49:47.514" v="43" actId="20577"/>
        <pc:sldMkLst>
          <pc:docMk/>
          <pc:sldMk cId="3388568184" sldId="271"/>
        </pc:sldMkLst>
        <pc:spChg chg="mod">
          <ac:chgData name="Vieras" userId="S::urn:spo:anon#97f620c8119e8a1860b25179b8e0957efa8330310c4648dcd4883d06072e1751::" providerId="AD" clId="Web-{8A6B600A-CA05-42AC-9F81-76F3F7C79BEA}" dt="2020-01-30T09:49:47.514" v="43" actId="20577"/>
          <ac:spMkLst>
            <pc:docMk/>
            <pc:sldMk cId="3388568184" sldId="271"/>
            <ac:spMk id="2" creationId="{0C2AFF7C-92AA-AA49-AD38-8DC07F6A60FF}"/>
          </ac:spMkLst>
        </pc:spChg>
      </pc:sldChg>
      <pc:sldChg chg="modSp">
        <pc:chgData name="Vieras" userId="S::urn:spo:anon#97f620c8119e8a1860b25179b8e0957efa8330310c4648dcd4883d06072e1751::" providerId="AD" clId="Web-{8A6B600A-CA05-42AC-9F81-76F3F7C79BEA}" dt="2020-01-30T09:46:10.497" v="4" actId="20577"/>
        <pc:sldMkLst>
          <pc:docMk/>
          <pc:sldMk cId="1579163441" sldId="280"/>
        </pc:sldMkLst>
        <pc:spChg chg="mod">
          <ac:chgData name="Vieras" userId="S::urn:spo:anon#97f620c8119e8a1860b25179b8e0957efa8330310c4648dcd4883d06072e1751::" providerId="AD" clId="Web-{8A6B600A-CA05-42AC-9F81-76F3F7C79BEA}" dt="2020-01-30T09:46:10.497" v="4" actId="20577"/>
          <ac:spMkLst>
            <pc:docMk/>
            <pc:sldMk cId="1579163441" sldId="280"/>
            <ac:spMk id="2" creationId="{5B1720A1-7792-44D3-81B3-F37892EA2F6E}"/>
          </ac:spMkLst>
        </pc:spChg>
      </pc:sldChg>
      <pc:sldChg chg="modSp">
        <pc:chgData name="Vieras" userId="S::urn:spo:anon#97f620c8119e8a1860b25179b8e0957efa8330310c4648dcd4883d06072e1751::" providerId="AD" clId="Web-{8A6B600A-CA05-42AC-9F81-76F3F7C79BEA}" dt="2020-01-30T09:46:42.060" v="20" actId="20577"/>
        <pc:sldMkLst>
          <pc:docMk/>
          <pc:sldMk cId="2058386828" sldId="282"/>
        </pc:sldMkLst>
        <pc:spChg chg="mod">
          <ac:chgData name="Vieras" userId="S::urn:spo:anon#97f620c8119e8a1860b25179b8e0957efa8330310c4648dcd4883d06072e1751::" providerId="AD" clId="Web-{8A6B600A-CA05-42AC-9F81-76F3F7C79BEA}" dt="2020-01-30T09:46:42.060" v="20" actId="20577"/>
          <ac:spMkLst>
            <pc:docMk/>
            <pc:sldMk cId="2058386828" sldId="282"/>
            <ac:spMk id="2" creationId="{2539C0C1-F2BB-8F47-9F80-8ECCB3C15E01}"/>
          </ac:spMkLst>
        </pc:spChg>
      </pc:sldChg>
      <pc:sldChg chg="modSp">
        <pc:chgData name="Vieras" userId="S::urn:spo:anon#97f620c8119e8a1860b25179b8e0957efa8330310c4648dcd4883d06072e1751::" providerId="AD" clId="Web-{8A6B600A-CA05-42AC-9F81-76F3F7C79BEA}" dt="2020-01-30T09:47:03.060" v="23" actId="20577"/>
        <pc:sldMkLst>
          <pc:docMk/>
          <pc:sldMk cId="502381314" sldId="283"/>
        </pc:sldMkLst>
        <pc:spChg chg="mod">
          <ac:chgData name="Vieras" userId="S::urn:spo:anon#97f620c8119e8a1860b25179b8e0957efa8330310c4648dcd4883d06072e1751::" providerId="AD" clId="Web-{8A6B600A-CA05-42AC-9F81-76F3F7C79BEA}" dt="2020-01-30T09:47:03.060" v="23" actId="20577"/>
          <ac:spMkLst>
            <pc:docMk/>
            <pc:sldMk cId="502381314" sldId="283"/>
            <ac:spMk id="3" creationId="{9E002CD0-B268-5D49-90DA-EDD7E0191291}"/>
          </ac:spMkLst>
        </pc:spChg>
      </pc:sldChg>
    </pc:docChg>
  </pc:docChgLst>
  <pc:docChgLst>
    <pc:chgData name="Isoaho Anu Marjut" userId="S::anu.isoaho@opedu.kuopio.fi::f0013adc-63b7-4663-af0e-e9aa4398ad52" providerId="AD" clId="Web-{174A59F3-49C7-7D78-1AF7-B51B5FFCF202}"/>
    <pc:docChg chg="modSld">
      <pc:chgData name="Isoaho Anu Marjut" userId="S::anu.isoaho@opedu.kuopio.fi::f0013adc-63b7-4663-af0e-e9aa4398ad52" providerId="AD" clId="Web-{174A59F3-49C7-7D78-1AF7-B51B5FFCF202}" dt="2020-01-21T20:32:13.229" v="112" actId="20577"/>
      <pc:docMkLst>
        <pc:docMk/>
      </pc:docMkLst>
      <pc:sldChg chg="modSp">
        <pc:chgData name="Isoaho Anu Marjut" userId="S::anu.isoaho@opedu.kuopio.fi::f0013adc-63b7-4663-af0e-e9aa4398ad52" providerId="AD" clId="Web-{174A59F3-49C7-7D78-1AF7-B51B5FFCF202}" dt="2020-01-21T20:32:13.229" v="112" actId="20577"/>
        <pc:sldMkLst>
          <pc:docMk/>
          <pc:sldMk cId="579383426" sldId="257"/>
        </pc:sldMkLst>
        <pc:spChg chg="mod">
          <ac:chgData name="Isoaho Anu Marjut" userId="S::anu.isoaho@opedu.kuopio.fi::f0013adc-63b7-4663-af0e-e9aa4398ad52" providerId="AD" clId="Web-{174A59F3-49C7-7D78-1AF7-B51B5FFCF202}" dt="2020-01-21T20:32:13.229" v="112" actId="20577"/>
          <ac:spMkLst>
            <pc:docMk/>
            <pc:sldMk cId="579383426" sldId="257"/>
            <ac:spMk id="2" creationId="{00000000-0000-0000-0000-000000000000}"/>
          </ac:spMkLst>
        </pc:spChg>
      </pc:sldChg>
      <pc:sldChg chg="modSp">
        <pc:chgData name="Isoaho Anu Marjut" userId="S::anu.isoaho@opedu.kuopio.fi::f0013adc-63b7-4663-af0e-e9aa4398ad52" providerId="AD" clId="Web-{174A59F3-49C7-7D78-1AF7-B51B5FFCF202}" dt="2020-01-21T20:26:20.622" v="12" actId="20577"/>
        <pc:sldMkLst>
          <pc:docMk/>
          <pc:sldMk cId="3388568184" sldId="271"/>
        </pc:sldMkLst>
        <pc:spChg chg="mod">
          <ac:chgData name="Isoaho Anu Marjut" userId="S::anu.isoaho@opedu.kuopio.fi::f0013adc-63b7-4663-af0e-e9aa4398ad52" providerId="AD" clId="Web-{174A59F3-49C7-7D78-1AF7-B51B5FFCF202}" dt="2020-01-21T20:26:20.622" v="12" actId="20577"/>
          <ac:spMkLst>
            <pc:docMk/>
            <pc:sldMk cId="3388568184" sldId="271"/>
            <ac:spMk id="2" creationId="{0C2AFF7C-92AA-AA49-AD38-8DC07F6A60FF}"/>
          </ac:spMkLst>
        </pc:spChg>
        <pc:spChg chg="mod">
          <ac:chgData name="Isoaho Anu Marjut" userId="S::anu.isoaho@opedu.kuopio.fi::f0013adc-63b7-4663-af0e-e9aa4398ad52" providerId="AD" clId="Web-{174A59F3-49C7-7D78-1AF7-B51B5FFCF202}" dt="2020-01-21T20:26:08.387" v="10" actId="14100"/>
          <ac:spMkLst>
            <pc:docMk/>
            <pc:sldMk cId="3388568184" sldId="271"/>
            <ac:spMk id="3" creationId="{D9F46609-68F6-6E4E-87AE-65853C2CA45B}"/>
          </ac:spMkLst>
        </pc:spChg>
      </pc:sldChg>
      <pc:sldChg chg="modSp">
        <pc:chgData name="Isoaho Anu Marjut" userId="S::anu.isoaho@opedu.kuopio.fi::f0013adc-63b7-4663-af0e-e9aa4398ad52" providerId="AD" clId="Web-{174A59F3-49C7-7D78-1AF7-B51B5FFCF202}" dt="2020-01-21T20:27:51.152" v="50" actId="14100"/>
        <pc:sldMkLst>
          <pc:docMk/>
          <pc:sldMk cId="1579163441" sldId="280"/>
        </pc:sldMkLst>
        <pc:spChg chg="mod">
          <ac:chgData name="Isoaho Anu Marjut" userId="S::anu.isoaho@opedu.kuopio.fi::f0013adc-63b7-4663-af0e-e9aa4398ad52" providerId="AD" clId="Web-{174A59F3-49C7-7D78-1AF7-B51B5FFCF202}" dt="2020-01-21T20:27:51.152" v="50" actId="14100"/>
          <ac:spMkLst>
            <pc:docMk/>
            <pc:sldMk cId="1579163441" sldId="280"/>
            <ac:spMk id="2" creationId="{5B1720A1-7792-44D3-81B3-F37892EA2F6E}"/>
          </ac:spMkLst>
        </pc:spChg>
      </pc:sldChg>
    </pc:docChg>
  </pc:docChgLst>
  <pc:docChgLst>
    <pc:chgData name="Isoaho Anu Marjut" userId="f0013adc-63b7-4663-af0e-e9aa4398ad52" providerId="ADAL" clId="{67A4E183-41DC-4B4A-8664-AECE05DD9CEA}"/>
    <pc:docChg chg="undo custSel addSld modSld sldOrd">
      <pc:chgData name="Isoaho Anu Marjut" userId="f0013adc-63b7-4663-af0e-e9aa4398ad52" providerId="ADAL" clId="{67A4E183-41DC-4B4A-8664-AECE05DD9CEA}" dt="2020-01-22T10:14:27.612" v="981" actId="20577"/>
      <pc:docMkLst>
        <pc:docMk/>
      </pc:docMkLst>
      <pc:sldChg chg="modSp">
        <pc:chgData name="Isoaho Anu Marjut" userId="f0013adc-63b7-4663-af0e-e9aa4398ad52" providerId="ADAL" clId="{67A4E183-41DC-4B4A-8664-AECE05DD9CEA}" dt="2020-01-22T10:14:27.612" v="981" actId="20577"/>
        <pc:sldMkLst>
          <pc:docMk/>
          <pc:sldMk cId="1445465801" sldId="256"/>
        </pc:sldMkLst>
        <pc:spChg chg="mod">
          <ac:chgData name="Isoaho Anu Marjut" userId="f0013adc-63b7-4663-af0e-e9aa4398ad52" providerId="ADAL" clId="{67A4E183-41DC-4B4A-8664-AECE05DD9CEA}" dt="2020-01-22T10:14:27.612" v="981" actId="20577"/>
          <ac:spMkLst>
            <pc:docMk/>
            <pc:sldMk cId="1445465801" sldId="256"/>
            <ac:spMk id="2" creationId="{00000000-0000-0000-0000-000000000000}"/>
          </ac:spMkLst>
        </pc:spChg>
      </pc:sldChg>
      <pc:sldChg chg="modSp">
        <pc:chgData name="Isoaho Anu Marjut" userId="f0013adc-63b7-4663-af0e-e9aa4398ad52" providerId="ADAL" clId="{67A4E183-41DC-4B4A-8664-AECE05DD9CEA}" dt="2020-01-22T10:08:00.167" v="814" actId="27636"/>
        <pc:sldMkLst>
          <pc:docMk/>
          <pc:sldMk cId="1417154358" sldId="266"/>
        </pc:sldMkLst>
        <pc:spChg chg="mod">
          <ac:chgData name="Isoaho Anu Marjut" userId="f0013adc-63b7-4663-af0e-e9aa4398ad52" providerId="ADAL" clId="{67A4E183-41DC-4B4A-8664-AECE05DD9CEA}" dt="2020-01-22T10:08:00.167" v="814" actId="27636"/>
          <ac:spMkLst>
            <pc:docMk/>
            <pc:sldMk cId="1417154358" sldId="266"/>
            <ac:spMk id="3" creationId="{00000000-0000-0000-0000-000000000000}"/>
          </ac:spMkLst>
        </pc:spChg>
      </pc:sldChg>
      <pc:sldChg chg="modSp">
        <pc:chgData name="Isoaho Anu Marjut" userId="f0013adc-63b7-4663-af0e-e9aa4398ad52" providerId="ADAL" clId="{67A4E183-41DC-4B4A-8664-AECE05DD9CEA}" dt="2020-01-20T12:40:12.618" v="681" actId="20577"/>
        <pc:sldMkLst>
          <pc:docMk/>
          <pc:sldMk cId="3388568184" sldId="271"/>
        </pc:sldMkLst>
        <pc:spChg chg="mod">
          <ac:chgData name="Isoaho Anu Marjut" userId="f0013adc-63b7-4663-af0e-e9aa4398ad52" providerId="ADAL" clId="{67A4E183-41DC-4B4A-8664-AECE05DD9CEA}" dt="2020-01-20T12:40:12.618" v="681" actId="20577"/>
          <ac:spMkLst>
            <pc:docMk/>
            <pc:sldMk cId="3388568184" sldId="271"/>
            <ac:spMk id="2" creationId="{0C2AFF7C-92AA-AA49-AD38-8DC07F6A60FF}"/>
          </ac:spMkLst>
        </pc:spChg>
        <pc:spChg chg="mod">
          <ac:chgData name="Isoaho Anu Marjut" userId="f0013adc-63b7-4663-af0e-e9aa4398ad52" providerId="ADAL" clId="{67A4E183-41DC-4B4A-8664-AECE05DD9CEA}" dt="2020-01-20T12:34:50.674" v="418" actId="27636"/>
          <ac:spMkLst>
            <pc:docMk/>
            <pc:sldMk cId="3388568184" sldId="271"/>
            <ac:spMk id="3" creationId="{D9F46609-68F6-6E4E-87AE-65853C2CA45B}"/>
          </ac:spMkLst>
        </pc:spChg>
      </pc:sldChg>
      <pc:sldChg chg="modSp ord">
        <pc:chgData name="Isoaho Anu Marjut" userId="f0013adc-63b7-4663-af0e-e9aa4398ad52" providerId="ADAL" clId="{67A4E183-41DC-4B4A-8664-AECE05DD9CEA}" dt="2020-01-22T10:10:47.688" v="861" actId="20577"/>
        <pc:sldMkLst>
          <pc:docMk/>
          <pc:sldMk cId="776082037" sldId="276"/>
        </pc:sldMkLst>
        <pc:spChg chg="mod">
          <ac:chgData name="Isoaho Anu Marjut" userId="f0013adc-63b7-4663-af0e-e9aa4398ad52" providerId="ADAL" clId="{67A4E183-41DC-4B4A-8664-AECE05DD9CEA}" dt="2020-01-22T10:05:32.826" v="752" actId="115"/>
          <ac:spMkLst>
            <pc:docMk/>
            <pc:sldMk cId="776082037" sldId="276"/>
            <ac:spMk id="2" creationId="{130D1FF9-450A-4AC0-A681-782638A3BBBA}"/>
          </ac:spMkLst>
        </pc:spChg>
        <pc:spChg chg="mod">
          <ac:chgData name="Isoaho Anu Marjut" userId="f0013adc-63b7-4663-af0e-e9aa4398ad52" providerId="ADAL" clId="{67A4E183-41DC-4B4A-8664-AECE05DD9CEA}" dt="2020-01-22T10:10:47.688" v="861" actId="20577"/>
          <ac:spMkLst>
            <pc:docMk/>
            <pc:sldMk cId="776082037" sldId="276"/>
            <ac:spMk id="3" creationId="{738219FE-6719-4F55-B456-B3D89415504E}"/>
          </ac:spMkLst>
        </pc:spChg>
      </pc:sldChg>
      <pc:sldChg chg="addSp modSp add">
        <pc:chgData name="Isoaho Anu Marjut" userId="f0013adc-63b7-4663-af0e-e9aa4398ad52" providerId="ADAL" clId="{67A4E183-41DC-4B4A-8664-AECE05DD9CEA}" dt="2020-01-22T10:03:42.767" v="748" actId="255"/>
        <pc:sldMkLst>
          <pc:docMk/>
          <pc:sldMk cId="1579163441" sldId="280"/>
        </pc:sldMkLst>
        <pc:spChg chg="add mod">
          <ac:chgData name="Isoaho Anu Marjut" userId="f0013adc-63b7-4663-af0e-e9aa4398ad52" providerId="ADAL" clId="{67A4E183-41DC-4B4A-8664-AECE05DD9CEA}" dt="2020-01-22T10:03:42.767" v="748" actId="255"/>
          <ac:spMkLst>
            <pc:docMk/>
            <pc:sldMk cId="1579163441" sldId="280"/>
            <ac:spMk id="2" creationId="{5B1720A1-7792-44D3-81B3-F37892EA2F6E}"/>
          </ac:spMkLst>
        </pc:spChg>
      </pc:sldChg>
      <pc:sldChg chg="modSp">
        <pc:chgData name="Isoaho Anu Marjut" userId="f0013adc-63b7-4663-af0e-e9aa4398ad52" providerId="ADAL" clId="{67A4E183-41DC-4B4A-8664-AECE05DD9CEA}" dt="2020-01-22T10:10:27.499" v="835" actId="20577"/>
        <pc:sldMkLst>
          <pc:docMk/>
          <pc:sldMk cId="4130895850" sldId="285"/>
        </pc:sldMkLst>
        <pc:spChg chg="mod">
          <ac:chgData name="Isoaho Anu Marjut" userId="f0013adc-63b7-4663-af0e-e9aa4398ad52" providerId="ADAL" clId="{67A4E183-41DC-4B4A-8664-AECE05DD9CEA}" dt="2020-01-22T10:07:26.870" v="771" actId="14100"/>
          <ac:spMkLst>
            <pc:docMk/>
            <pc:sldMk cId="4130895850" sldId="285"/>
            <ac:spMk id="2" creationId="{144776F0-9FAC-4B44-8D16-4641A638C54E}"/>
          </ac:spMkLst>
        </pc:spChg>
        <pc:spChg chg="mod">
          <ac:chgData name="Isoaho Anu Marjut" userId="f0013adc-63b7-4663-af0e-e9aa4398ad52" providerId="ADAL" clId="{67A4E183-41DC-4B4A-8664-AECE05DD9CEA}" dt="2020-01-22T10:10:27.499" v="835" actId="20577"/>
          <ac:spMkLst>
            <pc:docMk/>
            <pc:sldMk cId="4130895850" sldId="285"/>
            <ac:spMk id="3" creationId="{90FEB2C8-0177-4249-8052-013916275947}"/>
          </ac:spMkLst>
        </pc:spChg>
      </pc:sldChg>
      <pc:sldChg chg="modSp">
        <pc:chgData name="Isoaho Anu Marjut" userId="f0013adc-63b7-4663-af0e-e9aa4398ad52" providerId="ADAL" clId="{67A4E183-41DC-4B4A-8664-AECE05DD9CEA}" dt="2020-01-22T10:11:21.377" v="869" actId="20577"/>
        <pc:sldMkLst>
          <pc:docMk/>
          <pc:sldMk cId="4165667082" sldId="287"/>
        </pc:sldMkLst>
        <pc:spChg chg="mod">
          <ac:chgData name="Isoaho Anu Marjut" userId="f0013adc-63b7-4663-af0e-e9aa4398ad52" providerId="ADAL" clId="{67A4E183-41DC-4B4A-8664-AECE05DD9CEA}" dt="2020-01-22T10:11:21.377" v="869" actId="20577"/>
          <ac:spMkLst>
            <pc:docMk/>
            <pc:sldMk cId="4165667082" sldId="287"/>
            <ac:spMk id="3" creationId="{48A48BC2-B60F-F34B-AC8B-13ECD94A1BBF}"/>
          </ac:spMkLst>
        </pc:spChg>
      </pc:sldChg>
    </pc:docChg>
  </pc:docChgLst>
  <pc:docChgLst>
    <pc:chgData name="Isoaho Anu Marjut" userId="S::anu.isoaho@opedu.kuopio.fi::f0013adc-63b7-4663-af0e-e9aa4398ad52" providerId="AD" clId="Web-{8B03AC9F-A36B-A8FC-19EC-7DCECAE15EC6}"/>
    <pc:docChg chg="modSld">
      <pc:chgData name="Isoaho Anu Marjut" userId="S::anu.isoaho@opedu.kuopio.fi::f0013adc-63b7-4663-af0e-e9aa4398ad52" providerId="AD" clId="Web-{8B03AC9F-A36B-A8FC-19EC-7DCECAE15EC6}" dt="2020-02-04T16:06:09.533" v="300" actId="20577"/>
      <pc:docMkLst>
        <pc:docMk/>
      </pc:docMkLst>
      <pc:sldChg chg="modSp">
        <pc:chgData name="Isoaho Anu Marjut" userId="S::anu.isoaho@opedu.kuopio.fi::f0013adc-63b7-4663-af0e-e9aa4398ad52" providerId="AD" clId="Web-{8B03AC9F-A36B-A8FC-19EC-7DCECAE15EC6}" dt="2020-02-04T16:06:09.533" v="299" actId="20577"/>
        <pc:sldMkLst>
          <pc:docMk/>
          <pc:sldMk cId="1417154358" sldId="266"/>
        </pc:sldMkLst>
        <pc:spChg chg="mod">
          <ac:chgData name="Isoaho Anu Marjut" userId="S::anu.isoaho@opedu.kuopio.fi::f0013adc-63b7-4663-af0e-e9aa4398ad52" providerId="AD" clId="Web-{8B03AC9F-A36B-A8FC-19EC-7DCECAE15EC6}" dt="2020-02-04T16:06:09.533" v="299" actId="20577"/>
          <ac:spMkLst>
            <pc:docMk/>
            <pc:sldMk cId="1417154358" sldId="266"/>
            <ac:spMk id="3" creationId="{00000000-0000-0000-0000-000000000000}"/>
          </ac:spMkLst>
        </pc:spChg>
      </pc:sldChg>
      <pc:sldChg chg="delSp modSp">
        <pc:chgData name="Isoaho Anu Marjut" userId="S::anu.isoaho@opedu.kuopio.fi::f0013adc-63b7-4663-af0e-e9aa4398ad52" providerId="AD" clId="Web-{8B03AC9F-A36B-A8FC-19EC-7DCECAE15EC6}" dt="2020-02-04T15:50:15.077" v="2" actId="20577"/>
        <pc:sldMkLst>
          <pc:docMk/>
          <pc:sldMk cId="3388568184" sldId="271"/>
        </pc:sldMkLst>
        <pc:spChg chg="mod">
          <ac:chgData name="Isoaho Anu Marjut" userId="S::anu.isoaho@opedu.kuopio.fi::f0013adc-63b7-4663-af0e-e9aa4398ad52" providerId="AD" clId="Web-{8B03AC9F-A36B-A8FC-19EC-7DCECAE15EC6}" dt="2020-02-04T15:50:15.077" v="2" actId="20577"/>
          <ac:spMkLst>
            <pc:docMk/>
            <pc:sldMk cId="3388568184" sldId="271"/>
            <ac:spMk id="2" creationId="{0C2AFF7C-92AA-AA49-AD38-8DC07F6A60FF}"/>
          </ac:spMkLst>
        </pc:spChg>
        <pc:spChg chg="del mod">
          <ac:chgData name="Isoaho Anu Marjut" userId="S::anu.isoaho@opedu.kuopio.fi::f0013adc-63b7-4663-af0e-e9aa4398ad52" providerId="AD" clId="Web-{8B03AC9F-A36B-A8FC-19EC-7DCECAE15EC6}" dt="2020-02-04T15:50:04.202" v="1"/>
          <ac:spMkLst>
            <pc:docMk/>
            <pc:sldMk cId="3388568184" sldId="271"/>
            <ac:spMk id="3" creationId="{D9F46609-68F6-6E4E-87AE-65853C2CA45B}"/>
          </ac:spMkLst>
        </pc:spChg>
      </pc:sldChg>
      <pc:sldChg chg="modSp">
        <pc:chgData name="Isoaho Anu Marjut" userId="S::anu.isoaho@opedu.kuopio.fi::f0013adc-63b7-4663-af0e-e9aa4398ad52" providerId="AD" clId="Web-{8B03AC9F-A36B-A8FC-19EC-7DCECAE15EC6}" dt="2020-02-04T16:03:04.517" v="190" actId="20577"/>
        <pc:sldMkLst>
          <pc:docMk/>
          <pc:sldMk cId="776082037" sldId="276"/>
        </pc:sldMkLst>
        <pc:spChg chg="mod">
          <ac:chgData name="Isoaho Anu Marjut" userId="S::anu.isoaho@opedu.kuopio.fi::f0013adc-63b7-4663-af0e-e9aa4398ad52" providerId="AD" clId="Web-{8B03AC9F-A36B-A8FC-19EC-7DCECAE15EC6}" dt="2020-02-04T16:03:04.517" v="190" actId="20577"/>
          <ac:spMkLst>
            <pc:docMk/>
            <pc:sldMk cId="776082037" sldId="276"/>
            <ac:spMk id="3" creationId="{738219FE-6719-4F55-B456-B3D89415504E}"/>
          </ac:spMkLst>
        </pc:spChg>
      </pc:sldChg>
      <pc:sldChg chg="modSp">
        <pc:chgData name="Isoaho Anu Marjut" userId="S::anu.isoaho@opedu.kuopio.fi::f0013adc-63b7-4663-af0e-e9aa4398ad52" providerId="AD" clId="Web-{8B03AC9F-A36B-A8FC-19EC-7DCECAE15EC6}" dt="2020-02-04T15:51:50.062" v="13" actId="20577"/>
        <pc:sldMkLst>
          <pc:docMk/>
          <pc:sldMk cId="2058386828" sldId="282"/>
        </pc:sldMkLst>
        <pc:spChg chg="mod">
          <ac:chgData name="Isoaho Anu Marjut" userId="S::anu.isoaho@opedu.kuopio.fi::f0013adc-63b7-4663-af0e-e9aa4398ad52" providerId="AD" clId="Web-{8B03AC9F-A36B-A8FC-19EC-7DCECAE15EC6}" dt="2020-02-04T15:51:50.062" v="13" actId="20577"/>
          <ac:spMkLst>
            <pc:docMk/>
            <pc:sldMk cId="2058386828" sldId="282"/>
            <ac:spMk id="2" creationId="{2539C0C1-F2BB-8F47-9F80-8ECCB3C15E01}"/>
          </ac:spMkLst>
        </pc:spChg>
      </pc:sldChg>
      <pc:sldChg chg="modSp">
        <pc:chgData name="Isoaho Anu Marjut" userId="S::anu.isoaho@opedu.kuopio.fi::f0013adc-63b7-4663-af0e-e9aa4398ad52" providerId="AD" clId="Web-{8B03AC9F-A36B-A8FC-19EC-7DCECAE15EC6}" dt="2020-02-04T15:59:11.485" v="43" actId="1076"/>
        <pc:sldMkLst>
          <pc:docMk/>
          <pc:sldMk cId="4130895850" sldId="285"/>
        </pc:sldMkLst>
        <pc:spChg chg="mod">
          <ac:chgData name="Isoaho Anu Marjut" userId="S::anu.isoaho@opedu.kuopio.fi::f0013adc-63b7-4663-af0e-e9aa4398ad52" providerId="AD" clId="Web-{8B03AC9F-A36B-A8FC-19EC-7DCECAE15EC6}" dt="2020-02-04T15:59:11.485" v="43" actId="1076"/>
          <ac:spMkLst>
            <pc:docMk/>
            <pc:sldMk cId="4130895850" sldId="285"/>
            <ac:spMk id="3" creationId="{90FEB2C8-0177-4249-8052-013916275947}"/>
          </ac:spMkLst>
        </pc:spChg>
      </pc:sldChg>
      <pc:sldChg chg="modSp">
        <pc:chgData name="Isoaho Anu Marjut" userId="S::anu.isoaho@opedu.kuopio.fi::f0013adc-63b7-4663-af0e-e9aa4398ad52" providerId="AD" clId="Web-{8B03AC9F-A36B-A8FC-19EC-7DCECAE15EC6}" dt="2020-02-04T16:05:39.830" v="272" actId="20577"/>
        <pc:sldMkLst>
          <pc:docMk/>
          <pc:sldMk cId="4165667082" sldId="287"/>
        </pc:sldMkLst>
        <pc:spChg chg="mod">
          <ac:chgData name="Isoaho Anu Marjut" userId="S::anu.isoaho@opedu.kuopio.fi::f0013adc-63b7-4663-af0e-e9aa4398ad52" providerId="AD" clId="Web-{8B03AC9F-A36B-A8FC-19EC-7DCECAE15EC6}" dt="2020-02-04T16:05:39.830" v="272" actId="20577"/>
          <ac:spMkLst>
            <pc:docMk/>
            <pc:sldMk cId="4165667082" sldId="287"/>
            <ac:spMk id="3" creationId="{48A48BC2-B60F-F34B-AC8B-13ECD94A1BB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a:extLst>
              <a:ext uri="{FF2B5EF4-FFF2-40B4-BE49-F238E27FC236}">
                <a16:creationId xmlns:a16="http://schemas.microsoft.com/office/drawing/2014/main" id="{76846E6E-2135-419F-881A-DE6A56CE0859}"/>
              </a:ext>
            </a:extLst>
          </p:cNvPr>
          <p:cNvSpPr>
            <a:spLocks noGrp="1"/>
          </p:cNvSpPr>
          <p:nvPr>
            <p:ph type="hdr" sz="quarter"/>
          </p:nvPr>
        </p:nvSpPr>
        <p:spPr>
          <a:xfrm>
            <a:off x="0" y="0"/>
            <a:ext cx="2889938" cy="49534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a:extLst>
              <a:ext uri="{FF2B5EF4-FFF2-40B4-BE49-F238E27FC236}">
                <a16:creationId xmlns:a16="http://schemas.microsoft.com/office/drawing/2014/main" id="{4C3EA955-40BA-4B09-A757-E06506720C2C}"/>
              </a:ext>
            </a:extLst>
          </p:cNvPr>
          <p:cNvSpPr>
            <a:spLocks noGrp="1"/>
          </p:cNvSpPr>
          <p:nvPr>
            <p:ph type="dt" sz="quarter" idx="1"/>
          </p:nvPr>
        </p:nvSpPr>
        <p:spPr>
          <a:xfrm>
            <a:off x="3777607" y="0"/>
            <a:ext cx="2889938" cy="495348"/>
          </a:xfrm>
          <a:prstGeom prst="rect">
            <a:avLst/>
          </a:prstGeom>
        </p:spPr>
        <p:txBody>
          <a:bodyPr vert="horz" lIns="91440" tIns="45720" rIns="91440" bIns="45720" rtlCol="0"/>
          <a:lstStyle>
            <a:lvl1pPr algn="r">
              <a:defRPr sz="1200"/>
            </a:lvl1pPr>
          </a:lstStyle>
          <a:p>
            <a:fld id="{C928E51E-82EF-416D-849A-55479A3CCE94}" type="datetimeFigureOut">
              <a:rPr lang="fi-FI" smtClean="0"/>
              <a:t>4.2.2020</a:t>
            </a:fld>
            <a:endParaRPr lang="fi-FI"/>
          </a:p>
        </p:txBody>
      </p:sp>
      <p:sp>
        <p:nvSpPr>
          <p:cNvPr id="4" name="Alatunnisteen paikkamerkki 3">
            <a:extLst>
              <a:ext uri="{FF2B5EF4-FFF2-40B4-BE49-F238E27FC236}">
                <a16:creationId xmlns:a16="http://schemas.microsoft.com/office/drawing/2014/main" id="{7B0B6C00-FA9A-4466-9D51-7C8A86EEEA48}"/>
              </a:ext>
            </a:extLst>
          </p:cNvPr>
          <p:cNvSpPr>
            <a:spLocks noGrp="1"/>
          </p:cNvSpPr>
          <p:nvPr>
            <p:ph type="ftr" sz="quarter" idx="2"/>
          </p:nvPr>
        </p:nvSpPr>
        <p:spPr>
          <a:xfrm>
            <a:off x="0" y="9377317"/>
            <a:ext cx="2889938" cy="495347"/>
          </a:xfrm>
          <a:prstGeom prst="rect">
            <a:avLst/>
          </a:prstGeom>
        </p:spPr>
        <p:txBody>
          <a:bodyPr vert="horz" lIns="91440" tIns="45720" rIns="91440" bIns="45720" rtlCol="0" anchor="b"/>
          <a:lstStyle>
            <a:lvl1pPr algn="l">
              <a:defRPr sz="1200"/>
            </a:lvl1pPr>
          </a:lstStyle>
          <a:p>
            <a:endParaRPr lang="fi-FI"/>
          </a:p>
        </p:txBody>
      </p:sp>
      <p:sp>
        <p:nvSpPr>
          <p:cNvPr id="5" name="Dian numeron paikkamerkki 4">
            <a:extLst>
              <a:ext uri="{FF2B5EF4-FFF2-40B4-BE49-F238E27FC236}">
                <a16:creationId xmlns:a16="http://schemas.microsoft.com/office/drawing/2014/main" id="{9C197565-57D9-4866-8488-DADE71CF315B}"/>
              </a:ext>
            </a:extLst>
          </p:cNvPr>
          <p:cNvSpPr>
            <a:spLocks noGrp="1"/>
          </p:cNvSpPr>
          <p:nvPr>
            <p:ph type="sldNum" sz="quarter" idx="3"/>
          </p:nvPr>
        </p:nvSpPr>
        <p:spPr>
          <a:xfrm>
            <a:off x="3777607" y="9377317"/>
            <a:ext cx="2889938" cy="495347"/>
          </a:xfrm>
          <a:prstGeom prst="rect">
            <a:avLst/>
          </a:prstGeom>
        </p:spPr>
        <p:txBody>
          <a:bodyPr vert="horz" lIns="91440" tIns="45720" rIns="91440" bIns="45720" rtlCol="0" anchor="b"/>
          <a:lstStyle>
            <a:lvl1pPr algn="r">
              <a:defRPr sz="1200"/>
            </a:lvl1pPr>
          </a:lstStyle>
          <a:p>
            <a:fld id="{D7EE2DE5-A19E-4994-905C-DA26142125FD}" type="slidenum">
              <a:rPr lang="fi-FI" smtClean="0"/>
              <a:t>‹#›</a:t>
            </a:fld>
            <a:endParaRPr lang="fi-FI"/>
          </a:p>
        </p:txBody>
      </p:sp>
    </p:spTree>
    <p:extLst>
      <p:ext uri="{BB962C8B-B14F-4D97-AF65-F5344CB8AC3E}">
        <p14:creationId xmlns:p14="http://schemas.microsoft.com/office/powerpoint/2010/main" val="27674373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534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777607" y="0"/>
            <a:ext cx="2889938" cy="495348"/>
          </a:xfrm>
          <a:prstGeom prst="rect">
            <a:avLst/>
          </a:prstGeom>
        </p:spPr>
        <p:txBody>
          <a:bodyPr vert="horz" lIns="91440" tIns="45720" rIns="91440" bIns="45720" rtlCol="0"/>
          <a:lstStyle>
            <a:lvl1pPr algn="r">
              <a:defRPr sz="1200"/>
            </a:lvl1pPr>
          </a:lstStyle>
          <a:p>
            <a:fld id="{1E71A738-135E-4B2D-97F0-A28385160224}" type="datetimeFigureOut">
              <a:rPr lang="en-US"/>
              <a:t>2/4/2020</a:t>
            </a:fld>
            <a:endParaRPr lang="en-US"/>
          </a:p>
        </p:txBody>
      </p:sp>
      <p:sp>
        <p:nvSpPr>
          <p:cNvPr id="4" name="Slide Image Placeholder 3"/>
          <p:cNvSpPr>
            <a:spLocks noGrp="1" noRot="1" noChangeAspect="1"/>
          </p:cNvSpPr>
          <p:nvPr>
            <p:ph type="sldImg" idx="2"/>
          </p:nvPr>
        </p:nvSpPr>
        <p:spPr>
          <a:xfrm>
            <a:off x="373063" y="1233488"/>
            <a:ext cx="5922962" cy="33321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66909" y="4751219"/>
            <a:ext cx="5335270" cy="3887361"/>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7317"/>
            <a:ext cx="2889938" cy="49534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777607" y="9377317"/>
            <a:ext cx="2889938" cy="495347"/>
          </a:xfrm>
          <a:prstGeom prst="rect">
            <a:avLst/>
          </a:prstGeom>
        </p:spPr>
        <p:txBody>
          <a:bodyPr vert="horz" lIns="91440" tIns="45720" rIns="91440" bIns="45720" rtlCol="0" anchor="b"/>
          <a:lstStyle>
            <a:lvl1pPr algn="r">
              <a:defRPr sz="1200"/>
            </a:lvl1pPr>
          </a:lstStyle>
          <a:p>
            <a:fld id="{9868A682-F263-4589-A93D-3DB150C4796E}" type="slidenum">
              <a:rPr lang="en-US"/>
              <a:t>‹#›</a:t>
            </a:fld>
            <a:endParaRPr lang="en-US"/>
          </a:p>
        </p:txBody>
      </p:sp>
    </p:spTree>
    <p:extLst>
      <p:ext uri="{BB962C8B-B14F-4D97-AF65-F5344CB8AC3E}">
        <p14:creationId xmlns:p14="http://schemas.microsoft.com/office/powerpoint/2010/main" val="1786660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68A682-F263-4589-A93D-3DB150C4796E}" type="slidenum">
              <a:rPr lang="en-US"/>
              <a:t>1</a:t>
            </a:fld>
            <a:endParaRPr lang="en-US"/>
          </a:p>
        </p:txBody>
      </p:sp>
    </p:spTree>
    <p:extLst>
      <p:ext uri="{BB962C8B-B14F-4D97-AF65-F5344CB8AC3E}">
        <p14:creationId xmlns:p14="http://schemas.microsoft.com/office/powerpoint/2010/main" val="8225581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68A682-F263-4589-A93D-3DB150C4796E}" type="slidenum">
              <a:rPr lang="en-US"/>
              <a:t>13</a:t>
            </a:fld>
            <a:endParaRPr lang="en-US"/>
          </a:p>
        </p:txBody>
      </p:sp>
    </p:spTree>
    <p:extLst>
      <p:ext uri="{BB962C8B-B14F-4D97-AF65-F5344CB8AC3E}">
        <p14:creationId xmlns:p14="http://schemas.microsoft.com/office/powerpoint/2010/main" val="35010309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i-FI"/>
              <a:t>Muokkaa ots. perustyyl. napsautt.</a:t>
            </a:r>
            <a:endParaRPr lang="en-US"/>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t>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4110197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amakuva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i-FI"/>
              <a:t>Muokkaa ots. perustyyl. napsautt.</a:t>
            </a:r>
            <a:endParaRPr lang="en-US"/>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a:t>
            </a:r>
          </a:p>
        </p:txBody>
      </p:sp>
      <p:sp>
        <p:nvSpPr>
          <p:cNvPr id="5" name="Date Placeholder 4"/>
          <p:cNvSpPr>
            <a:spLocks noGrp="1"/>
          </p:cNvSpPr>
          <p:nvPr>
            <p:ph type="dt" sz="half" idx="10"/>
          </p:nvPr>
        </p:nvSpPr>
        <p:spPr/>
        <p:txBody>
          <a:bodyPr/>
          <a:lstStyle/>
          <a:p>
            <a:fld id="{48A87A34-81AB-432B-8DAE-1953F412C126}" type="datetimeFigureOut">
              <a:rPr lang="en-US" smtClean="0"/>
              <a:pPr/>
              <a:t>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a:p>
        </p:txBody>
      </p:sp>
    </p:spTree>
    <p:extLst>
      <p:ext uri="{BB962C8B-B14F-4D97-AF65-F5344CB8AC3E}">
        <p14:creationId xmlns:p14="http://schemas.microsoft.com/office/powerpoint/2010/main" val="4018307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i-FI"/>
              <a:t>Muokkaa ots. perustyyl. napsautt.</a:t>
            </a:r>
            <a:endParaRPr lang="en-US"/>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a:t>
            </a:r>
          </a:p>
        </p:txBody>
      </p:sp>
      <p:sp>
        <p:nvSpPr>
          <p:cNvPr id="4" name="Date Placeholder 3"/>
          <p:cNvSpPr>
            <a:spLocks noGrp="1"/>
          </p:cNvSpPr>
          <p:nvPr>
            <p:ph type="dt" sz="half" idx="10"/>
          </p:nvPr>
        </p:nvSpPr>
        <p:spPr/>
        <p:txBody>
          <a:bodyPr/>
          <a:lstStyle/>
          <a:p>
            <a:fld id="{48A87A34-81AB-432B-8DAE-1953F412C126}" type="datetimeFigureOut">
              <a:rPr lang="en-US" smtClean="0"/>
              <a:pPr/>
              <a:t>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a:p>
        </p:txBody>
      </p:sp>
    </p:spTree>
    <p:extLst>
      <p:ext uri="{BB962C8B-B14F-4D97-AF65-F5344CB8AC3E}">
        <p14:creationId xmlns:p14="http://schemas.microsoft.com/office/powerpoint/2010/main" val="29277944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i-FI"/>
              <a:t>Muokkaa ots. perustyyl. napsautt.</a:t>
            </a:r>
            <a:endParaRPr lang="en-US"/>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i-FI"/>
              <a:t>Muokkaa tekstin perustyylejä</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a:t>
            </a:r>
          </a:p>
        </p:txBody>
      </p:sp>
      <p:sp>
        <p:nvSpPr>
          <p:cNvPr id="4" name="Date Placeholder 3"/>
          <p:cNvSpPr>
            <a:spLocks noGrp="1"/>
          </p:cNvSpPr>
          <p:nvPr>
            <p:ph type="dt" sz="half" idx="10"/>
          </p:nvPr>
        </p:nvSpPr>
        <p:spPr/>
        <p:txBody>
          <a:bodyPr/>
          <a:lstStyle/>
          <a:p>
            <a:fld id="{48A87A34-81AB-432B-8DAE-1953F412C126}" type="datetimeFigureOut">
              <a:rPr lang="en-US" smtClean="0"/>
              <a:pPr/>
              <a:t>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a:t>”</a:t>
            </a:r>
          </a:p>
        </p:txBody>
      </p:sp>
    </p:spTree>
    <p:extLst>
      <p:ext uri="{BB962C8B-B14F-4D97-AF65-F5344CB8AC3E}">
        <p14:creationId xmlns:p14="http://schemas.microsoft.com/office/powerpoint/2010/main" val="15678104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i-FI"/>
              <a:t>Muokkaa ots. perustyyl. napsautt.</a:t>
            </a:r>
            <a:endParaRPr lang="en-US"/>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p:txBody>
          <a:bodyPr/>
          <a:lstStyle/>
          <a:p>
            <a:fld id="{48A87A34-81AB-432B-8DAE-1953F412C126}" type="datetimeFigureOut">
              <a:rPr lang="en-US" smtClean="0"/>
              <a:pPr/>
              <a:t>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a:p>
        </p:txBody>
      </p:sp>
    </p:spTree>
    <p:extLst>
      <p:ext uri="{BB962C8B-B14F-4D97-AF65-F5344CB8AC3E}">
        <p14:creationId xmlns:p14="http://schemas.microsoft.com/office/powerpoint/2010/main" val="24305641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3 sarak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i-FI"/>
              <a:t>Muokkaa ots. perustyyl. napsautt.</a:t>
            </a:r>
            <a:endParaRPr lang="en-US"/>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pPr/>
              <a:t>2/4/2020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a:p>
        </p:txBody>
      </p:sp>
    </p:spTree>
    <p:extLst>
      <p:ext uri="{BB962C8B-B14F-4D97-AF65-F5344CB8AC3E}">
        <p14:creationId xmlns:p14="http://schemas.microsoft.com/office/powerpoint/2010/main" val="7702245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3 kuvan sarak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i-FI"/>
              <a:t>Muokkaa ots. perustyyl. napsautt.</a:t>
            </a:r>
            <a:endParaRPr lang="en-US"/>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pPr/>
              <a:t>2/4/2020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a:p>
        </p:txBody>
      </p:sp>
    </p:spTree>
    <p:extLst>
      <p:ext uri="{BB962C8B-B14F-4D97-AF65-F5344CB8AC3E}">
        <p14:creationId xmlns:p14="http://schemas.microsoft.com/office/powerpoint/2010/main" val="38475048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a:p>
        </p:txBody>
      </p:sp>
      <p:sp>
        <p:nvSpPr>
          <p:cNvPr id="3" name="Vertical Text Placeholder 2"/>
          <p:cNvSpPr>
            <a:spLocks noGrp="1"/>
          </p:cNvSpPr>
          <p:nvPr>
            <p:ph type="body" orient="vert" idx="1"/>
          </p:nvPr>
        </p:nvSpPr>
        <p:spPr/>
        <p:txBody>
          <a:bodyPr vert="eaVert" anchor="t" anchorCtr="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t>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5292675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i-FI"/>
              <a:t>Muokkaa ots. perustyyl. napsautt.</a:t>
            </a:r>
            <a:endParaRPr lang="en-US"/>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t>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6839976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71C4984-C035-B249-A707-5D87236483E1}"/>
              </a:ext>
            </a:extLst>
          </p:cNvPr>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a:extLst>
              <a:ext uri="{FF2B5EF4-FFF2-40B4-BE49-F238E27FC236}">
                <a16:creationId xmlns:a16="http://schemas.microsoft.com/office/drawing/2014/main" id="{F7C98E1B-9D2E-8A40-AD08-9B2DBE19732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napsauttamalla</a:t>
            </a:r>
          </a:p>
        </p:txBody>
      </p:sp>
      <p:sp>
        <p:nvSpPr>
          <p:cNvPr id="4" name="Päivämäärän paikkamerkki 3">
            <a:extLst>
              <a:ext uri="{FF2B5EF4-FFF2-40B4-BE49-F238E27FC236}">
                <a16:creationId xmlns:a16="http://schemas.microsoft.com/office/drawing/2014/main" id="{AC3566AE-3796-5C4F-BB24-A8B48F3B6F1E}"/>
              </a:ext>
            </a:extLst>
          </p:cNvPr>
          <p:cNvSpPr>
            <a:spLocks noGrp="1"/>
          </p:cNvSpPr>
          <p:nvPr>
            <p:ph type="dt" sz="half" idx="10"/>
          </p:nvPr>
        </p:nvSpPr>
        <p:spPr/>
        <p:txBody>
          <a:bodyPr/>
          <a:lstStyle/>
          <a:p>
            <a:fld id="{9F9CD3E5-684A-F74E-AFF5-654B03817E72}" type="datetimeFigureOut">
              <a:rPr lang="fi-FI" smtClean="0"/>
              <a:t>4.2.2020</a:t>
            </a:fld>
            <a:endParaRPr lang="fi-FI"/>
          </a:p>
        </p:txBody>
      </p:sp>
      <p:sp>
        <p:nvSpPr>
          <p:cNvPr id="5" name="Alatunnisteen paikkamerkki 4">
            <a:extLst>
              <a:ext uri="{FF2B5EF4-FFF2-40B4-BE49-F238E27FC236}">
                <a16:creationId xmlns:a16="http://schemas.microsoft.com/office/drawing/2014/main" id="{A715B052-BE76-B248-A9BE-E94A0B14F2AC}"/>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1B7B292-FE28-8E45-ACC2-C3814215669B}"/>
              </a:ext>
            </a:extLst>
          </p:cNvPr>
          <p:cNvSpPr>
            <a:spLocks noGrp="1"/>
          </p:cNvSpPr>
          <p:nvPr>
            <p:ph type="sldNum" sz="quarter" idx="12"/>
          </p:nvPr>
        </p:nvSpPr>
        <p:spPr/>
        <p:txBody>
          <a:bodyPr/>
          <a:lstStyle/>
          <a:p>
            <a:fld id="{D986A2BE-3111-5242-BA04-F425791090C4}" type="slidenum">
              <a:rPr lang="fi-FI" smtClean="0"/>
              <a:t>‹#›</a:t>
            </a:fld>
            <a:endParaRPr lang="fi-FI"/>
          </a:p>
        </p:txBody>
      </p:sp>
    </p:spTree>
    <p:extLst>
      <p:ext uri="{BB962C8B-B14F-4D97-AF65-F5344CB8AC3E}">
        <p14:creationId xmlns:p14="http://schemas.microsoft.com/office/powerpoint/2010/main" val="32469104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9279D3B-FC20-0349-8D62-EDC324085FC8}"/>
              </a:ext>
            </a:extLst>
          </p:cNvPr>
          <p:cNvSpPr>
            <a:spLocks noGrp="1"/>
          </p:cNvSpPr>
          <p:nvPr>
            <p:ph type="title"/>
          </p:nvPr>
        </p:nvSpPr>
        <p:spPr/>
        <p:txBody>
          <a:bodyPr/>
          <a:lstStyle/>
          <a:p>
            <a:r>
              <a:rPr lang="fi-FI"/>
              <a:t>Muokkaa perustyyl. napsautt.</a:t>
            </a:r>
          </a:p>
        </p:txBody>
      </p:sp>
      <p:sp>
        <p:nvSpPr>
          <p:cNvPr id="3" name="Sisällön paikkamerkki 2">
            <a:extLst>
              <a:ext uri="{FF2B5EF4-FFF2-40B4-BE49-F238E27FC236}">
                <a16:creationId xmlns:a16="http://schemas.microsoft.com/office/drawing/2014/main" id="{CA8F00DD-654D-3643-B545-92764634AC51}"/>
              </a:ext>
            </a:extLst>
          </p:cNvPr>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9684A2A9-DC28-A440-8CB5-524DCBA45C15}"/>
              </a:ext>
            </a:extLst>
          </p:cNvPr>
          <p:cNvSpPr>
            <a:spLocks noGrp="1"/>
          </p:cNvSpPr>
          <p:nvPr>
            <p:ph type="dt" sz="half" idx="10"/>
          </p:nvPr>
        </p:nvSpPr>
        <p:spPr/>
        <p:txBody>
          <a:bodyPr/>
          <a:lstStyle/>
          <a:p>
            <a:fld id="{9F9CD3E5-684A-F74E-AFF5-654B03817E72}" type="datetimeFigureOut">
              <a:rPr lang="fi-FI" smtClean="0"/>
              <a:t>4.2.2020</a:t>
            </a:fld>
            <a:endParaRPr lang="fi-FI"/>
          </a:p>
        </p:txBody>
      </p:sp>
      <p:sp>
        <p:nvSpPr>
          <p:cNvPr id="5" name="Alatunnisteen paikkamerkki 4">
            <a:extLst>
              <a:ext uri="{FF2B5EF4-FFF2-40B4-BE49-F238E27FC236}">
                <a16:creationId xmlns:a16="http://schemas.microsoft.com/office/drawing/2014/main" id="{72786DAD-5C34-2742-9B2B-ED75C9387884}"/>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5DB8B01F-44F7-7242-909B-AFAD3C306B97}"/>
              </a:ext>
            </a:extLst>
          </p:cNvPr>
          <p:cNvSpPr>
            <a:spLocks noGrp="1"/>
          </p:cNvSpPr>
          <p:nvPr>
            <p:ph type="sldNum" sz="quarter" idx="12"/>
          </p:nvPr>
        </p:nvSpPr>
        <p:spPr/>
        <p:txBody>
          <a:bodyPr/>
          <a:lstStyle/>
          <a:p>
            <a:fld id="{D986A2BE-3111-5242-BA04-F425791090C4}" type="slidenum">
              <a:rPr lang="fi-FI" smtClean="0"/>
              <a:t>‹#›</a:t>
            </a:fld>
            <a:endParaRPr lang="fi-FI"/>
          </a:p>
        </p:txBody>
      </p:sp>
    </p:spTree>
    <p:extLst>
      <p:ext uri="{BB962C8B-B14F-4D97-AF65-F5344CB8AC3E}">
        <p14:creationId xmlns:p14="http://schemas.microsoft.com/office/powerpoint/2010/main" val="3993824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a:p>
        </p:txBody>
      </p:sp>
      <p:sp>
        <p:nvSpPr>
          <p:cNvPr id="3" name="Content Placeholder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a:p>
        </p:txBody>
      </p:sp>
      <p:sp>
        <p:nvSpPr>
          <p:cNvPr id="7" name="Date Placeholder 3"/>
          <p:cNvSpPr>
            <a:spLocks noGrp="1"/>
          </p:cNvSpPr>
          <p:nvPr>
            <p:ph type="dt" sz="half" idx="10"/>
          </p:nvPr>
        </p:nvSpPr>
        <p:spPr/>
        <p:txBody>
          <a:bodyPr/>
          <a:lstStyle/>
          <a:p>
            <a:fld id="{48A87A34-81AB-432B-8DAE-1953F412C126}" type="datetimeFigureOut">
              <a:rPr lang="en-US" smtClean="0"/>
              <a:t>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183002881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3E3793B-4119-FF45-BE83-BBF783AD31D5}"/>
              </a:ext>
            </a:extLst>
          </p:cNvPr>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a:extLst>
              <a:ext uri="{FF2B5EF4-FFF2-40B4-BE49-F238E27FC236}">
                <a16:creationId xmlns:a16="http://schemas.microsoft.com/office/drawing/2014/main" id="{3552D381-FB45-F34F-A6B5-939CED4E7AE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a:t>
            </a:r>
          </a:p>
        </p:txBody>
      </p:sp>
      <p:sp>
        <p:nvSpPr>
          <p:cNvPr id="4" name="Päivämäärän paikkamerkki 3">
            <a:extLst>
              <a:ext uri="{FF2B5EF4-FFF2-40B4-BE49-F238E27FC236}">
                <a16:creationId xmlns:a16="http://schemas.microsoft.com/office/drawing/2014/main" id="{1AD8E379-FF6A-444F-AF76-35F5A162F59B}"/>
              </a:ext>
            </a:extLst>
          </p:cNvPr>
          <p:cNvSpPr>
            <a:spLocks noGrp="1"/>
          </p:cNvSpPr>
          <p:nvPr>
            <p:ph type="dt" sz="half" idx="10"/>
          </p:nvPr>
        </p:nvSpPr>
        <p:spPr/>
        <p:txBody>
          <a:bodyPr/>
          <a:lstStyle/>
          <a:p>
            <a:fld id="{9F9CD3E5-684A-F74E-AFF5-654B03817E72}" type="datetimeFigureOut">
              <a:rPr lang="fi-FI" smtClean="0"/>
              <a:t>4.2.2020</a:t>
            </a:fld>
            <a:endParaRPr lang="fi-FI"/>
          </a:p>
        </p:txBody>
      </p:sp>
      <p:sp>
        <p:nvSpPr>
          <p:cNvPr id="5" name="Alatunnisteen paikkamerkki 4">
            <a:extLst>
              <a:ext uri="{FF2B5EF4-FFF2-40B4-BE49-F238E27FC236}">
                <a16:creationId xmlns:a16="http://schemas.microsoft.com/office/drawing/2014/main" id="{9DDB1FA8-2A47-FF42-9E14-01326FA8F8BD}"/>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1570F77-E02D-F745-B153-F48D9E639953}"/>
              </a:ext>
            </a:extLst>
          </p:cNvPr>
          <p:cNvSpPr>
            <a:spLocks noGrp="1"/>
          </p:cNvSpPr>
          <p:nvPr>
            <p:ph type="sldNum" sz="quarter" idx="12"/>
          </p:nvPr>
        </p:nvSpPr>
        <p:spPr/>
        <p:txBody>
          <a:bodyPr/>
          <a:lstStyle/>
          <a:p>
            <a:fld id="{D986A2BE-3111-5242-BA04-F425791090C4}" type="slidenum">
              <a:rPr lang="fi-FI" smtClean="0"/>
              <a:t>‹#›</a:t>
            </a:fld>
            <a:endParaRPr lang="fi-FI"/>
          </a:p>
        </p:txBody>
      </p:sp>
    </p:spTree>
    <p:extLst>
      <p:ext uri="{BB962C8B-B14F-4D97-AF65-F5344CB8AC3E}">
        <p14:creationId xmlns:p14="http://schemas.microsoft.com/office/powerpoint/2010/main" val="21887208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05BDDD5-D273-0147-85B3-35F6769E793D}"/>
              </a:ext>
            </a:extLst>
          </p:cNvPr>
          <p:cNvSpPr>
            <a:spLocks noGrp="1"/>
          </p:cNvSpPr>
          <p:nvPr>
            <p:ph type="title"/>
          </p:nvPr>
        </p:nvSpPr>
        <p:spPr/>
        <p:txBody>
          <a:bodyPr/>
          <a:lstStyle/>
          <a:p>
            <a:r>
              <a:rPr lang="fi-FI"/>
              <a:t>Muokkaa perustyyl. napsautt.</a:t>
            </a:r>
          </a:p>
        </p:txBody>
      </p:sp>
      <p:sp>
        <p:nvSpPr>
          <p:cNvPr id="3" name="Sisällön paikkamerkki 2">
            <a:extLst>
              <a:ext uri="{FF2B5EF4-FFF2-40B4-BE49-F238E27FC236}">
                <a16:creationId xmlns:a16="http://schemas.microsoft.com/office/drawing/2014/main" id="{1702476F-E374-E44D-B1B6-45B47D530423}"/>
              </a:ext>
            </a:extLst>
          </p:cNvPr>
          <p:cNvSpPr>
            <a:spLocks noGrp="1"/>
          </p:cNvSpPr>
          <p:nvPr>
            <p:ph sz="half" idx="1"/>
          </p:nvPr>
        </p:nvSpPr>
        <p:spPr>
          <a:xfrm>
            <a:off x="838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61D4C074-8061-4A4F-ACE6-076C9D4B2313}"/>
              </a:ext>
            </a:extLst>
          </p:cNvPr>
          <p:cNvSpPr>
            <a:spLocks noGrp="1"/>
          </p:cNvSpPr>
          <p:nvPr>
            <p:ph sz="half" idx="2"/>
          </p:nvPr>
        </p:nvSpPr>
        <p:spPr>
          <a:xfrm>
            <a:off x="6172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0E8E79DE-7E44-714A-A33F-EF42AF32333A}"/>
              </a:ext>
            </a:extLst>
          </p:cNvPr>
          <p:cNvSpPr>
            <a:spLocks noGrp="1"/>
          </p:cNvSpPr>
          <p:nvPr>
            <p:ph type="dt" sz="half" idx="10"/>
          </p:nvPr>
        </p:nvSpPr>
        <p:spPr/>
        <p:txBody>
          <a:bodyPr/>
          <a:lstStyle/>
          <a:p>
            <a:fld id="{9F9CD3E5-684A-F74E-AFF5-654B03817E72}" type="datetimeFigureOut">
              <a:rPr lang="fi-FI" smtClean="0"/>
              <a:t>4.2.2020</a:t>
            </a:fld>
            <a:endParaRPr lang="fi-FI"/>
          </a:p>
        </p:txBody>
      </p:sp>
      <p:sp>
        <p:nvSpPr>
          <p:cNvPr id="6" name="Alatunnisteen paikkamerkki 5">
            <a:extLst>
              <a:ext uri="{FF2B5EF4-FFF2-40B4-BE49-F238E27FC236}">
                <a16:creationId xmlns:a16="http://schemas.microsoft.com/office/drawing/2014/main" id="{1AB220A4-0774-5C4E-8467-0FA76808A09F}"/>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65787161-3FC7-6F49-807F-7D1BE51B07B2}"/>
              </a:ext>
            </a:extLst>
          </p:cNvPr>
          <p:cNvSpPr>
            <a:spLocks noGrp="1"/>
          </p:cNvSpPr>
          <p:nvPr>
            <p:ph type="sldNum" sz="quarter" idx="12"/>
          </p:nvPr>
        </p:nvSpPr>
        <p:spPr/>
        <p:txBody>
          <a:bodyPr/>
          <a:lstStyle/>
          <a:p>
            <a:fld id="{D986A2BE-3111-5242-BA04-F425791090C4}" type="slidenum">
              <a:rPr lang="fi-FI" smtClean="0"/>
              <a:t>‹#›</a:t>
            </a:fld>
            <a:endParaRPr lang="fi-FI"/>
          </a:p>
        </p:txBody>
      </p:sp>
    </p:spTree>
    <p:extLst>
      <p:ext uri="{BB962C8B-B14F-4D97-AF65-F5344CB8AC3E}">
        <p14:creationId xmlns:p14="http://schemas.microsoft.com/office/powerpoint/2010/main" val="13657618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84ECD18-09CF-724F-B32E-84F73FB594BF}"/>
              </a:ext>
            </a:extLst>
          </p:cNvPr>
          <p:cNvSpPr>
            <a:spLocks noGrp="1"/>
          </p:cNvSpPr>
          <p:nvPr>
            <p:ph type="title"/>
          </p:nvPr>
        </p:nvSpPr>
        <p:spPr>
          <a:xfrm>
            <a:off x="839788" y="365125"/>
            <a:ext cx="10515600" cy="1325563"/>
          </a:xfrm>
        </p:spPr>
        <p:txBody>
          <a:bodyPr/>
          <a:lstStyle/>
          <a:p>
            <a:r>
              <a:rPr lang="fi-FI"/>
              <a:t>Muokkaa perustyyl. napsautt.</a:t>
            </a:r>
          </a:p>
        </p:txBody>
      </p:sp>
      <p:sp>
        <p:nvSpPr>
          <p:cNvPr id="3" name="Tekstin paikkamerkki 2">
            <a:extLst>
              <a:ext uri="{FF2B5EF4-FFF2-40B4-BE49-F238E27FC236}">
                <a16:creationId xmlns:a16="http://schemas.microsoft.com/office/drawing/2014/main" id="{D74C56A3-7A5D-914E-AF3B-7C5ED2B58A8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Sisällön paikkamerkki 3">
            <a:extLst>
              <a:ext uri="{FF2B5EF4-FFF2-40B4-BE49-F238E27FC236}">
                <a16:creationId xmlns:a16="http://schemas.microsoft.com/office/drawing/2014/main" id="{D6F50E3F-3C36-B941-B824-8504B87FB17F}"/>
              </a:ext>
            </a:extLst>
          </p:cNvPr>
          <p:cNvSpPr>
            <a:spLocks noGrp="1"/>
          </p:cNvSpPr>
          <p:nvPr>
            <p:ph sz="half" idx="2"/>
          </p:nvPr>
        </p:nvSpPr>
        <p:spPr>
          <a:xfrm>
            <a:off x="839788" y="2505075"/>
            <a:ext cx="5157787"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A05C2EB9-CE37-934F-BDED-2A38CCCC46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Sisällön paikkamerkki 5">
            <a:extLst>
              <a:ext uri="{FF2B5EF4-FFF2-40B4-BE49-F238E27FC236}">
                <a16:creationId xmlns:a16="http://schemas.microsoft.com/office/drawing/2014/main" id="{C4D993B3-DDD7-AD49-B044-B325FCF3F5F2}"/>
              </a:ext>
            </a:extLst>
          </p:cNvPr>
          <p:cNvSpPr>
            <a:spLocks noGrp="1"/>
          </p:cNvSpPr>
          <p:nvPr>
            <p:ph sz="quarter" idx="4"/>
          </p:nvPr>
        </p:nvSpPr>
        <p:spPr>
          <a:xfrm>
            <a:off x="6172200" y="2505075"/>
            <a:ext cx="5183188"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3CFBE393-75E1-B745-97EC-D2E7970282D9}"/>
              </a:ext>
            </a:extLst>
          </p:cNvPr>
          <p:cNvSpPr>
            <a:spLocks noGrp="1"/>
          </p:cNvSpPr>
          <p:nvPr>
            <p:ph type="dt" sz="half" idx="10"/>
          </p:nvPr>
        </p:nvSpPr>
        <p:spPr/>
        <p:txBody>
          <a:bodyPr/>
          <a:lstStyle/>
          <a:p>
            <a:fld id="{9F9CD3E5-684A-F74E-AFF5-654B03817E72}" type="datetimeFigureOut">
              <a:rPr lang="fi-FI" smtClean="0"/>
              <a:t>4.2.2020</a:t>
            </a:fld>
            <a:endParaRPr lang="fi-FI"/>
          </a:p>
        </p:txBody>
      </p:sp>
      <p:sp>
        <p:nvSpPr>
          <p:cNvPr id="8" name="Alatunnisteen paikkamerkki 7">
            <a:extLst>
              <a:ext uri="{FF2B5EF4-FFF2-40B4-BE49-F238E27FC236}">
                <a16:creationId xmlns:a16="http://schemas.microsoft.com/office/drawing/2014/main" id="{59013C86-E855-C446-AA52-6EE02B3E87E7}"/>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5B160489-89DE-D54B-BCB9-CECEBE857D55}"/>
              </a:ext>
            </a:extLst>
          </p:cNvPr>
          <p:cNvSpPr>
            <a:spLocks noGrp="1"/>
          </p:cNvSpPr>
          <p:nvPr>
            <p:ph type="sldNum" sz="quarter" idx="12"/>
          </p:nvPr>
        </p:nvSpPr>
        <p:spPr/>
        <p:txBody>
          <a:bodyPr/>
          <a:lstStyle/>
          <a:p>
            <a:fld id="{D986A2BE-3111-5242-BA04-F425791090C4}" type="slidenum">
              <a:rPr lang="fi-FI" smtClean="0"/>
              <a:t>‹#›</a:t>
            </a:fld>
            <a:endParaRPr lang="fi-FI"/>
          </a:p>
        </p:txBody>
      </p:sp>
    </p:spTree>
    <p:extLst>
      <p:ext uri="{BB962C8B-B14F-4D97-AF65-F5344CB8AC3E}">
        <p14:creationId xmlns:p14="http://schemas.microsoft.com/office/powerpoint/2010/main" val="185227278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B21D9E7-AC9E-4C43-93F7-A657A086D03D}"/>
              </a:ext>
            </a:extLst>
          </p:cNvPr>
          <p:cNvSpPr>
            <a:spLocks noGrp="1"/>
          </p:cNvSpPr>
          <p:nvPr>
            <p:ph type="title"/>
          </p:nvPr>
        </p:nvSpPr>
        <p:spPr/>
        <p:txBody>
          <a:bodyPr/>
          <a:lstStyle/>
          <a:p>
            <a:r>
              <a:rPr lang="fi-FI"/>
              <a:t>Muokkaa perustyyl. napsautt.</a:t>
            </a:r>
          </a:p>
        </p:txBody>
      </p:sp>
      <p:sp>
        <p:nvSpPr>
          <p:cNvPr id="3" name="Päivämäärän paikkamerkki 2">
            <a:extLst>
              <a:ext uri="{FF2B5EF4-FFF2-40B4-BE49-F238E27FC236}">
                <a16:creationId xmlns:a16="http://schemas.microsoft.com/office/drawing/2014/main" id="{C8C88424-5730-6B4F-879F-D542F8B1BEC4}"/>
              </a:ext>
            </a:extLst>
          </p:cNvPr>
          <p:cNvSpPr>
            <a:spLocks noGrp="1"/>
          </p:cNvSpPr>
          <p:nvPr>
            <p:ph type="dt" sz="half" idx="10"/>
          </p:nvPr>
        </p:nvSpPr>
        <p:spPr/>
        <p:txBody>
          <a:bodyPr/>
          <a:lstStyle/>
          <a:p>
            <a:fld id="{9F9CD3E5-684A-F74E-AFF5-654B03817E72}" type="datetimeFigureOut">
              <a:rPr lang="fi-FI" smtClean="0"/>
              <a:t>4.2.2020</a:t>
            </a:fld>
            <a:endParaRPr lang="fi-FI"/>
          </a:p>
        </p:txBody>
      </p:sp>
      <p:sp>
        <p:nvSpPr>
          <p:cNvPr id="4" name="Alatunnisteen paikkamerkki 3">
            <a:extLst>
              <a:ext uri="{FF2B5EF4-FFF2-40B4-BE49-F238E27FC236}">
                <a16:creationId xmlns:a16="http://schemas.microsoft.com/office/drawing/2014/main" id="{041FC4E1-8CB1-F443-95D7-52B8300EDEA3}"/>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4864EA2D-5926-2B4A-9C30-3C6EAEADC099}"/>
              </a:ext>
            </a:extLst>
          </p:cNvPr>
          <p:cNvSpPr>
            <a:spLocks noGrp="1"/>
          </p:cNvSpPr>
          <p:nvPr>
            <p:ph type="sldNum" sz="quarter" idx="12"/>
          </p:nvPr>
        </p:nvSpPr>
        <p:spPr/>
        <p:txBody>
          <a:bodyPr/>
          <a:lstStyle/>
          <a:p>
            <a:fld id="{D986A2BE-3111-5242-BA04-F425791090C4}" type="slidenum">
              <a:rPr lang="fi-FI" smtClean="0"/>
              <a:t>‹#›</a:t>
            </a:fld>
            <a:endParaRPr lang="fi-FI"/>
          </a:p>
        </p:txBody>
      </p:sp>
    </p:spTree>
    <p:extLst>
      <p:ext uri="{BB962C8B-B14F-4D97-AF65-F5344CB8AC3E}">
        <p14:creationId xmlns:p14="http://schemas.microsoft.com/office/powerpoint/2010/main" val="31997922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7BC78AD9-06B7-6444-A52E-A1DB22373521}"/>
              </a:ext>
            </a:extLst>
          </p:cNvPr>
          <p:cNvSpPr>
            <a:spLocks noGrp="1"/>
          </p:cNvSpPr>
          <p:nvPr>
            <p:ph type="dt" sz="half" idx="10"/>
          </p:nvPr>
        </p:nvSpPr>
        <p:spPr/>
        <p:txBody>
          <a:bodyPr/>
          <a:lstStyle/>
          <a:p>
            <a:fld id="{9F9CD3E5-684A-F74E-AFF5-654B03817E72}" type="datetimeFigureOut">
              <a:rPr lang="fi-FI" smtClean="0"/>
              <a:t>4.2.2020</a:t>
            </a:fld>
            <a:endParaRPr lang="fi-FI"/>
          </a:p>
        </p:txBody>
      </p:sp>
      <p:sp>
        <p:nvSpPr>
          <p:cNvPr id="3" name="Alatunnisteen paikkamerkki 2">
            <a:extLst>
              <a:ext uri="{FF2B5EF4-FFF2-40B4-BE49-F238E27FC236}">
                <a16:creationId xmlns:a16="http://schemas.microsoft.com/office/drawing/2014/main" id="{D431E3A6-C96C-9349-9996-0A6E1B998A14}"/>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0629F70C-AFDB-2347-8D48-92D1A117C2F1}"/>
              </a:ext>
            </a:extLst>
          </p:cNvPr>
          <p:cNvSpPr>
            <a:spLocks noGrp="1"/>
          </p:cNvSpPr>
          <p:nvPr>
            <p:ph type="sldNum" sz="quarter" idx="12"/>
          </p:nvPr>
        </p:nvSpPr>
        <p:spPr/>
        <p:txBody>
          <a:bodyPr/>
          <a:lstStyle/>
          <a:p>
            <a:fld id="{D986A2BE-3111-5242-BA04-F425791090C4}" type="slidenum">
              <a:rPr lang="fi-FI" smtClean="0"/>
              <a:t>‹#›</a:t>
            </a:fld>
            <a:endParaRPr lang="fi-FI"/>
          </a:p>
        </p:txBody>
      </p:sp>
    </p:spTree>
    <p:extLst>
      <p:ext uri="{BB962C8B-B14F-4D97-AF65-F5344CB8AC3E}">
        <p14:creationId xmlns:p14="http://schemas.microsoft.com/office/powerpoint/2010/main" val="330052892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D3E2D94-1644-8F4C-BEF2-6980D6FAE8CF}"/>
              </a:ext>
            </a:extLst>
          </p:cNvPr>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Sisällön paikkamerkki 2">
            <a:extLst>
              <a:ext uri="{FF2B5EF4-FFF2-40B4-BE49-F238E27FC236}">
                <a16:creationId xmlns:a16="http://schemas.microsoft.com/office/drawing/2014/main" id="{5F1097DF-7E25-F745-9181-624B40FDD7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AD0DCC52-706A-ED41-98D0-B73D0C5E22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a:extLst>
              <a:ext uri="{FF2B5EF4-FFF2-40B4-BE49-F238E27FC236}">
                <a16:creationId xmlns:a16="http://schemas.microsoft.com/office/drawing/2014/main" id="{584B36E2-0525-DB4D-ABAE-388C2AEED086}"/>
              </a:ext>
            </a:extLst>
          </p:cNvPr>
          <p:cNvSpPr>
            <a:spLocks noGrp="1"/>
          </p:cNvSpPr>
          <p:nvPr>
            <p:ph type="dt" sz="half" idx="10"/>
          </p:nvPr>
        </p:nvSpPr>
        <p:spPr/>
        <p:txBody>
          <a:bodyPr/>
          <a:lstStyle/>
          <a:p>
            <a:fld id="{9F9CD3E5-684A-F74E-AFF5-654B03817E72}" type="datetimeFigureOut">
              <a:rPr lang="fi-FI" smtClean="0"/>
              <a:t>4.2.2020</a:t>
            </a:fld>
            <a:endParaRPr lang="fi-FI"/>
          </a:p>
        </p:txBody>
      </p:sp>
      <p:sp>
        <p:nvSpPr>
          <p:cNvPr id="6" name="Alatunnisteen paikkamerkki 5">
            <a:extLst>
              <a:ext uri="{FF2B5EF4-FFF2-40B4-BE49-F238E27FC236}">
                <a16:creationId xmlns:a16="http://schemas.microsoft.com/office/drawing/2014/main" id="{F9E9E7B1-9288-B64E-ABCD-1B05D468D13F}"/>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26636E23-4AA7-0348-9630-0BE3D3A07B97}"/>
              </a:ext>
            </a:extLst>
          </p:cNvPr>
          <p:cNvSpPr>
            <a:spLocks noGrp="1"/>
          </p:cNvSpPr>
          <p:nvPr>
            <p:ph type="sldNum" sz="quarter" idx="12"/>
          </p:nvPr>
        </p:nvSpPr>
        <p:spPr/>
        <p:txBody>
          <a:bodyPr/>
          <a:lstStyle/>
          <a:p>
            <a:fld id="{D986A2BE-3111-5242-BA04-F425791090C4}" type="slidenum">
              <a:rPr lang="fi-FI" smtClean="0"/>
              <a:t>‹#›</a:t>
            </a:fld>
            <a:endParaRPr lang="fi-FI"/>
          </a:p>
        </p:txBody>
      </p:sp>
    </p:spTree>
    <p:extLst>
      <p:ext uri="{BB962C8B-B14F-4D97-AF65-F5344CB8AC3E}">
        <p14:creationId xmlns:p14="http://schemas.microsoft.com/office/powerpoint/2010/main" val="40758913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1FFFD9B-AC86-4048-B815-D3D9E4869D8C}"/>
              </a:ext>
            </a:extLst>
          </p:cNvPr>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Kuvan paikkamerkki 2">
            <a:extLst>
              <a:ext uri="{FF2B5EF4-FFF2-40B4-BE49-F238E27FC236}">
                <a16:creationId xmlns:a16="http://schemas.microsoft.com/office/drawing/2014/main" id="{67D882EC-7C7B-B842-89AC-DA47D0EADCE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B32B0936-6CDE-B941-B83A-6822140CB5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a:extLst>
              <a:ext uri="{FF2B5EF4-FFF2-40B4-BE49-F238E27FC236}">
                <a16:creationId xmlns:a16="http://schemas.microsoft.com/office/drawing/2014/main" id="{99B1F358-DB72-8347-90B8-AE4E642E7486}"/>
              </a:ext>
            </a:extLst>
          </p:cNvPr>
          <p:cNvSpPr>
            <a:spLocks noGrp="1"/>
          </p:cNvSpPr>
          <p:nvPr>
            <p:ph type="dt" sz="half" idx="10"/>
          </p:nvPr>
        </p:nvSpPr>
        <p:spPr/>
        <p:txBody>
          <a:bodyPr/>
          <a:lstStyle/>
          <a:p>
            <a:fld id="{9F9CD3E5-684A-F74E-AFF5-654B03817E72}" type="datetimeFigureOut">
              <a:rPr lang="fi-FI" smtClean="0"/>
              <a:t>4.2.2020</a:t>
            </a:fld>
            <a:endParaRPr lang="fi-FI"/>
          </a:p>
        </p:txBody>
      </p:sp>
      <p:sp>
        <p:nvSpPr>
          <p:cNvPr id="6" name="Alatunnisteen paikkamerkki 5">
            <a:extLst>
              <a:ext uri="{FF2B5EF4-FFF2-40B4-BE49-F238E27FC236}">
                <a16:creationId xmlns:a16="http://schemas.microsoft.com/office/drawing/2014/main" id="{BA64B7A0-820A-474E-87FF-1993D0D7DFDF}"/>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FAD33488-CCF1-7F4F-B714-9917B62205FB}"/>
              </a:ext>
            </a:extLst>
          </p:cNvPr>
          <p:cNvSpPr>
            <a:spLocks noGrp="1"/>
          </p:cNvSpPr>
          <p:nvPr>
            <p:ph type="sldNum" sz="quarter" idx="12"/>
          </p:nvPr>
        </p:nvSpPr>
        <p:spPr/>
        <p:txBody>
          <a:bodyPr/>
          <a:lstStyle/>
          <a:p>
            <a:fld id="{D986A2BE-3111-5242-BA04-F425791090C4}" type="slidenum">
              <a:rPr lang="fi-FI" smtClean="0"/>
              <a:t>‹#›</a:t>
            </a:fld>
            <a:endParaRPr lang="fi-FI"/>
          </a:p>
        </p:txBody>
      </p:sp>
    </p:spTree>
    <p:extLst>
      <p:ext uri="{BB962C8B-B14F-4D97-AF65-F5344CB8AC3E}">
        <p14:creationId xmlns:p14="http://schemas.microsoft.com/office/powerpoint/2010/main" val="363869638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C36F8BF-4CEE-4B41-BE4A-A0670C269F6F}"/>
              </a:ext>
            </a:extLst>
          </p:cNvPr>
          <p:cNvSpPr>
            <a:spLocks noGrp="1"/>
          </p:cNvSpPr>
          <p:nvPr>
            <p:ph type="title"/>
          </p:nvPr>
        </p:nvSpPr>
        <p:spPr/>
        <p:txBody>
          <a:bodyPr/>
          <a:lstStyle/>
          <a:p>
            <a:r>
              <a:rPr lang="fi-FI"/>
              <a:t>Muokkaa perustyyl. napsautt.</a:t>
            </a:r>
          </a:p>
        </p:txBody>
      </p:sp>
      <p:sp>
        <p:nvSpPr>
          <p:cNvPr id="3" name="Pystysuoran tekstin paikkamerkki 2">
            <a:extLst>
              <a:ext uri="{FF2B5EF4-FFF2-40B4-BE49-F238E27FC236}">
                <a16:creationId xmlns:a16="http://schemas.microsoft.com/office/drawing/2014/main" id="{62D4921D-1FB6-954A-A636-28B36A859F55}"/>
              </a:ext>
            </a:extLst>
          </p:cNvPr>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6C980176-8B96-534B-BA15-93EB869EAAA1}"/>
              </a:ext>
            </a:extLst>
          </p:cNvPr>
          <p:cNvSpPr>
            <a:spLocks noGrp="1"/>
          </p:cNvSpPr>
          <p:nvPr>
            <p:ph type="dt" sz="half" idx="10"/>
          </p:nvPr>
        </p:nvSpPr>
        <p:spPr/>
        <p:txBody>
          <a:bodyPr/>
          <a:lstStyle/>
          <a:p>
            <a:fld id="{9F9CD3E5-684A-F74E-AFF5-654B03817E72}" type="datetimeFigureOut">
              <a:rPr lang="fi-FI" smtClean="0"/>
              <a:t>4.2.2020</a:t>
            </a:fld>
            <a:endParaRPr lang="fi-FI"/>
          </a:p>
        </p:txBody>
      </p:sp>
      <p:sp>
        <p:nvSpPr>
          <p:cNvPr id="5" name="Alatunnisteen paikkamerkki 4">
            <a:extLst>
              <a:ext uri="{FF2B5EF4-FFF2-40B4-BE49-F238E27FC236}">
                <a16:creationId xmlns:a16="http://schemas.microsoft.com/office/drawing/2014/main" id="{0CCBD070-6C73-DD4E-975B-629D46CED063}"/>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6131A227-AA5A-0C45-841B-C87A49959B9F}"/>
              </a:ext>
            </a:extLst>
          </p:cNvPr>
          <p:cNvSpPr>
            <a:spLocks noGrp="1"/>
          </p:cNvSpPr>
          <p:nvPr>
            <p:ph type="sldNum" sz="quarter" idx="12"/>
          </p:nvPr>
        </p:nvSpPr>
        <p:spPr/>
        <p:txBody>
          <a:bodyPr/>
          <a:lstStyle/>
          <a:p>
            <a:fld id="{D986A2BE-3111-5242-BA04-F425791090C4}" type="slidenum">
              <a:rPr lang="fi-FI" smtClean="0"/>
              <a:t>‹#›</a:t>
            </a:fld>
            <a:endParaRPr lang="fi-FI"/>
          </a:p>
        </p:txBody>
      </p:sp>
    </p:spTree>
    <p:extLst>
      <p:ext uri="{BB962C8B-B14F-4D97-AF65-F5344CB8AC3E}">
        <p14:creationId xmlns:p14="http://schemas.microsoft.com/office/powerpoint/2010/main" val="13171361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2A40BF73-81EB-D544-A440-9641033006DC}"/>
              </a:ext>
            </a:extLst>
          </p:cNvPr>
          <p:cNvSpPr>
            <a:spLocks noGrp="1"/>
          </p:cNvSpPr>
          <p:nvPr>
            <p:ph type="title" orient="vert"/>
          </p:nvPr>
        </p:nvSpPr>
        <p:spPr>
          <a:xfrm>
            <a:off x="8724900" y="365125"/>
            <a:ext cx="2628900" cy="5811838"/>
          </a:xfrm>
        </p:spPr>
        <p:txBody>
          <a:bodyPr vert="eaVert"/>
          <a:lstStyle/>
          <a:p>
            <a:r>
              <a:rPr lang="fi-FI"/>
              <a:t>Muokkaa perustyyl. napsautt.</a:t>
            </a:r>
          </a:p>
        </p:txBody>
      </p:sp>
      <p:sp>
        <p:nvSpPr>
          <p:cNvPr id="3" name="Pystysuoran tekstin paikkamerkki 2">
            <a:extLst>
              <a:ext uri="{FF2B5EF4-FFF2-40B4-BE49-F238E27FC236}">
                <a16:creationId xmlns:a16="http://schemas.microsoft.com/office/drawing/2014/main" id="{C18DF8BA-BC8A-B040-AF09-A61942820EBA}"/>
              </a:ext>
            </a:extLst>
          </p:cNvPr>
          <p:cNvSpPr>
            <a:spLocks noGrp="1"/>
          </p:cNvSpPr>
          <p:nvPr>
            <p:ph type="body" orient="vert" idx="1"/>
          </p:nvPr>
        </p:nvSpPr>
        <p:spPr>
          <a:xfrm>
            <a:off x="838200" y="365125"/>
            <a:ext cx="7734300" cy="5811838"/>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E8D24E25-E7F9-9D45-909C-BE65DCB8DFCE}"/>
              </a:ext>
            </a:extLst>
          </p:cNvPr>
          <p:cNvSpPr>
            <a:spLocks noGrp="1"/>
          </p:cNvSpPr>
          <p:nvPr>
            <p:ph type="dt" sz="half" idx="10"/>
          </p:nvPr>
        </p:nvSpPr>
        <p:spPr/>
        <p:txBody>
          <a:bodyPr/>
          <a:lstStyle/>
          <a:p>
            <a:fld id="{9F9CD3E5-684A-F74E-AFF5-654B03817E72}" type="datetimeFigureOut">
              <a:rPr lang="fi-FI" smtClean="0"/>
              <a:t>4.2.2020</a:t>
            </a:fld>
            <a:endParaRPr lang="fi-FI"/>
          </a:p>
        </p:txBody>
      </p:sp>
      <p:sp>
        <p:nvSpPr>
          <p:cNvPr id="5" name="Alatunnisteen paikkamerkki 4">
            <a:extLst>
              <a:ext uri="{FF2B5EF4-FFF2-40B4-BE49-F238E27FC236}">
                <a16:creationId xmlns:a16="http://schemas.microsoft.com/office/drawing/2014/main" id="{D6413BA6-DB50-F14F-98A3-12BC7642896E}"/>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8095C4D8-6A51-5446-BAA6-4429406B3445}"/>
              </a:ext>
            </a:extLst>
          </p:cNvPr>
          <p:cNvSpPr>
            <a:spLocks noGrp="1"/>
          </p:cNvSpPr>
          <p:nvPr>
            <p:ph type="sldNum" sz="quarter" idx="12"/>
          </p:nvPr>
        </p:nvSpPr>
        <p:spPr/>
        <p:txBody>
          <a:bodyPr/>
          <a:lstStyle/>
          <a:p>
            <a:fld id="{D986A2BE-3111-5242-BA04-F425791090C4}" type="slidenum">
              <a:rPr lang="fi-FI" smtClean="0"/>
              <a:t>‹#›</a:t>
            </a:fld>
            <a:endParaRPr lang="fi-FI"/>
          </a:p>
        </p:txBody>
      </p:sp>
    </p:spTree>
    <p:extLst>
      <p:ext uri="{BB962C8B-B14F-4D97-AF65-F5344CB8AC3E}">
        <p14:creationId xmlns:p14="http://schemas.microsoft.com/office/powerpoint/2010/main" val="7048033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Mukautettu asette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729889E-FFA6-3441-B1D8-19A9DD49B6A1}"/>
              </a:ext>
            </a:extLst>
          </p:cNvPr>
          <p:cNvSpPr>
            <a:spLocks noGrp="1"/>
          </p:cNvSpPr>
          <p:nvPr>
            <p:ph type="title"/>
          </p:nvPr>
        </p:nvSpPr>
        <p:spPr/>
        <p:txBody>
          <a:bodyPr/>
          <a:lstStyle/>
          <a:p>
            <a:r>
              <a:rPr lang="fi-FI"/>
              <a:t>Muokkaa perustyyl. napsautt.</a:t>
            </a:r>
          </a:p>
        </p:txBody>
      </p:sp>
      <p:sp>
        <p:nvSpPr>
          <p:cNvPr id="3" name="Päivämäärän paikkamerkki 2">
            <a:extLst>
              <a:ext uri="{FF2B5EF4-FFF2-40B4-BE49-F238E27FC236}">
                <a16:creationId xmlns:a16="http://schemas.microsoft.com/office/drawing/2014/main" id="{A72227AB-011E-4D4C-814A-8BD20916EE89}"/>
              </a:ext>
            </a:extLst>
          </p:cNvPr>
          <p:cNvSpPr>
            <a:spLocks noGrp="1"/>
          </p:cNvSpPr>
          <p:nvPr>
            <p:ph type="dt" sz="half" idx="10"/>
          </p:nvPr>
        </p:nvSpPr>
        <p:spPr/>
        <p:txBody>
          <a:bodyPr/>
          <a:lstStyle/>
          <a:p>
            <a:fld id="{9F9CD3E5-684A-F74E-AFF5-654B03817E72}" type="datetimeFigureOut">
              <a:rPr lang="fi-FI" smtClean="0"/>
              <a:t>4.2.2020</a:t>
            </a:fld>
            <a:endParaRPr lang="fi-FI"/>
          </a:p>
        </p:txBody>
      </p:sp>
      <p:sp>
        <p:nvSpPr>
          <p:cNvPr id="4" name="Alatunnisteen paikkamerkki 3">
            <a:extLst>
              <a:ext uri="{FF2B5EF4-FFF2-40B4-BE49-F238E27FC236}">
                <a16:creationId xmlns:a16="http://schemas.microsoft.com/office/drawing/2014/main" id="{3B3EF8F3-DE77-6140-87C2-FEEA73D5D4A9}"/>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7FD6D2C1-8614-BF4F-B3EE-A3B118A8FBFF}"/>
              </a:ext>
            </a:extLst>
          </p:cNvPr>
          <p:cNvSpPr>
            <a:spLocks noGrp="1"/>
          </p:cNvSpPr>
          <p:nvPr>
            <p:ph type="sldNum" sz="quarter" idx="12"/>
          </p:nvPr>
        </p:nvSpPr>
        <p:spPr/>
        <p:txBody>
          <a:bodyPr/>
          <a:lstStyle/>
          <a:p>
            <a:fld id="{D986A2BE-3111-5242-BA04-F425791090C4}" type="slidenum">
              <a:rPr lang="fi-FI" smtClean="0"/>
              <a:t>‹#›</a:t>
            </a:fld>
            <a:endParaRPr lang="fi-FI"/>
          </a:p>
        </p:txBody>
      </p:sp>
    </p:spTree>
    <p:extLst>
      <p:ext uri="{BB962C8B-B14F-4D97-AF65-F5344CB8AC3E}">
        <p14:creationId xmlns:p14="http://schemas.microsoft.com/office/powerpoint/2010/main" val="2529410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p:txBody>
          <a:bodyPr/>
          <a:lstStyle/>
          <a:p>
            <a:fld id="{48A87A34-81AB-432B-8DAE-1953F412C126}" type="datetimeFigureOut">
              <a:rPr lang="en-US" smtClean="0"/>
              <a:t>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1580671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a:p>
        </p:txBody>
      </p:sp>
      <p:sp>
        <p:nvSpPr>
          <p:cNvPr id="5" name="Date Placeholder 4"/>
          <p:cNvSpPr>
            <a:spLocks noGrp="1"/>
          </p:cNvSpPr>
          <p:nvPr>
            <p:ph type="dt" sz="half" idx="10"/>
          </p:nvPr>
        </p:nvSpPr>
        <p:spPr/>
        <p:txBody>
          <a:bodyPr/>
          <a:lstStyle/>
          <a:p>
            <a:fld id="{48A87A34-81AB-432B-8DAE-1953F412C126}" type="datetimeFigureOut">
              <a:rPr lang="en-US" smtClean="0"/>
              <a:t>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2001392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a:t>Muokkaa ots. perustyyl. napsautt.</a:t>
            </a:r>
            <a:endParaRPr lang="en-US"/>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a:p>
        </p:txBody>
      </p:sp>
      <p:sp>
        <p:nvSpPr>
          <p:cNvPr id="7" name="Date Placeholder 6"/>
          <p:cNvSpPr>
            <a:spLocks noGrp="1"/>
          </p:cNvSpPr>
          <p:nvPr>
            <p:ph type="dt" sz="half" idx="10"/>
          </p:nvPr>
        </p:nvSpPr>
        <p:spPr/>
        <p:txBody>
          <a:bodyPr/>
          <a:lstStyle/>
          <a:p>
            <a:fld id="{48A87A34-81AB-432B-8DAE-1953F412C126}" type="datetimeFigureOut">
              <a:rPr lang="en-US" smtClean="0"/>
              <a:t>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2924492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a:p>
        </p:txBody>
      </p:sp>
      <p:sp>
        <p:nvSpPr>
          <p:cNvPr id="7" name="Date Placeholder 2"/>
          <p:cNvSpPr>
            <a:spLocks noGrp="1"/>
          </p:cNvSpPr>
          <p:nvPr>
            <p:ph type="dt" sz="half" idx="10"/>
          </p:nvPr>
        </p:nvSpPr>
        <p:spPr/>
        <p:txBody>
          <a:bodyPr/>
          <a:lstStyle/>
          <a:p>
            <a:fld id="{48A87A34-81AB-432B-8DAE-1953F412C126}" type="datetimeFigureOut">
              <a:rPr lang="en-US" smtClean="0"/>
              <a:t>2/4/2020</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779990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8A87A34-81AB-432B-8DAE-1953F412C126}" type="datetimeFigureOut">
              <a:rPr lang="en-US" smtClean="0"/>
              <a:t>2/4/2020</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924721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fi-FI"/>
              <a:t>Muokkaa ots. perustyyl. napsautt.</a:t>
            </a:r>
            <a:endParaRPr lang="en-US"/>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a:t>
            </a:r>
          </a:p>
        </p:txBody>
      </p:sp>
      <p:sp>
        <p:nvSpPr>
          <p:cNvPr id="7" name="Date Placeholder 4"/>
          <p:cNvSpPr>
            <a:spLocks noGrp="1"/>
          </p:cNvSpPr>
          <p:nvPr>
            <p:ph type="dt" sz="half" idx="10"/>
          </p:nvPr>
        </p:nvSpPr>
        <p:spPr/>
        <p:txBody>
          <a:bodyPr/>
          <a:lstStyle/>
          <a:p>
            <a:fld id="{48A87A34-81AB-432B-8DAE-1953F412C126}" type="datetimeFigureOut">
              <a:rPr lang="en-US" smtClean="0"/>
              <a:t>2/4/2020</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10296717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i-FI"/>
              <a:t>Muokkaa ots. perustyyl. napsautt.</a:t>
            </a:r>
            <a:endParaRPr lang="en-US"/>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a:t>
            </a:r>
          </a:p>
        </p:txBody>
      </p:sp>
      <p:sp>
        <p:nvSpPr>
          <p:cNvPr id="5" name="Date Placeholder 4"/>
          <p:cNvSpPr>
            <a:spLocks noGrp="1"/>
          </p:cNvSpPr>
          <p:nvPr>
            <p:ph type="dt" sz="half" idx="10"/>
          </p:nvPr>
        </p:nvSpPr>
        <p:spPr/>
        <p:txBody>
          <a:bodyPr/>
          <a:lstStyle/>
          <a:p>
            <a:fld id="{48A87A34-81AB-432B-8DAE-1953F412C126}" type="datetimeFigureOut">
              <a:rPr lang="en-US" smtClean="0"/>
              <a:t>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1372095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i-FI"/>
              <a:t>Muokkaa ots. perustyyl. napsautt.</a:t>
            </a:r>
            <a:endParaRPr lang="en-US"/>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8A87A34-81AB-432B-8DAE-1953F412C126}" type="datetimeFigureOut">
              <a:rPr lang="en-US" smtClean="0"/>
              <a:pPr/>
              <a:t>2/4/2020</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D22F896-40B5-4ADD-8801-0D06FADFA095}" type="slidenum">
              <a:rPr lang="en-US" smtClean="0"/>
              <a:pPr/>
              <a:t>‹#›</a:t>
            </a:fld>
            <a:endParaRPr lang="en-US"/>
          </a:p>
        </p:txBody>
      </p:sp>
    </p:spTree>
    <p:extLst>
      <p:ext uri="{BB962C8B-B14F-4D97-AF65-F5344CB8AC3E}">
        <p14:creationId xmlns:p14="http://schemas.microsoft.com/office/powerpoint/2010/main" val="2817059355"/>
      </p:ext>
    </p:extLst>
  </p:cSld>
  <p:clrMap bg1="dk1" tx1="lt1" bg2="dk2" tx2="lt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 id="2147483729" r:id="rId12"/>
    <p:sldLayoutId id="2147483730" r:id="rId13"/>
    <p:sldLayoutId id="2147483731" r:id="rId14"/>
    <p:sldLayoutId id="2147483732" r:id="rId15"/>
    <p:sldLayoutId id="2147483733" r:id="rId16"/>
    <p:sldLayoutId id="2147483734"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0EF0900C-DE8B-AD40-B1BE-E717BA0A63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a:extLst>
              <a:ext uri="{FF2B5EF4-FFF2-40B4-BE49-F238E27FC236}">
                <a16:creationId xmlns:a16="http://schemas.microsoft.com/office/drawing/2014/main" id="{D88810E5-2B79-4C45-A56F-AE56F3A340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E47918CE-9E84-334B-98F8-850FB234FB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9CD3E5-684A-F74E-AFF5-654B03817E72}" type="datetimeFigureOut">
              <a:rPr lang="fi-FI" smtClean="0"/>
              <a:t>4.2.2020</a:t>
            </a:fld>
            <a:endParaRPr lang="fi-FI"/>
          </a:p>
        </p:txBody>
      </p:sp>
      <p:sp>
        <p:nvSpPr>
          <p:cNvPr id="5" name="Alatunnisteen paikkamerkki 4">
            <a:extLst>
              <a:ext uri="{FF2B5EF4-FFF2-40B4-BE49-F238E27FC236}">
                <a16:creationId xmlns:a16="http://schemas.microsoft.com/office/drawing/2014/main" id="{C7EB53DA-AF33-DE41-8328-8AB64DF00B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D7B19C9D-482A-7241-8FBB-4F6271610F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86A2BE-3111-5242-BA04-F425791090C4}" type="slidenum">
              <a:rPr lang="fi-FI" smtClean="0"/>
              <a:t>‹#›</a:t>
            </a:fld>
            <a:endParaRPr lang="fi-FI"/>
          </a:p>
        </p:txBody>
      </p:sp>
    </p:spTree>
    <p:extLst>
      <p:ext uri="{BB962C8B-B14F-4D97-AF65-F5344CB8AC3E}">
        <p14:creationId xmlns:p14="http://schemas.microsoft.com/office/powerpoint/2010/main" val="1262082513"/>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7"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tsikko 1"/>
          <p:cNvSpPr>
            <a:spLocks noGrp="1"/>
          </p:cNvSpPr>
          <p:nvPr>
            <p:ph type="ctrTitle"/>
          </p:nvPr>
        </p:nvSpPr>
        <p:spPr>
          <a:xfrm>
            <a:off x="1236532" y="1058769"/>
            <a:ext cx="9364889" cy="2855913"/>
          </a:xfrm>
        </p:spPr>
        <p:txBody>
          <a:bodyPr>
            <a:normAutofit fontScale="90000"/>
          </a:bodyPr>
          <a:lstStyle/>
          <a:p>
            <a:r>
              <a:rPr lang="fi-FI" dirty="0">
                <a:solidFill>
                  <a:srgbClr val="13293F"/>
                </a:solidFill>
                <a:latin typeface="Comic Sans MS"/>
              </a:rPr>
              <a:t>Oppimispolut/Tornit </a:t>
            </a:r>
            <a:r>
              <a:rPr lang="fi-FI" dirty="0" err="1">
                <a:solidFill>
                  <a:srgbClr val="13293F"/>
                </a:solidFill>
                <a:latin typeface="Comic Sans MS"/>
              </a:rPr>
              <a:t>esi-ja</a:t>
            </a:r>
            <a:r>
              <a:rPr lang="fi-FI" dirty="0">
                <a:solidFill>
                  <a:srgbClr val="13293F"/>
                </a:solidFill>
                <a:latin typeface="Comic Sans MS"/>
              </a:rPr>
              <a:t> alkuopetuksessa</a:t>
            </a:r>
            <a:br>
              <a:rPr lang="fi-FI">
                <a:solidFill>
                  <a:srgbClr val="13293F"/>
                </a:solidFill>
                <a:latin typeface="Comic Sans MS"/>
              </a:rPr>
            </a:br>
            <a:br>
              <a:rPr lang="fi-FI">
                <a:solidFill>
                  <a:srgbClr val="13293F"/>
                </a:solidFill>
                <a:latin typeface="Comic Sans MS"/>
              </a:rPr>
            </a:br>
            <a:r>
              <a:rPr lang="fi-FI" sz="3600">
                <a:solidFill>
                  <a:srgbClr val="13293F"/>
                </a:solidFill>
                <a:latin typeface="Comic Sans MS"/>
              </a:rPr>
              <a:t>Anneli </a:t>
            </a:r>
            <a:r>
              <a:rPr lang="fi-FI" sz="3600" dirty="0">
                <a:solidFill>
                  <a:srgbClr val="13293F"/>
                </a:solidFill>
                <a:latin typeface="Comic Sans MS"/>
              </a:rPr>
              <a:t>Pitkänen varhaiskasvatuksen opettaja &amp; Anu Isoaho luokanopettaja</a:t>
            </a:r>
            <a:endParaRPr lang="en-US" sz="3600" dirty="0"/>
          </a:p>
        </p:txBody>
      </p:sp>
      <p:sp>
        <p:nvSpPr>
          <p:cNvPr id="3" name="Alaotsikko 2"/>
          <p:cNvSpPr>
            <a:spLocks noGrp="1"/>
          </p:cNvSpPr>
          <p:nvPr>
            <p:ph type="subTitle" idx="1"/>
          </p:nvPr>
        </p:nvSpPr>
        <p:spPr>
          <a:xfrm>
            <a:off x="1154954" y="4777380"/>
            <a:ext cx="45719" cy="272922"/>
          </a:xfrm>
        </p:spPr>
        <p:txBody>
          <a:bodyPr vert="horz" lIns="91440" tIns="45720" rIns="91440" bIns="45720" rtlCol="0" anchor="t">
            <a:normAutofit fontScale="25000" lnSpcReduction="20000"/>
          </a:bodyPr>
          <a:lstStyle/>
          <a:p>
            <a:endParaRPr lang="en-US" sz="6600" dirty="0">
              <a:solidFill>
                <a:srgbClr val="13293F"/>
              </a:solidFill>
              <a:latin typeface="Comic Sans MS"/>
            </a:endParaRPr>
          </a:p>
        </p:txBody>
      </p:sp>
      <p:pic>
        <p:nvPicPr>
          <p:cNvPr id="5" name="Kuva 4">
            <a:extLst>
              <a:ext uri="{FF2B5EF4-FFF2-40B4-BE49-F238E27FC236}">
                <a16:creationId xmlns:a16="http://schemas.microsoft.com/office/drawing/2014/main" id="{FAF4119E-3FBE-4A31-B9C9-DC7DFDD0294E}"/>
              </a:ext>
            </a:extLst>
          </p:cNvPr>
          <p:cNvPicPr>
            <a:picLocks noChangeAspect="1"/>
          </p:cNvPicPr>
          <p:nvPr/>
        </p:nvPicPr>
        <p:blipFill>
          <a:blip r:embed="rId3"/>
          <a:stretch>
            <a:fillRect/>
          </a:stretch>
        </p:blipFill>
        <p:spPr>
          <a:xfrm>
            <a:off x="7484012" y="3680962"/>
            <a:ext cx="4389120" cy="2817707"/>
          </a:xfrm>
          <a:prstGeom prst="rect">
            <a:avLst/>
          </a:prstGeom>
        </p:spPr>
      </p:pic>
    </p:spTree>
    <p:extLst>
      <p:ext uri="{BB962C8B-B14F-4D97-AF65-F5344CB8AC3E}">
        <p14:creationId xmlns:p14="http://schemas.microsoft.com/office/powerpoint/2010/main" val="14454658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58AAF58E-3838-4545-9211-2360EE7BA574}"/>
              </a:ext>
            </a:extLst>
          </p:cNvPr>
          <p:cNvSpPr>
            <a:spLocks noGrp="1"/>
          </p:cNvSpPr>
          <p:nvPr>
            <p:ph type="title"/>
          </p:nvPr>
        </p:nvSpPr>
        <p:spPr>
          <a:xfrm>
            <a:off x="646111" y="418851"/>
            <a:ext cx="11054822" cy="6100483"/>
          </a:xfrm>
        </p:spPr>
        <p:txBody>
          <a:bodyPr/>
          <a:lstStyle/>
          <a:p>
            <a:r>
              <a:rPr lang="fi-FI" sz="5400" b="1" dirty="0">
                <a:solidFill>
                  <a:schemeClr val="bg1"/>
                </a:solidFill>
                <a:latin typeface="Comic Sans MS" panose="030F0902030302020204" pitchFamily="66" charset="0"/>
              </a:rPr>
              <a:t>         </a:t>
            </a:r>
            <a:r>
              <a:rPr lang="fi-FI" sz="5400" b="1" u="sng" dirty="0">
                <a:solidFill>
                  <a:schemeClr val="bg1"/>
                </a:solidFill>
                <a:latin typeface="Comic Sans MS" panose="030F0902030302020204" pitchFamily="66" charset="0"/>
              </a:rPr>
              <a:t>Torni-arviointi </a:t>
            </a:r>
            <a:r>
              <a:rPr lang="fi-FI" sz="5400" b="1" dirty="0">
                <a:solidFill>
                  <a:schemeClr val="bg1"/>
                </a:solidFill>
                <a:latin typeface="Comic Sans MS" panose="030F0902030302020204" pitchFamily="66" charset="0"/>
              </a:rPr>
              <a:t> </a:t>
            </a:r>
            <a:br>
              <a:rPr lang="fi-FI" sz="5400" b="1" dirty="0">
                <a:solidFill>
                  <a:schemeClr val="bg1"/>
                </a:solidFill>
                <a:latin typeface="Comic Sans MS" panose="030F0902030302020204" pitchFamily="66" charset="0"/>
              </a:rPr>
            </a:br>
            <a:br>
              <a:rPr lang="fi-FI" sz="5400" b="1" dirty="0">
                <a:solidFill>
                  <a:schemeClr val="bg1"/>
                </a:solidFill>
                <a:latin typeface="Comic Sans MS" panose="030F0902030302020204" pitchFamily="66" charset="0"/>
              </a:rPr>
            </a:br>
            <a:r>
              <a:rPr lang="fi-FI" sz="5400" b="1" dirty="0">
                <a:solidFill>
                  <a:schemeClr val="bg1"/>
                </a:solidFill>
                <a:latin typeface="Comic Sans MS" panose="030F0902030302020204" pitchFamily="66" charset="0"/>
              </a:rPr>
              <a:t>- oppimisen tekeminen näkyväksi</a:t>
            </a:r>
            <a:br>
              <a:rPr lang="fi-FI" sz="5400" b="1" dirty="0">
                <a:solidFill>
                  <a:schemeClr val="bg1"/>
                </a:solidFill>
                <a:latin typeface="Comic Sans MS" panose="030F0902030302020204" pitchFamily="66" charset="0"/>
              </a:rPr>
            </a:br>
            <a:br>
              <a:rPr lang="fi-FI" sz="5400" b="1" dirty="0">
                <a:solidFill>
                  <a:schemeClr val="bg1"/>
                </a:solidFill>
                <a:latin typeface="Comic Sans MS" panose="030F0902030302020204" pitchFamily="66" charset="0"/>
              </a:rPr>
            </a:br>
            <a:r>
              <a:rPr lang="fi-FI" sz="5400" b="1" dirty="0">
                <a:solidFill>
                  <a:schemeClr val="bg1"/>
                </a:solidFill>
                <a:latin typeface="Comic Sans MS" panose="030F0902030302020204" pitchFamily="66" charset="0"/>
              </a:rPr>
              <a:t>- tavoitteet näkyvillä</a:t>
            </a:r>
            <a:br>
              <a:rPr lang="fi-FI" sz="5400" b="1" dirty="0">
                <a:solidFill>
                  <a:schemeClr val="bg1"/>
                </a:solidFill>
                <a:latin typeface="Comic Sans MS" panose="030F0902030302020204" pitchFamily="66" charset="0"/>
              </a:rPr>
            </a:br>
            <a:br>
              <a:rPr lang="fi-FI" sz="5400" b="1" dirty="0">
                <a:solidFill>
                  <a:schemeClr val="bg1"/>
                </a:solidFill>
                <a:latin typeface="Comic Sans MS" panose="030F0902030302020204" pitchFamily="66" charset="0"/>
              </a:rPr>
            </a:br>
            <a:r>
              <a:rPr lang="fi-FI" sz="5400" b="1" dirty="0">
                <a:solidFill>
                  <a:schemeClr val="bg1"/>
                </a:solidFill>
                <a:latin typeface="Comic Sans MS" panose="030F0902030302020204" pitchFamily="66" charset="0"/>
              </a:rPr>
              <a:t>- tähtiarviointi</a:t>
            </a:r>
            <a:br>
              <a:rPr lang="fi-FI" sz="5400" b="1" dirty="0">
                <a:solidFill>
                  <a:schemeClr val="bg1"/>
                </a:solidFill>
                <a:latin typeface="Comic Sans MS" panose="030F0902030302020204" pitchFamily="66" charset="0"/>
              </a:rPr>
            </a:br>
            <a:br>
              <a:rPr lang="fi-FI" sz="5400" b="1" dirty="0">
                <a:solidFill>
                  <a:schemeClr val="bg1"/>
                </a:solidFill>
                <a:latin typeface="Comic Sans MS" panose="030F0902030302020204" pitchFamily="66" charset="0"/>
              </a:rPr>
            </a:br>
            <a:br>
              <a:rPr lang="fi-FI" sz="4000" b="1" dirty="0">
                <a:solidFill>
                  <a:schemeClr val="bg1"/>
                </a:solidFill>
                <a:latin typeface="Comic Sans MS" panose="030F0902030302020204" pitchFamily="66" charset="0"/>
              </a:rPr>
            </a:br>
            <a:br>
              <a:rPr lang="fi-FI" sz="4000" b="1" dirty="0">
                <a:solidFill>
                  <a:schemeClr val="bg1"/>
                </a:solidFill>
                <a:latin typeface="Comic Sans MS" panose="030F0902030302020204" pitchFamily="66" charset="0"/>
              </a:rPr>
            </a:br>
            <a:endParaRPr lang="fi-FI" dirty="0">
              <a:solidFill>
                <a:schemeClr val="bg1"/>
              </a:solidFill>
              <a:latin typeface="Comic Sans MS" panose="030F0902030302020204" pitchFamily="66" charset="0"/>
            </a:endParaRPr>
          </a:p>
        </p:txBody>
      </p:sp>
    </p:spTree>
    <p:extLst>
      <p:ext uri="{BB962C8B-B14F-4D97-AF65-F5344CB8AC3E}">
        <p14:creationId xmlns:p14="http://schemas.microsoft.com/office/powerpoint/2010/main" val="20402533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48A48BC2-B60F-F34B-AC8B-13ECD94A1BBF}"/>
              </a:ext>
            </a:extLst>
          </p:cNvPr>
          <p:cNvSpPr>
            <a:spLocks noGrp="1"/>
          </p:cNvSpPr>
          <p:nvPr>
            <p:ph type="title"/>
          </p:nvPr>
        </p:nvSpPr>
        <p:spPr>
          <a:xfrm>
            <a:off x="646111" y="452717"/>
            <a:ext cx="9404723" cy="5727950"/>
          </a:xfrm>
        </p:spPr>
        <p:txBody>
          <a:bodyPr/>
          <a:lstStyle/>
          <a:p>
            <a:br>
              <a:rPr lang="fi-FI" sz="2000" dirty="0">
                <a:solidFill>
                  <a:schemeClr val="bg1"/>
                </a:solidFill>
                <a:latin typeface="Comic Sans MS"/>
              </a:rPr>
            </a:br>
            <a:r>
              <a:rPr lang="fi-FI" sz="2000" dirty="0">
                <a:solidFill>
                  <a:schemeClr val="bg1"/>
                </a:solidFill>
                <a:latin typeface="Comic Sans MS"/>
              </a:rPr>
              <a:t>YHTEISTYÖN VOIMA!</a:t>
            </a:r>
            <a:br>
              <a:rPr lang="fi-FI" sz="2000" dirty="0">
                <a:solidFill>
                  <a:schemeClr val="bg1"/>
                </a:solidFill>
                <a:latin typeface="Comic Sans MS"/>
              </a:rPr>
            </a:br>
            <a:br>
              <a:rPr lang="fi-FI" sz="2000" dirty="0">
                <a:solidFill>
                  <a:schemeClr val="bg1"/>
                </a:solidFill>
                <a:latin typeface="Comic Sans MS"/>
              </a:rPr>
            </a:br>
            <a:r>
              <a:rPr lang="fi-FI" sz="2000" dirty="0">
                <a:solidFill>
                  <a:schemeClr val="bg1"/>
                </a:solidFill>
                <a:latin typeface="Comic Sans MS"/>
              </a:rPr>
              <a:t>KAIKKI SAAVAT ENEMMÄN, KAIKKI HYÖTYVÄT </a:t>
            </a:r>
            <a:r>
              <a:rPr lang="fi-FI" sz="2000" dirty="0">
                <a:solidFill>
                  <a:schemeClr val="bg1"/>
                </a:solidFill>
                <a:latin typeface="Comic Sans MS"/>
                <a:sym typeface="Wingdings" pitchFamily="2" charset="2"/>
              </a:rPr>
              <a:t> </a:t>
            </a:r>
            <a:br>
              <a:rPr lang="fi-FI" sz="2000" dirty="0">
                <a:solidFill>
                  <a:schemeClr val="bg1"/>
                </a:solidFill>
                <a:latin typeface="Comic Sans MS"/>
                <a:sym typeface="Wingdings" pitchFamily="2" charset="2"/>
              </a:rPr>
            </a:br>
            <a:br>
              <a:rPr lang="fi-FI" sz="2000" dirty="0">
                <a:solidFill>
                  <a:schemeClr val="bg1"/>
                </a:solidFill>
                <a:latin typeface="Comic Sans MS"/>
                <a:sym typeface="Wingdings" pitchFamily="2" charset="2"/>
              </a:rPr>
            </a:br>
            <a:r>
              <a:rPr lang="fi-FI" sz="2000" dirty="0">
                <a:solidFill>
                  <a:schemeClr val="bg1"/>
                </a:solidFill>
                <a:latin typeface="Comic Sans MS"/>
              </a:rPr>
              <a:t>Tavoitteena laadukas esi- ja perusopetus - laadukas yleinen tuki!</a:t>
            </a:r>
            <a:br>
              <a:rPr lang="fi-FI" sz="2000" dirty="0">
                <a:solidFill>
                  <a:schemeClr val="bg1"/>
                </a:solidFill>
                <a:latin typeface="Comic Sans MS"/>
              </a:rPr>
            </a:br>
            <a:br>
              <a:rPr lang="fi-FI" sz="2000" dirty="0">
                <a:solidFill>
                  <a:schemeClr val="bg1"/>
                </a:solidFill>
                <a:latin typeface="Comic Sans MS"/>
              </a:rPr>
            </a:br>
            <a:r>
              <a:rPr lang="fi-FI" sz="2000" dirty="0">
                <a:solidFill>
                  <a:schemeClr val="bg1"/>
                </a:solidFill>
                <a:latin typeface="Comic Sans MS"/>
              </a:rPr>
              <a:t>Keskeisenä tavoitteena myös varhaisen puuttumisen ja varhaisen tuen tehostaminen.</a:t>
            </a:r>
            <a:br>
              <a:rPr lang="fi-FI" sz="2000" dirty="0">
                <a:solidFill>
                  <a:schemeClr val="bg1"/>
                </a:solidFill>
                <a:latin typeface="Comic Sans MS"/>
              </a:rPr>
            </a:br>
            <a:br>
              <a:rPr lang="fi-FI" sz="2000" dirty="0">
                <a:solidFill>
                  <a:schemeClr val="bg1"/>
                </a:solidFill>
                <a:latin typeface="Comic Sans MS"/>
              </a:rPr>
            </a:br>
            <a:r>
              <a:rPr lang="fi-FI" sz="2000" dirty="0">
                <a:solidFill>
                  <a:schemeClr val="bg1"/>
                </a:solidFill>
                <a:latin typeface="Comic Sans MS"/>
              </a:rPr>
              <a:t>Panostamalla koulun alkutaipaleeseen voidaan vähentää tehostetun ja erityisen tuen tarvetta myöhemmin!</a:t>
            </a:r>
            <a:br>
              <a:rPr lang="fi-FI" sz="2000" dirty="0">
                <a:solidFill>
                  <a:schemeClr val="bg1"/>
                </a:solidFill>
                <a:latin typeface="Comic Sans MS"/>
              </a:rPr>
            </a:br>
            <a:br>
              <a:rPr lang="fi-FI" sz="2000" dirty="0">
                <a:solidFill>
                  <a:schemeClr val="bg1"/>
                </a:solidFill>
                <a:latin typeface="Comic Sans MS"/>
              </a:rPr>
            </a:br>
            <a:r>
              <a:rPr lang="fi-FI" sz="2000" dirty="0">
                <a:solidFill>
                  <a:schemeClr val="bg1"/>
                </a:solidFill>
                <a:latin typeface="Comic Sans MS"/>
              </a:rPr>
              <a:t>Torni-arviointi ja tuen tarpeen arviointi --&gt; Torni-arvioinnin myötä on mahdollista arvioida osaltaan myös tuen tarvetta.</a:t>
            </a:r>
            <a:br>
              <a:rPr lang="fi-FI" sz="4400" dirty="0">
                <a:solidFill>
                  <a:schemeClr val="bg1"/>
                </a:solidFill>
                <a:latin typeface="Comic Sans MS"/>
              </a:rPr>
            </a:br>
            <a:endParaRPr lang="fi-FI" dirty="0">
              <a:solidFill>
                <a:schemeClr val="bg1"/>
              </a:solidFill>
              <a:latin typeface="Comic Sans MS" panose="030F0902030302020204" pitchFamily="66" charset="0"/>
            </a:endParaRPr>
          </a:p>
        </p:txBody>
      </p:sp>
    </p:spTree>
    <p:extLst>
      <p:ext uri="{BB962C8B-B14F-4D97-AF65-F5344CB8AC3E}">
        <p14:creationId xmlns:p14="http://schemas.microsoft.com/office/powerpoint/2010/main" val="41656670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tsikko 1"/>
          <p:cNvSpPr>
            <a:spLocks noGrp="1"/>
          </p:cNvSpPr>
          <p:nvPr>
            <p:ph type="title"/>
          </p:nvPr>
        </p:nvSpPr>
        <p:spPr>
          <a:xfrm>
            <a:off x="571500" y="522979"/>
            <a:ext cx="9404350" cy="737496"/>
          </a:xfrm>
        </p:spPr>
        <p:txBody>
          <a:bodyPr/>
          <a:lstStyle/>
          <a:p>
            <a:pPr algn="ctr"/>
            <a:r>
              <a:rPr lang="fi-FI" dirty="0">
                <a:solidFill>
                  <a:schemeClr val="bg1"/>
                </a:solidFill>
                <a:latin typeface="Comic Sans MS"/>
              </a:rPr>
              <a:t>MUUTA</a:t>
            </a:r>
          </a:p>
        </p:txBody>
      </p:sp>
      <p:sp>
        <p:nvSpPr>
          <p:cNvPr id="3" name="Sisällön paikkamerkki 2"/>
          <p:cNvSpPr>
            <a:spLocks noGrp="1"/>
          </p:cNvSpPr>
          <p:nvPr>
            <p:ph idx="1"/>
          </p:nvPr>
        </p:nvSpPr>
        <p:spPr>
          <a:xfrm>
            <a:off x="1103313" y="1260475"/>
            <a:ext cx="8947150" cy="4987925"/>
          </a:xfrm>
        </p:spPr>
        <p:txBody>
          <a:bodyPr vert="horz" lIns="91440" tIns="45720" rIns="91440" bIns="45720" rtlCol="0" anchor="t">
            <a:normAutofit/>
          </a:bodyPr>
          <a:lstStyle/>
          <a:p>
            <a:pPr marL="0" indent="0">
              <a:buNone/>
            </a:pPr>
            <a:endParaRPr lang="fi-FI" sz="3600" dirty="0">
              <a:solidFill>
                <a:schemeClr val="bg1"/>
              </a:solidFill>
              <a:latin typeface="Comic Sans MS"/>
            </a:endParaRPr>
          </a:p>
          <a:p>
            <a:pPr marL="0" indent="0">
              <a:buNone/>
            </a:pPr>
            <a:r>
              <a:rPr lang="fi-FI" sz="3600" dirty="0">
                <a:solidFill>
                  <a:schemeClr val="bg1"/>
                </a:solidFill>
                <a:latin typeface="Comic Sans MS"/>
              </a:rPr>
              <a:t>Tornien ohje päivitettävänä.</a:t>
            </a:r>
            <a:endParaRPr lang="fi-FI">
              <a:solidFill>
                <a:schemeClr val="bg1"/>
              </a:solidFill>
            </a:endParaRPr>
          </a:p>
          <a:p>
            <a:pPr marL="0" indent="0">
              <a:buNone/>
            </a:pPr>
            <a:endParaRPr lang="fi-FI" sz="3600" dirty="0">
              <a:solidFill>
                <a:schemeClr val="bg1"/>
              </a:solidFill>
              <a:latin typeface="Comic Sans MS"/>
            </a:endParaRPr>
          </a:p>
          <a:p>
            <a:pPr marL="0" indent="0">
              <a:buNone/>
            </a:pPr>
            <a:r>
              <a:rPr lang="fi-FI" sz="3600" dirty="0">
                <a:solidFill>
                  <a:schemeClr val="bg1"/>
                </a:solidFill>
                <a:latin typeface="Comic Sans MS"/>
                <a:sym typeface="Wingdings" pitchFamily="2" charset="2"/>
              </a:rPr>
              <a:t>Ohjeiden tekoon tarvitaan innokkaita opettajia! Ilmoittautuminen Tuula Koivukankaalle. Viestiä tulemaan, jos tämä kiinnostaa .</a:t>
            </a:r>
            <a:endParaRPr lang="fi-FI" sz="3600" dirty="0">
              <a:solidFill>
                <a:schemeClr val="bg1"/>
              </a:solidFill>
              <a:latin typeface="Comic Sans MS"/>
            </a:endParaRPr>
          </a:p>
          <a:p>
            <a:pPr>
              <a:buClr>
                <a:srgbClr val="8AD0D6"/>
              </a:buClr>
            </a:pPr>
            <a:endParaRPr lang="fi-FI" dirty="0"/>
          </a:p>
        </p:txBody>
      </p:sp>
    </p:spTree>
    <p:extLst>
      <p:ext uri="{BB962C8B-B14F-4D97-AF65-F5344CB8AC3E}">
        <p14:creationId xmlns:p14="http://schemas.microsoft.com/office/powerpoint/2010/main" val="14171543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619125"/>
            <a:ext cx="11125200" cy="2615034"/>
          </a:xfrm>
        </p:spPr>
        <p:txBody>
          <a:bodyPr>
            <a:noAutofit/>
          </a:bodyPr>
          <a:lstStyle/>
          <a:p>
            <a:pPr algn="ctr"/>
            <a:br>
              <a:rPr lang="en-US" sz="4400" dirty="0">
                <a:solidFill>
                  <a:schemeClr val="bg1"/>
                </a:solidFill>
                <a:latin typeface="Comic Sans MS"/>
              </a:rPr>
            </a:br>
            <a:br>
              <a:rPr lang="en-US" sz="6000" dirty="0">
                <a:solidFill>
                  <a:schemeClr val="bg1"/>
                </a:solidFill>
                <a:latin typeface="Comic Sans MS"/>
              </a:rPr>
            </a:br>
            <a:r>
              <a:rPr lang="en-US" sz="6000" dirty="0" err="1">
                <a:solidFill>
                  <a:schemeClr val="bg1"/>
                </a:solidFill>
                <a:latin typeface="Comic Sans MS"/>
              </a:rPr>
              <a:t>Kysymyksiä</a:t>
            </a:r>
            <a:r>
              <a:rPr lang="en-US" sz="4400" dirty="0">
                <a:solidFill>
                  <a:schemeClr val="bg1"/>
                </a:solidFill>
                <a:latin typeface="Comic Sans MS"/>
              </a:rPr>
              <a:t>?</a:t>
            </a:r>
            <a:br>
              <a:rPr lang="en-US" sz="4000" dirty="0">
                <a:solidFill>
                  <a:schemeClr val="bg1"/>
                </a:solidFill>
                <a:latin typeface="+mj-ea"/>
                <a:cs typeface="+mj-ea"/>
              </a:rPr>
            </a:br>
            <a:br>
              <a:rPr lang="en-US" sz="4000" dirty="0">
                <a:solidFill>
                  <a:schemeClr val="bg1"/>
                </a:solidFill>
                <a:latin typeface="+mj-ea"/>
                <a:cs typeface="+mj-ea"/>
              </a:rPr>
            </a:br>
            <a:br>
              <a:rPr lang="en-US" sz="4000" dirty="0">
                <a:solidFill>
                  <a:schemeClr val="bg1"/>
                </a:solidFill>
                <a:latin typeface="+mj-ea"/>
                <a:cs typeface="+mj-ea"/>
              </a:rPr>
            </a:br>
            <a:br>
              <a:rPr lang="en-US" sz="4000" dirty="0">
                <a:solidFill>
                  <a:schemeClr val="bg1"/>
                </a:solidFill>
                <a:latin typeface="+mj-ea"/>
                <a:cs typeface="+mj-ea"/>
              </a:rPr>
            </a:br>
            <a:endParaRPr lang="en-US" sz="4000" dirty="0">
              <a:solidFill>
                <a:schemeClr val="bg1"/>
              </a:solidFill>
              <a:latin typeface="Comic Sans MS"/>
            </a:endParaRPr>
          </a:p>
        </p:txBody>
      </p:sp>
      <p:sp>
        <p:nvSpPr>
          <p:cNvPr id="5" name="Sisällön paikkamerkki 4">
            <a:extLst>
              <a:ext uri="{FF2B5EF4-FFF2-40B4-BE49-F238E27FC236}">
                <a16:creationId xmlns:a16="http://schemas.microsoft.com/office/drawing/2014/main" id="{30F9EBB0-88C8-FC48-97B9-2EEE9CD94514}"/>
              </a:ext>
            </a:extLst>
          </p:cNvPr>
          <p:cNvSpPr>
            <a:spLocks noGrp="1"/>
          </p:cNvSpPr>
          <p:nvPr>
            <p:ph idx="1"/>
          </p:nvPr>
        </p:nvSpPr>
        <p:spPr>
          <a:xfrm>
            <a:off x="5678905" y="2052919"/>
            <a:ext cx="4370948" cy="2470956"/>
          </a:xfrm>
        </p:spPr>
        <p:txBody>
          <a:bodyPr/>
          <a:lstStyle/>
          <a:p>
            <a:pPr marL="0" indent="0">
              <a:buNone/>
            </a:pPr>
            <a:endParaRPr lang="fi-FI" dirty="0"/>
          </a:p>
        </p:txBody>
      </p:sp>
    </p:spTree>
    <p:extLst>
      <p:ext uri="{BB962C8B-B14F-4D97-AF65-F5344CB8AC3E}">
        <p14:creationId xmlns:p14="http://schemas.microsoft.com/office/powerpoint/2010/main" val="26348454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2F0EC180-AF37-0D4F-8390-84CB4716CE26}"/>
              </a:ext>
            </a:extLst>
          </p:cNvPr>
          <p:cNvSpPr>
            <a:spLocks noGrp="1"/>
          </p:cNvSpPr>
          <p:nvPr>
            <p:ph type="title"/>
          </p:nvPr>
        </p:nvSpPr>
        <p:spPr>
          <a:xfrm>
            <a:off x="849311" y="2383118"/>
            <a:ext cx="9404723" cy="1400530"/>
          </a:xfrm>
        </p:spPr>
        <p:txBody>
          <a:bodyPr/>
          <a:lstStyle/>
          <a:p>
            <a:pPr algn="ctr"/>
            <a:r>
              <a:rPr lang="fi-FI" sz="7200" dirty="0">
                <a:solidFill>
                  <a:schemeClr val="bg1"/>
                </a:solidFill>
                <a:latin typeface="Comic Sans MS" panose="030F0902030302020204" pitchFamily="66" charset="0"/>
              </a:rPr>
              <a:t>Kiitoksia </a:t>
            </a:r>
            <a:r>
              <a:rPr lang="fi-FI" sz="7200" dirty="0">
                <a:solidFill>
                  <a:schemeClr val="bg1"/>
                </a:solidFill>
                <a:latin typeface="Comic Sans MS" panose="030F0902030302020204" pitchFamily="66" charset="0"/>
                <a:sym typeface="Wingdings" pitchFamily="2" charset="2"/>
              </a:rPr>
              <a:t></a:t>
            </a:r>
            <a:endParaRPr lang="fi-FI" sz="7200" dirty="0">
              <a:solidFill>
                <a:schemeClr val="bg1"/>
              </a:solidFill>
              <a:latin typeface="Comic Sans MS" panose="030F0902030302020204" pitchFamily="66" charset="0"/>
            </a:endParaRPr>
          </a:p>
        </p:txBody>
      </p:sp>
    </p:spTree>
    <p:extLst>
      <p:ext uri="{BB962C8B-B14F-4D97-AF65-F5344CB8AC3E}">
        <p14:creationId xmlns:p14="http://schemas.microsoft.com/office/powerpoint/2010/main" val="2362561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C2AFF7C-92AA-AA49-AD38-8DC07F6A60FF}"/>
              </a:ext>
            </a:extLst>
          </p:cNvPr>
          <p:cNvSpPr>
            <a:spLocks noGrp="1"/>
          </p:cNvSpPr>
          <p:nvPr>
            <p:ph type="title"/>
          </p:nvPr>
        </p:nvSpPr>
        <p:spPr>
          <a:xfrm>
            <a:off x="160896" y="332509"/>
            <a:ext cx="10813774" cy="3551949"/>
          </a:xfrm>
        </p:spPr>
        <p:txBody>
          <a:bodyPr lIns="432000" tIns="0" rIns="72000" bIns="0" anchor="ctr" anchorCtr="1"/>
          <a:lstStyle/>
          <a:p>
            <a:br>
              <a:rPr lang="fi-FI" sz="5400" dirty="0">
                <a:solidFill>
                  <a:schemeClr val="bg1"/>
                </a:solidFill>
                <a:latin typeface="Comic Sans MS"/>
              </a:rPr>
            </a:br>
            <a:br>
              <a:rPr lang="fi-FI" sz="5400" dirty="0">
                <a:latin typeface="Comic Sans MS"/>
              </a:rPr>
            </a:br>
            <a:br>
              <a:rPr lang="fi-FI" sz="5400" dirty="0">
                <a:latin typeface="Comic Sans MS"/>
              </a:rPr>
            </a:br>
            <a:r>
              <a:rPr lang="fi-FI" sz="5400" dirty="0">
                <a:solidFill>
                  <a:schemeClr val="bg1"/>
                </a:solidFill>
                <a:latin typeface="Comic Sans MS"/>
              </a:rPr>
              <a:t>Torni-arvioinnin tavoittein</a:t>
            </a:r>
            <a:r>
              <a:rPr lang="fi-FI" sz="6000" dirty="0">
                <a:solidFill>
                  <a:schemeClr val="bg1"/>
                </a:solidFill>
                <a:latin typeface="Comic Sans MS"/>
              </a:rPr>
              <a:t>a</a:t>
            </a:r>
            <a:br>
              <a:rPr lang="fi-FI" sz="6000" dirty="0">
                <a:solidFill>
                  <a:schemeClr val="bg1"/>
                </a:solidFill>
                <a:latin typeface="Comic Sans MS"/>
              </a:rPr>
            </a:br>
            <a:r>
              <a:rPr lang="fi-FI" sz="6000" dirty="0">
                <a:solidFill>
                  <a:schemeClr val="bg1"/>
                </a:solidFill>
                <a:latin typeface="Comic Sans MS"/>
              </a:rPr>
              <a:t>esikoulun näkökulmasta</a:t>
            </a:r>
            <a:br>
              <a:rPr lang="fi-FI" sz="6000" dirty="0">
                <a:latin typeface="Comic Sans MS"/>
              </a:rPr>
            </a:br>
            <a:br>
              <a:rPr lang="fi-FI" sz="6000" dirty="0">
                <a:latin typeface="Comic Sans MS"/>
              </a:rPr>
            </a:br>
            <a:r>
              <a:rPr lang="fi-FI" sz="2800" dirty="0">
                <a:solidFill>
                  <a:schemeClr val="bg1"/>
                </a:solidFill>
                <a:latin typeface="Comic Sans MS"/>
              </a:rPr>
              <a:t>- </a:t>
            </a:r>
            <a:r>
              <a:rPr lang="fi-FI" sz="2800" dirty="0" err="1">
                <a:solidFill>
                  <a:schemeClr val="bg1"/>
                </a:solidFill>
                <a:latin typeface="Comic Sans MS"/>
              </a:rPr>
              <a:t>OPS:n</a:t>
            </a:r>
            <a:r>
              <a:rPr lang="fi-FI" sz="2800" dirty="0">
                <a:solidFill>
                  <a:schemeClr val="bg1"/>
                </a:solidFill>
                <a:latin typeface="Comic Sans MS"/>
              </a:rPr>
              <a:t> sanoin (esiopetus):</a:t>
            </a:r>
            <a:br>
              <a:rPr lang="fi-FI" sz="2800" dirty="0">
                <a:solidFill>
                  <a:schemeClr val="bg1"/>
                </a:solidFill>
                <a:latin typeface="Comic Sans MS"/>
              </a:rPr>
            </a:br>
            <a:br>
              <a:rPr lang="fi-FI" sz="2800" dirty="0">
                <a:latin typeface="Comic Sans MS"/>
              </a:rPr>
            </a:br>
            <a:r>
              <a:rPr lang="fi-FI" sz="2800" dirty="0">
                <a:solidFill>
                  <a:schemeClr val="bg1"/>
                </a:solidFill>
                <a:latin typeface="Comic Sans MS"/>
              </a:rPr>
              <a:t>"Arviointi on kiinteä osa esiopetusta. Arvioinnilla on kaksi tehtävää: sen avulla suunnitellaan ja kehitetään esiopetusta sekä tuetaan kunkin lapsen hyvinvointia, kasvua ja oppimista.</a:t>
            </a:r>
            <a:br>
              <a:rPr lang="fi-FI" sz="2800" dirty="0">
                <a:solidFill>
                  <a:schemeClr val="bg1"/>
                </a:solidFill>
                <a:latin typeface="Comic Sans MS"/>
              </a:rPr>
            </a:br>
            <a:r>
              <a:rPr lang="fi-FI" sz="2800" dirty="0">
                <a:solidFill>
                  <a:schemeClr val="bg1"/>
                </a:solidFill>
                <a:latin typeface="Comic Sans MS"/>
              </a:rPr>
              <a:t>Arviointi on havainnoinnin, dokumentoinnin, arviopäätelmien ja palautteen muodostama kokonaisuus, johon osallistuvat opettajien lisäksi muu esiopetuksen henkilöstö sekä lapset ja huoltajat."</a:t>
            </a:r>
            <a:br>
              <a:rPr lang="fi-FI" sz="3600" dirty="0">
                <a:latin typeface="Comic Sans MS"/>
              </a:rPr>
            </a:br>
            <a:endParaRPr lang="fi-FI" sz="3600" dirty="0">
              <a:solidFill>
                <a:schemeClr val="bg1"/>
              </a:solidFill>
              <a:latin typeface="Comic Sans MS"/>
            </a:endParaRPr>
          </a:p>
        </p:txBody>
      </p:sp>
    </p:spTree>
    <p:extLst>
      <p:ext uri="{BB962C8B-B14F-4D97-AF65-F5344CB8AC3E}">
        <p14:creationId xmlns:p14="http://schemas.microsoft.com/office/powerpoint/2010/main" val="3388568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orakulmio 1">
            <a:extLst>
              <a:ext uri="{FF2B5EF4-FFF2-40B4-BE49-F238E27FC236}">
                <a16:creationId xmlns:a16="http://schemas.microsoft.com/office/drawing/2014/main" id="{5B1720A1-7792-44D3-81B3-F37892EA2F6E}"/>
              </a:ext>
            </a:extLst>
          </p:cNvPr>
          <p:cNvSpPr/>
          <p:nvPr/>
        </p:nvSpPr>
        <p:spPr>
          <a:xfrm>
            <a:off x="862160" y="1026942"/>
            <a:ext cx="10012166" cy="5940088"/>
          </a:xfrm>
          <a:prstGeom prst="rect">
            <a:avLst/>
          </a:prstGeom>
        </p:spPr>
        <p:txBody>
          <a:bodyPr wrap="square" anchor="t">
            <a:spAutoFit/>
          </a:bodyPr>
          <a:lstStyle/>
          <a:p>
            <a:r>
              <a:rPr lang="fi-FI" sz="3600" b="1" u="sng" dirty="0">
                <a:solidFill>
                  <a:schemeClr val="bg1"/>
                </a:solidFill>
                <a:latin typeface="Comic Sans MS"/>
              </a:rPr>
              <a:t>Torni-arvioinnin tavoitteena</a:t>
            </a:r>
          </a:p>
          <a:p>
            <a:pPr marL="285750" indent="-285750">
              <a:buFontTx/>
              <a:buChar char="-"/>
            </a:pPr>
            <a:endParaRPr lang="fi-FI" sz="2800" dirty="0">
              <a:solidFill>
                <a:schemeClr val="bg1"/>
              </a:solidFill>
              <a:latin typeface="Comic Sans MS"/>
            </a:endParaRPr>
          </a:p>
          <a:p>
            <a:pPr marL="285750" indent="-285750">
              <a:buFontTx/>
              <a:buChar char="-"/>
            </a:pPr>
            <a:r>
              <a:rPr lang="fi-FI" sz="2800" dirty="0">
                <a:solidFill>
                  <a:schemeClr val="bg1"/>
                </a:solidFill>
                <a:latin typeface="Comic Sans MS"/>
              </a:rPr>
              <a:t>kiinnittää lapsen huomio omaan oppimiseensa - itsearviointi</a:t>
            </a:r>
            <a:endParaRPr lang="fi-FI" dirty="0">
              <a:solidFill>
                <a:schemeClr val="bg1"/>
              </a:solidFill>
            </a:endParaRPr>
          </a:p>
          <a:p>
            <a:endParaRPr lang="fi-FI" sz="2800" dirty="0">
              <a:solidFill>
                <a:schemeClr val="bg1"/>
              </a:solidFill>
              <a:latin typeface="Comic Sans MS"/>
            </a:endParaRPr>
          </a:p>
          <a:p>
            <a:pPr marL="285750" indent="-285750">
              <a:buFontTx/>
              <a:buChar char="-"/>
            </a:pPr>
            <a:r>
              <a:rPr lang="fi-FI" sz="2800" dirty="0">
                <a:solidFill>
                  <a:schemeClr val="bg1"/>
                </a:solidFill>
                <a:latin typeface="Comic Sans MS"/>
              </a:rPr>
              <a:t>osoittaa lapselle, että hänen oma näkemyksensä on tärkeä</a:t>
            </a:r>
          </a:p>
          <a:p>
            <a:endParaRPr lang="fi-FI" sz="2800" dirty="0">
              <a:solidFill>
                <a:schemeClr val="bg1"/>
              </a:solidFill>
              <a:latin typeface="Comic Sans MS"/>
            </a:endParaRPr>
          </a:p>
          <a:p>
            <a:pPr marL="285750" indent="-285750">
              <a:buFontTx/>
              <a:buChar char="-"/>
            </a:pPr>
            <a:r>
              <a:rPr lang="fi-FI" sz="2800" dirty="0">
                <a:solidFill>
                  <a:schemeClr val="bg1"/>
                </a:solidFill>
                <a:latin typeface="Comic Sans MS"/>
              </a:rPr>
              <a:t>kuvata vanhemmille </a:t>
            </a:r>
            <a:r>
              <a:rPr lang="fi-FI" sz="2800" dirty="0" err="1">
                <a:solidFill>
                  <a:schemeClr val="bg1"/>
                </a:solidFill>
                <a:latin typeface="Comic Sans MS"/>
              </a:rPr>
              <a:t>OPS:n</a:t>
            </a:r>
            <a:r>
              <a:rPr lang="fi-FI" sz="2800" dirty="0">
                <a:solidFill>
                  <a:schemeClr val="bg1"/>
                </a:solidFill>
                <a:latin typeface="Comic Sans MS"/>
              </a:rPr>
              <a:t> sisältöjä</a:t>
            </a:r>
          </a:p>
          <a:p>
            <a:pPr marL="285750" indent="-285750">
              <a:buFontTx/>
              <a:buChar char="-"/>
            </a:pPr>
            <a:endParaRPr lang="fi-FI" sz="2800" dirty="0">
              <a:solidFill>
                <a:schemeClr val="bg1"/>
              </a:solidFill>
              <a:latin typeface="Comic Sans MS"/>
            </a:endParaRPr>
          </a:p>
          <a:p>
            <a:pPr marL="285750" indent="-285750">
              <a:buFontTx/>
              <a:buChar char="-"/>
            </a:pPr>
            <a:endParaRPr lang="fi-FI" sz="2800" dirty="0">
              <a:solidFill>
                <a:schemeClr val="bg1"/>
              </a:solidFill>
              <a:latin typeface="Comic Sans MS"/>
            </a:endParaRPr>
          </a:p>
          <a:p>
            <a:r>
              <a:rPr lang="fi-FI" sz="2800" dirty="0">
                <a:solidFill>
                  <a:schemeClr val="bg1"/>
                </a:solidFill>
                <a:latin typeface="Comic Sans MS"/>
                <a:sym typeface="Wingdings" panose="05000000000000000000" pitchFamily="2" charset="2"/>
              </a:rPr>
              <a:t></a:t>
            </a:r>
            <a:r>
              <a:rPr lang="fi-FI" sz="2800" b="1" dirty="0">
                <a:solidFill>
                  <a:schemeClr val="bg1"/>
                </a:solidFill>
                <a:latin typeface="Comic Sans MS"/>
              </a:rPr>
              <a:t>Arviointitapahtuma on aina lapsen itsetuntoa tukevaa!</a:t>
            </a:r>
          </a:p>
          <a:p>
            <a:br>
              <a:rPr lang="fi-FI" sz="2800" dirty="0">
                <a:solidFill>
                  <a:schemeClr val="bg1"/>
                </a:solidFill>
                <a:latin typeface="Comic Sans MS"/>
              </a:rPr>
            </a:br>
            <a:br>
              <a:rPr lang="fi-FI" dirty="0">
                <a:latin typeface="Comic Sans MS" panose="030F0902030302020204" pitchFamily="66" charset="0"/>
              </a:rPr>
            </a:br>
            <a:endParaRPr lang="fi-FI" dirty="0"/>
          </a:p>
        </p:txBody>
      </p:sp>
    </p:spTree>
    <p:extLst>
      <p:ext uri="{BB962C8B-B14F-4D97-AF65-F5344CB8AC3E}">
        <p14:creationId xmlns:p14="http://schemas.microsoft.com/office/powerpoint/2010/main" val="1579163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tsikko 6">
            <a:extLst>
              <a:ext uri="{FF2B5EF4-FFF2-40B4-BE49-F238E27FC236}">
                <a16:creationId xmlns:a16="http://schemas.microsoft.com/office/drawing/2014/main" id="{71558008-B499-FC4F-945A-D9C618F2A480}"/>
              </a:ext>
            </a:extLst>
          </p:cNvPr>
          <p:cNvSpPr>
            <a:spLocks noGrp="1"/>
          </p:cNvSpPr>
          <p:nvPr>
            <p:ph type="title"/>
          </p:nvPr>
        </p:nvSpPr>
        <p:spPr>
          <a:xfrm>
            <a:off x="647443" y="452510"/>
            <a:ext cx="10508237" cy="6181046"/>
          </a:xfrm>
        </p:spPr>
        <p:txBody>
          <a:bodyPr/>
          <a:lstStyle/>
          <a:p>
            <a:r>
              <a:rPr lang="en-US" sz="3600" b="1" u="sng" dirty="0" err="1">
                <a:solidFill>
                  <a:schemeClr val="bg1"/>
                </a:solidFill>
                <a:latin typeface="Comic Sans MS"/>
              </a:rPr>
              <a:t>Ennen</a:t>
            </a:r>
            <a:r>
              <a:rPr lang="en-US" sz="3600" b="1" u="sng" dirty="0">
                <a:solidFill>
                  <a:schemeClr val="bg1"/>
                </a:solidFill>
                <a:latin typeface="Comic Sans MS"/>
              </a:rPr>
              <a:t> </a:t>
            </a:r>
            <a:r>
              <a:rPr lang="en-US" sz="3600" b="1" u="sng" dirty="0" err="1">
                <a:solidFill>
                  <a:schemeClr val="bg1"/>
                </a:solidFill>
                <a:latin typeface="Comic Sans MS"/>
              </a:rPr>
              <a:t>tornien</a:t>
            </a:r>
            <a:r>
              <a:rPr lang="en-US" sz="3600" b="1" u="sng" dirty="0">
                <a:solidFill>
                  <a:schemeClr val="bg1"/>
                </a:solidFill>
                <a:latin typeface="Comic Sans MS"/>
              </a:rPr>
              <a:t> </a:t>
            </a:r>
            <a:r>
              <a:rPr lang="en-US" sz="3600" b="1" u="sng" dirty="0" err="1">
                <a:solidFill>
                  <a:schemeClr val="bg1"/>
                </a:solidFill>
                <a:latin typeface="Comic Sans MS"/>
              </a:rPr>
              <a:t>täyttämistä</a:t>
            </a:r>
            <a:br>
              <a:rPr lang="en-US" sz="3600" b="1" u="sng" dirty="0">
                <a:solidFill>
                  <a:schemeClr val="bg1"/>
                </a:solidFill>
                <a:latin typeface="Comic Sans MS"/>
              </a:rPr>
            </a:br>
            <a:br>
              <a:rPr lang="en-US" sz="3600" dirty="0">
                <a:solidFill>
                  <a:schemeClr val="bg1"/>
                </a:solidFill>
                <a:latin typeface="Comic Sans MS"/>
              </a:rPr>
            </a:br>
            <a:r>
              <a:rPr lang="en-US" sz="3600" dirty="0">
                <a:solidFill>
                  <a:schemeClr val="bg1"/>
                </a:solidFill>
                <a:latin typeface="Comic Sans MS"/>
              </a:rPr>
              <a:t>- </a:t>
            </a:r>
            <a:r>
              <a:rPr lang="en-US" sz="3600" dirty="0" err="1">
                <a:solidFill>
                  <a:schemeClr val="bg1"/>
                </a:solidFill>
                <a:latin typeface="Comic Sans MS"/>
              </a:rPr>
              <a:t>havaintoja</a:t>
            </a:r>
            <a:r>
              <a:rPr lang="en-US" sz="3600" dirty="0">
                <a:solidFill>
                  <a:schemeClr val="bg1"/>
                </a:solidFill>
                <a:latin typeface="Comic Sans MS"/>
              </a:rPr>
              <a:t> ja </a:t>
            </a:r>
            <a:r>
              <a:rPr lang="en-US" sz="3600" dirty="0" err="1">
                <a:solidFill>
                  <a:schemeClr val="bg1"/>
                </a:solidFill>
                <a:latin typeface="Comic Sans MS"/>
              </a:rPr>
              <a:t>dokumentointia</a:t>
            </a:r>
            <a:r>
              <a:rPr lang="en-US" sz="3600" dirty="0">
                <a:solidFill>
                  <a:schemeClr val="bg1"/>
                </a:solidFill>
                <a:latin typeface="Comic Sans MS"/>
              </a:rPr>
              <a:t> </a:t>
            </a:r>
            <a:r>
              <a:rPr lang="en-US" sz="3600" dirty="0" err="1">
                <a:solidFill>
                  <a:schemeClr val="bg1"/>
                </a:solidFill>
                <a:latin typeface="Comic Sans MS"/>
              </a:rPr>
              <a:t>arjen</a:t>
            </a:r>
            <a:r>
              <a:rPr lang="en-US" sz="3600" dirty="0">
                <a:solidFill>
                  <a:schemeClr val="bg1"/>
                </a:solidFill>
                <a:latin typeface="Comic Sans MS"/>
              </a:rPr>
              <a:t> </a:t>
            </a:r>
            <a:r>
              <a:rPr lang="en-US" sz="3600" dirty="0" err="1">
                <a:solidFill>
                  <a:schemeClr val="bg1"/>
                </a:solidFill>
                <a:latin typeface="Comic Sans MS"/>
              </a:rPr>
              <a:t>työskentelyn</a:t>
            </a:r>
            <a:r>
              <a:rPr lang="en-US" sz="3600" dirty="0">
                <a:solidFill>
                  <a:schemeClr val="bg1"/>
                </a:solidFill>
                <a:latin typeface="Comic Sans MS"/>
              </a:rPr>
              <a:t> </a:t>
            </a:r>
            <a:r>
              <a:rPr lang="en-US" sz="3600" dirty="0" err="1">
                <a:solidFill>
                  <a:schemeClr val="bg1"/>
                </a:solidFill>
                <a:latin typeface="Comic Sans MS"/>
              </a:rPr>
              <a:t>lomassa</a:t>
            </a:r>
            <a:br>
              <a:rPr lang="en-US" sz="3600" dirty="0">
                <a:solidFill>
                  <a:schemeClr val="bg1"/>
                </a:solidFill>
                <a:latin typeface="Comic Sans MS"/>
              </a:rPr>
            </a:br>
            <a:br>
              <a:rPr lang="en-US" sz="3600" dirty="0">
                <a:solidFill>
                  <a:schemeClr val="bg1"/>
                </a:solidFill>
                <a:latin typeface="Comic Sans MS"/>
              </a:rPr>
            </a:br>
            <a:r>
              <a:rPr lang="en-US" sz="3600" dirty="0">
                <a:solidFill>
                  <a:schemeClr val="bg1"/>
                </a:solidFill>
                <a:latin typeface="Comic Sans MS"/>
              </a:rPr>
              <a:t>- </a:t>
            </a:r>
            <a:r>
              <a:rPr lang="en-US" sz="3600" dirty="0" err="1">
                <a:solidFill>
                  <a:schemeClr val="bg1"/>
                </a:solidFill>
                <a:latin typeface="Comic Sans MS"/>
              </a:rPr>
              <a:t>oppimistilanteiden</a:t>
            </a:r>
            <a:r>
              <a:rPr lang="en-US" sz="3600" dirty="0">
                <a:solidFill>
                  <a:schemeClr val="bg1"/>
                </a:solidFill>
                <a:latin typeface="Comic Sans MS"/>
              </a:rPr>
              <a:t> </a:t>
            </a:r>
            <a:r>
              <a:rPr lang="en-US" sz="3600" dirty="0" err="1">
                <a:solidFill>
                  <a:schemeClr val="bg1"/>
                </a:solidFill>
                <a:latin typeface="Comic Sans MS"/>
              </a:rPr>
              <a:t>tietoista</a:t>
            </a:r>
            <a:r>
              <a:rPr lang="en-US" sz="3600" dirty="0">
                <a:solidFill>
                  <a:schemeClr val="bg1"/>
                </a:solidFill>
                <a:latin typeface="Comic Sans MS"/>
              </a:rPr>
              <a:t> </a:t>
            </a:r>
            <a:r>
              <a:rPr lang="en-US" sz="3600" dirty="0" err="1">
                <a:solidFill>
                  <a:schemeClr val="bg1"/>
                </a:solidFill>
                <a:latin typeface="Comic Sans MS"/>
              </a:rPr>
              <a:t>järjestämistä</a:t>
            </a:r>
            <a:br>
              <a:rPr lang="en-US" sz="3600" dirty="0">
                <a:solidFill>
                  <a:schemeClr val="bg1"/>
                </a:solidFill>
                <a:latin typeface="Comic Sans MS"/>
              </a:rPr>
            </a:br>
            <a:br>
              <a:rPr lang="en-US" sz="3600" dirty="0">
                <a:solidFill>
                  <a:schemeClr val="bg1"/>
                </a:solidFill>
                <a:latin typeface="Comic Sans MS"/>
              </a:rPr>
            </a:br>
            <a:r>
              <a:rPr lang="en-US" sz="3600" dirty="0">
                <a:solidFill>
                  <a:schemeClr val="bg1"/>
                </a:solidFill>
                <a:latin typeface="Comic Sans MS"/>
              </a:rPr>
              <a:t>- </a:t>
            </a:r>
            <a:r>
              <a:rPr lang="en-US" sz="3600" dirty="0" err="1">
                <a:solidFill>
                  <a:schemeClr val="bg1"/>
                </a:solidFill>
                <a:latin typeface="Comic Sans MS"/>
              </a:rPr>
              <a:t>tiivistä</a:t>
            </a:r>
            <a:r>
              <a:rPr lang="en-US" sz="3600" dirty="0">
                <a:solidFill>
                  <a:schemeClr val="bg1"/>
                </a:solidFill>
                <a:latin typeface="Comic Sans MS"/>
              </a:rPr>
              <a:t> </a:t>
            </a:r>
            <a:r>
              <a:rPr lang="en-US" sz="3600" dirty="0" err="1">
                <a:solidFill>
                  <a:schemeClr val="bg1"/>
                </a:solidFill>
                <a:latin typeface="Comic Sans MS"/>
              </a:rPr>
              <a:t>yhteistyötä</a:t>
            </a:r>
            <a:r>
              <a:rPr lang="en-US" sz="3600" dirty="0">
                <a:solidFill>
                  <a:schemeClr val="bg1"/>
                </a:solidFill>
                <a:latin typeface="Comic Sans MS"/>
              </a:rPr>
              <a:t> </a:t>
            </a:r>
            <a:r>
              <a:rPr lang="en-US" sz="3600" dirty="0" err="1">
                <a:solidFill>
                  <a:schemeClr val="bg1"/>
                </a:solidFill>
                <a:latin typeface="Comic Sans MS"/>
              </a:rPr>
              <a:t>kaikkien</a:t>
            </a:r>
            <a:r>
              <a:rPr lang="en-US" sz="3600" dirty="0">
                <a:solidFill>
                  <a:schemeClr val="bg1"/>
                </a:solidFill>
                <a:latin typeface="Comic Sans MS"/>
              </a:rPr>
              <a:t> </a:t>
            </a:r>
            <a:r>
              <a:rPr lang="en-US" sz="3600" dirty="0" err="1">
                <a:solidFill>
                  <a:schemeClr val="bg1"/>
                </a:solidFill>
                <a:latin typeface="Comic Sans MS"/>
              </a:rPr>
              <a:t>aikuisten</a:t>
            </a:r>
            <a:r>
              <a:rPr lang="en-US" sz="3600" dirty="0">
                <a:solidFill>
                  <a:schemeClr val="bg1"/>
                </a:solidFill>
                <a:latin typeface="Comic Sans MS"/>
              </a:rPr>
              <a:t> </a:t>
            </a:r>
            <a:r>
              <a:rPr lang="en-US" sz="3600" dirty="0" err="1">
                <a:solidFill>
                  <a:schemeClr val="bg1"/>
                </a:solidFill>
                <a:latin typeface="Comic Sans MS"/>
              </a:rPr>
              <a:t>kesken</a:t>
            </a:r>
            <a:br>
              <a:rPr lang="en-US" sz="3600" dirty="0">
                <a:solidFill>
                  <a:schemeClr val="bg1"/>
                </a:solidFill>
                <a:latin typeface="Comic Sans MS"/>
              </a:rPr>
            </a:br>
            <a:br>
              <a:rPr lang="en-US" sz="3600" dirty="0">
                <a:solidFill>
                  <a:schemeClr val="bg1"/>
                </a:solidFill>
                <a:latin typeface="Comic Sans MS"/>
              </a:rPr>
            </a:br>
            <a:r>
              <a:rPr lang="en-US" sz="3600" dirty="0">
                <a:solidFill>
                  <a:schemeClr val="bg1"/>
                </a:solidFill>
                <a:latin typeface="Comic Sans MS"/>
              </a:rPr>
              <a:t>- </a:t>
            </a:r>
            <a:r>
              <a:rPr lang="en-US" sz="3600" dirty="0" err="1">
                <a:solidFill>
                  <a:schemeClr val="bg1"/>
                </a:solidFill>
                <a:latin typeface="Comic Sans MS"/>
              </a:rPr>
              <a:t>kahdenkeskiset</a:t>
            </a:r>
            <a:r>
              <a:rPr lang="en-US" sz="3600" dirty="0">
                <a:solidFill>
                  <a:schemeClr val="bg1"/>
                </a:solidFill>
                <a:latin typeface="Comic Sans MS"/>
              </a:rPr>
              <a:t> </a:t>
            </a:r>
            <a:r>
              <a:rPr lang="en-US" sz="3600" dirty="0" err="1">
                <a:solidFill>
                  <a:schemeClr val="bg1"/>
                </a:solidFill>
                <a:latin typeface="Comic Sans MS"/>
              </a:rPr>
              <a:t>kartoitukset</a:t>
            </a:r>
            <a:r>
              <a:rPr lang="en-US" sz="3600" dirty="0">
                <a:solidFill>
                  <a:schemeClr val="bg1"/>
                </a:solidFill>
                <a:latin typeface="Comic Sans MS"/>
              </a:rPr>
              <a:t>:    </a:t>
            </a:r>
            <a:r>
              <a:rPr lang="en-US" sz="3600" dirty="0" err="1">
                <a:solidFill>
                  <a:schemeClr val="bg1"/>
                </a:solidFill>
                <a:latin typeface="Comic Sans MS"/>
              </a:rPr>
              <a:t>Mavalka</a:t>
            </a:r>
            <a:r>
              <a:rPr lang="en-US" sz="3600" dirty="0">
                <a:solidFill>
                  <a:schemeClr val="bg1"/>
                </a:solidFill>
                <a:latin typeface="Comic Sans MS"/>
              </a:rPr>
              <a:t>/</a:t>
            </a:r>
            <a:r>
              <a:rPr lang="en-US" sz="3600" dirty="0" err="1">
                <a:solidFill>
                  <a:schemeClr val="bg1"/>
                </a:solidFill>
                <a:latin typeface="Comic Sans MS"/>
              </a:rPr>
              <a:t>Eskarin</a:t>
            </a:r>
            <a:r>
              <a:rPr lang="en-US" sz="3600" dirty="0">
                <a:solidFill>
                  <a:schemeClr val="bg1"/>
                </a:solidFill>
                <a:latin typeface="Comic Sans MS"/>
              </a:rPr>
              <a:t> </a:t>
            </a:r>
            <a:r>
              <a:rPr lang="en-US" sz="3600" dirty="0" err="1">
                <a:solidFill>
                  <a:schemeClr val="bg1"/>
                </a:solidFill>
                <a:latin typeface="Comic Sans MS"/>
              </a:rPr>
              <a:t>arki</a:t>
            </a:r>
            <a:r>
              <a:rPr lang="en-US" sz="3600" dirty="0">
                <a:solidFill>
                  <a:schemeClr val="bg1"/>
                </a:solidFill>
                <a:latin typeface="Comic Sans MS"/>
              </a:rPr>
              <a:t> </a:t>
            </a:r>
            <a:r>
              <a:rPr lang="en-US" sz="3600" dirty="0" err="1">
                <a:solidFill>
                  <a:schemeClr val="bg1"/>
                </a:solidFill>
                <a:latin typeface="Comic Sans MS"/>
              </a:rPr>
              <a:t>ym</a:t>
            </a:r>
            <a:r>
              <a:rPr lang="en-US" sz="3600" dirty="0">
                <a:solidFill>
                  <a:schemeClr val="bg1"/>
                </a:solidFill>
                <a:latin typeface="Comic Sans MS"/>
              </a:rPr>
              <a:t>.</a:t>
            </a:r>
            <a:br>
              <a:rPr lang="en-US" sz="4400" dirty="0">
                <a:solidFill>
                  <a:schemeClr val="bg1"/>
                </a:solidFill>
                <a:latin typeface="Comic Sans MS"/>
              </a:rPr>
            </a:br>
            <a:endParaRPr lang="fi-FI" dirty="0"/>
          </a:p>
        </p:txBody>
      </p:sp>
    </p:spTree>
    <p:extLst>
      <p:ext uri="{BB962C8B-B14F-4D97-AF65-F5344CB8AC3E}">
        <p14:creationId xmlns:p14="http://schemas.microsoft.com/office/powerpoint/2010/main" val="12450156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539C0C1-F2BB-8F47-9F80-8ECCB3C15E01}"/>
              </a:ext>
            </a:extLst>
          </p:cNvPr>
          <p:cNvSpPr>
            <a:spLocks noGrp="1"/>
          </p:cNvSpPr>
          <p:nvPr>
            <p:ph type="title"/>
          </p:nvPr>
        </p:nvSpPr>
        <p:spPr>
          <a:xfrm>
            <a:off x="646111" y="452718"/>
            <a:ext cx="9404723" cy="892530"/>
          </a:xfrm>
        </p:spPr>
        <p:txBody>
          <a:bodyPr/>
          <a:lstStyle/>
          <a:p>
            <a:r>
              <a:rPr lang="fi-FI" b="1" u="sng" dirty="0">
                <a:solidFill>
                  <a:schemeClr val="bg1"/>
                </a:solidFill>
                <a:latin typeface="Comic Sans MS"/>
              </a:rPr>
              <a:t>Torni-arviointituokio</a:t>
            </a:r>
            <a:br>
              <a:rPr lang="fi-FI" b="1" u="sng" dirty="0">
                <a:latin typeface="Comic Sans MS" panose="030F0902030302020204" pitchFamily="66" charset="0"/>
              </a:rPr>
            </a:br>
            <a:br>
              <a:rPr lang="fi-FI" dirty="0">
                <a:latin typeface="Comic Sans MS" panose="030F0902030302020204" pitchFamily="66" charset="0"/>
              </a:rPr>
            </a:br>
            <a:r>
              <a:rPr lang="fi-FI" sz="3600" dirty="0">
                <a:solidFill>
                  <a:schemeClr val="bg1"/>
                </a:solidFill>
                <a:latin typeface="Comic Sans MS"/>
              </a:rPr>
              <a:t>- kahden kesken, rauhallisessa ympäristössä</a:t>
            </a:r>
            <a:br>
              <a:rPr lang="fi-FI" sz="3600" dirty="0">
                <a:latin typeface="Comic Sans MS" panose="030F0902030302020204" pitchFamily="66" charset="0"/>
              </a:rPr>
            </a:br>
            <a:br>
              <a:rPr lang="fi-FI" sz="3600" dirty="0">
                <a:latin typeface="Comic Sans MS"/>
              </a:rPr>
            </a:br>
            <a:r>
              <a:rPr lang="fi-FI" sz="3600" dirty="0">
                <a:solidFill>
                  <a:schemeClr val="bg1"/>
                </a:solidFill>
                <a:latin typeface="Comic Sans MS"/>
              </a:rPr>
              <a:t>-mukava ilmapiiri</a:t>
            </a:r>
            <a:br>
              <a:rPr lang="fi-FI" sz="4000" dirty="0">
                <a:latin typeface="Comic Sans MS" panose="030F0902030302020204" pitchFamily="66" charset="0"/>
              </a:rPr>
            </a:br>
            <a:br>
              <a:rPr lang="fi-FI" sz="4000" dirty="0">
                <a:latin typeface="Comic Sans MS" panose="030F0902030302020204" pitchFamily="66" charset="0"/>
              </a:rPr>
            </a:br>
            <a:r>
              <a:rPr lang="fi-FI" sz="3600" dirty="0">
                <a:solidFill>
                  <a:schemeClr val="bg1"/>
                </a:solidFill>
                <a:latin typeface="Comic Sans MS"/>
              </a:rPr>
              <a:t>- Torni-vihkoon tutustuminen – tarkastellen mielikuvaa visuaalisena polkuna</a:t>
            </a:r>
            <a:br>
              <a:rPr lang="fi-FI" sz="4000" dirty="0">
                <a:latin typeface="Comic Sans MS" panose="030F0902030302020204" pitchFamily="66" charset="0"/>
              </a:rPr>
            </a:br>
            <a:endParaRPr lang="fi-FI" dirty="0">
              <a:solidFill>
                <a:schemeClr val="bg1"/>
              </a:solidFill>
              <a:latin typeface="Comic Sans MS" panose="030F0902030302020204" pitchFamily="66" charset="0"/>
            </a:endParaRPr>
          </a:p>
        </p:txBody>
      </p:sp>
    </p:spTree>
    <p:extLst>
      <p:ext uri="{BB962C8B-B14F-4D97-AF65-F5344CB8AC3E}">
        <p14:creationId xmlns:p14="http://schemas.microsoft.com/office/powerpoint/2010/main" val="20583868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9E002CD0-B268-5D49-90DA-EDD7E0191291}"/>
              </a:ext>
            </a:extLst>
          </p:cNvPr>
          <p:cNvSpPr>
            <a:spLocks noGrp="1"/>
          </p:cNvSpPr>
          <p:nvPr>
            <p:ph type="title"/>
          </p:nvPr>
        </p:nvSpPr>
        <p:spPr>
          <a:xfrm>
            <a:off x="646111" y="452717"/>
            <a:ext cx="10193685" cy="5748577"/>
          </a:xfrm>
        </p:spPr>
        <p:txBody>
          <a:bodyPr/>
          <a:lstStyle/>
          <a:p>
            <a:r>
              <a:rPr lang="fi-FI" b="1" u="sng" dirty="0">
                <a:solidFill>
                  <a:schemeClr val="bg1"/>
                </a:solidFill>
                <a:latin typeface="Comic Sans MS"/>
              </a:rPr>
              <a:t>Torni-arviointituokio</a:t>
            </a:r>
            <a:br>
              <a:rPr lang="fi-FI" b="1" u="sng" dirty="0">
                <a:latin typeface="Comic Sans MS" panose="030F0902030302020204" pitchFamily="66" charset="0"/>
              </a:rPr>
            </a:br>
            <a:br>
              <a:rPr lang="fi-FI" dirty="0"/>
            </a:br>
            <a:r>
              <a:rPr lang="fi-FI" dirty="0">
                <a:solidFill>
                  <a:schemeClr val="bg1"/>
                </a:solidFill>
                <a:latin typeface="Comic Sans MS"/>
              </a:rPr>
              <a:t>-edetään siihen saakka kun asioita on käyty lapsen kanssa</a:t>
            </a:r>
            <a:br>
              <a:rPr lang="fi-FI" dirty="0">
                <a:latin typeface="Comic Sans MS" panose="030F0902030302020204" pitchFamily="66" charset="0"/>
              </a:rPr>
            </a:br>
            <a:br>
              <a:rPr lang="fi-FI" dirty="0">
                <a:latin typeface="Comic Sans MS" panose="030F0902030302020204" pitchFamily="66" charset="0"/>
              </a:rPr>
            </a:br>
            <a:r>
              <a:rPr lang="fi-FI" dirty="0">
                <a:solidFill>
                  <a:schemeClr val="bg1"/>
                </a:solidFill>
                <a:latin typeface="Comic Sans MS"/>
              </a:rPr>
              <a:t>- jokainen voi värittää ainakin yhden tähden ("harjoittelee") ja se on esiopetusvuodelta jo riittävä saavutus</a:t>
            </a:r>
            <a:br>
              <a:rPr lang="fi-FI" dirty="0">
                <a:latin typeface="Comic Sans MS" panose="030F0902030302020204" pitchFamily="66" charset="0"/>
              </a:rPr>
            </a:br>
            <a:endParaRPr lang="fi-FI" dirty="0"/>
          </a:p>
        </p:txBody>
      </p:sp>
    </p:spTree>
    <p:extLst>
      <p:ext uri="{BB962C8B-B14F-4D97-AF65-F5344CB8AC3E}">
        <p14:creationId xmlns:p14="http://schemas.microsoft.com/office/powerpoint/2010/main" val="502381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30361E70-DD05-6648-9BDD-C2F23955B972}"/>
              </a:ext>
            </a:extLst>
          </p:cNvPr>
          <p:cNvSpPr>
            <a:spLocks noGrp="1"/>
          </p:cNvSpPr>
          <p:nvPr>
            <p:ph type="title"/>
          </p:nvPr>
        </p:nvSpPr>
        <p:spPr>
          <a:xfrm>
            <a:off x="646111" y="452717"/>
            <a:ext cx="10716156" cy="5016749"/>
          </a:xfrm>
        </p:spPr>
        <p:txBody>
          <a:bodyPr/>
          <a:lstStyle/>
          <a:p>
            <a:br>
              <a:rPr lang="fi-FI" sz="4000" dirty="0">
                <a:solidFill>
                  <a:schemeClr val="bg1"/>
                </a:solidFill>
                <a:latin typeface="Comic Sans MS" panose="030F0902030302020204" pitchFamily="66" charset="0"/>
              </a:rPr>
            </a:br>
            <a:r>
              <a:rPr lang="fi-FI" sz="4000" dirty="0">
                <a:solidFill>
                  <a:schemeClr val="bg1"/>
                </a:solidFill>
                <a:latin typeface="Comic Sans MS" panose="030F0902030302020204" pitchFamily="66" charset="0"/>
              </a:rPr>
              <a:t>- ensimmäinen Torni-arviointi syksyllä (loka-marraskuu) ja toinen keväällä (</a:t>
            </a:r>
            <a:r>
              <a:rPr lang="fi-FI" sz="4000" dirty="0" err="1">
                <a:solidFill>
                  <a:schemeClr val="bg1"/>
                </a:solidFill>
                <a:latin typeface="Comic Sans MS" panose="030F0902030302020204" pitchFamily="66" charset="0"/>
              </a:rPr>
              <a:t>huhti</a:t>
            </a:r>
            <a:r>
              <a:rPr lang="fi-FI" sz="4000" dirty="0">
                <a:solidFill>
                  <a:schemeClr val="bg1"/>
                </a:solidFill>
                <a:latin typeface="Comic Sans MS" panose="030F0902030302020204" pitchFamily="66" charset="0"/>
              </a:rPr>
              <a:t>-toukokuu) ennen VASU-keskusteluja, joissa Tornit esitellään vanhemmille</a:t>
            </a:r>
            <a:br>
              <a:rPr lang="fi-FI" sz="4000" dirty="0">
                <a:solidFill>
                  <a:schemeClr val="bg1"/>
                </a:solidFill>
                <a:latin typeface="Comic Sans MS" panose="030F0902030302020204" pitchFamily="66" charset="0"/>
              </a:rPr>
            </a:br>
            <a:endParaRPr lang="fi-FI" sz="4000" dirty="0">
              <a:solidFill>
                <a:schemeClr val="bg1"/>
              </a:solidFill>
              <a:latin typeface="Comic Sans MS" panose="030F0902030302020204" pitchFamily="66" charset="0"/>
            </a:endParaRPr>
          </a:p>
        </p:txBody>
      </p:sp>
    </p:spTree>
    <p:extLst>
      <p:ext uri="{BB962C8B-B14F-4D97-AF65-F5344CB8AC3E}">
        <p14:creationId xmlns:p14="http://schemas.microsoft.com/office/powerpoint/2010/main" val="2913567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44776F0-9FAC-4B44-8D16-4641A638C54E}"/>
              </a:ext>
            </a:extLst>
          </p:cNvPr>
          <p:cNvSpPr>
            <a:spLocks noGrp="1"/>
          </p:cNvSpPr>
          <p:nvPr>
            <p:ph type="title"/>
          </p:nvPr>
        </p:nvSpPr>
        <p:spPr>
          <a:xfrm>
            <a:off x="646111" y="1"/>
            <a:ext cx="9404723" cy="6383866"/>
          </a:xfrm>
        </p:spPr>
        <p:txBody>
          <a:bodyPr/>
          <a:lstStyle/>
          <a:p>
            <a:pPr algn="ctr"/>
            <a:r>
              <a:rPr lang="fi-FI" sz="4400" b="1" dirty="0">
                <a:solidFill>
                  <a:schemeClr val="bg1"/>
                </a:solidFill>
                <a:latin typeface="Comic Sans MS" panose="030F0902030302020204" pitchFamily="66" charset="0"/>
              </a:rPr>
              <a:t>Torni-arviointi ja </a:t>
            </a:r>
            <a:br>
              <a:rPr lang="fi-FI" sz="4400" b="1" dirty="0">
                <a:solidFill>
                  <a:schemeClr val="bg1"/>
                </a:solidFill>
                <a:latin typeface="Comic Sans MS" panose="030F0902030302020204" pitchFamily="66" charset="0"/>
              </a:rPr>
            </a:br>
            <a:r>
              <a:rPr lang="fi-FI" sz="4400" b="1" dirty="0">
                <a:solidFill>
                  <a:schemeClr val="bg1"/>
                </a:solidFill>
                <a:latin typeface="Comic Sans MS" panose="030F0902030302020204" pitchFamily="66" charset="0"/>
              </a:rPr>
              <a:t>oppimistavoitelomake</a:t>
            </a:r>
            <a:br>
              <a:rPr lang="fi-FI" sz="4400" dirty="0">
                <a:solidFill>
                  <a:schemeClr val="bg1"/>
                </a:solidFill>
                <a:latin typeface="Comic Sans MS" panose="030F0902030302020204" pitchFamily="66" charset="0"/>
              </a:rPr>
            </a:br>
            <a:endParaRPr lang="fi-FI" sz="4400" dirty="0">
              <a:solidFill>
                <a:schemeClr val="bg1"/>
              </a:solidFill>
              <a:latin typeface="Comic Sans MS" panose="030F0902030302020204" pitchFamily="66" charset="0"/>
            </a:endParaRPr>
          </a:p>
        </p:txBody>
      </p:sp>
      <p:sp>
        <p:nvSpPr>
          <p:cNvPr id="3" name="Sisällön paikkamerkki 2">
            <a:extLst>
              <a:ext uri="{FF2B5EF4-FFF2-40B4-BE49-F238E27FC236}">
                <a16:creationId xmlns:a16="http://schemas.microsoft.com/office/drawing/2014/main" id="{90FEB2C8-0177-4249-8052-013916275947}"/>
              </a:ext>
            </a:extLst>
          </p:cNvPr>
          <p:cNvSpPr>
            <a:spLocks noGrp="1"/>
          </p:cNvSpPr>
          <p:nvPr>
            <p:ph idx="1"/>
          </p:nvPr>
        </p:nvSpPr>
        <p:spPr>
          <a:xfrm>
            <a:off x="1517733" y="1865760"/>
            <a:ext cx="8879699" cy="3259692"/>
          </a:xfrm>
        </p:spPr>
        <p:txBody>
          <a:bodyPr vert="horz" lIns="91440" tIns="45720" rIns="91440" bIns="45720" rtlCol="0" anchor="t">
            <a:noAutofit/>
          </a:bodyPr>
          <a:lstStyle/>
          <a:p>
            <a:pPr marL="0" indent="0">
              <a:buNone/>
            </a:pPr>
            <a:r>
              <a:rPr lang="fi-FI" sz="3200" dirty="0">
                <a:solidFill>
                  <a:schemeClr val="bg1"/>
                </a:solidFill>
                <a:latin typeface="Comic Sans MS"/>
              </a:rPr>
              <a:t>Oppimiskokonaisuuksissa/oppiaineissa formatiivinen arviointi vuoden varrella monin tavoin. </a:t>
            </a:r>
            <a:endParaRPr lang="fi-FI" sz="3200" dirty="0">
              <a:solidFill>
                <a:schemeClr val="bg1"/>
              </a:solidFill>
              <a:latin typeface="Comic Sans MS" panose="030F0902030302020204" pitchFamily="66" charset="0"/>
            </a:endParaRPr>
          </a:p>
          <a:p>
            <a:pPr marL="0" indent="0">
              <a:buNone/>
            </a:pPr>
            <a:endParaRPr lang="fi-FI" sz="3200" dirty="0">
              <a:solidFill>
                <a:schemeClr val="bg1"/>
              </a:solidFill>
              <a:latin typeface="Comic Sans MS" panose="030F0902030302020204" pitchFamily="66" charset="0"/>
            </a:endParaRPr>
          </a:p>
          <a:p>
            <a:pPr marL="0" indent="0">
              <a:buNone/>
            </a:pPr>
            <a:r>
              <a:rPr lang="fi-FI" sz="3200" dirty="0">
                <a:solidFill>
                  <a:schemeClr val="bg1"/>
                </a:solidFill>
                <a:latin typeface="Comic Sans MS"/>
              </a:rPr>
              <a:t>Oppiaineiden tavoitteet (</a:t>
            </a:r>
            <a:r>
              <a:rPr lang="fi-FI" sz="3200" dirty="0" err="1">
                <a:solidFill>
                  <a:schemeClr val="bg1"/>
                </a:solidFill>
                <a:latin typeface="Comic Sans MS"/>
              </a:rPr>
              <a:t>OPS:n</a:t>
            </a:r>
            <a:r>
              <a:rPr lang="fi-FI" sz="3200" dirty="0">
                <a:solidFill>
                  <a:schemeClr val="bg1"/>
                </a:solidFill>
                <a:latin typeface="Comic Sans MS"/>
              </a:rPr>
              <a:t> tavoitteet) avattu torneissa (</a:t>
            </a:r>
            <a:r>
              <a:rPr lang="fi-FI" sz="3200" dirty="0">
                <a:solidFill>
                  <a:schemeClr val="bg1"/>
                </a:solidFill>
                <a:latin typeface="Comic Sans MS"/>
                <a:ea typeface="+mj-lt"/>
                <a:cs typeface="+mj-lt"/>
              </a:rPr>
              <a:t>lukeminen, kirjoittaminen ja matematiikka )</a:t>
            </a:r>
            <a:r>
              <a:rPr lang="fi-FI" sz="3200" dirty="0">
                <a:solidFill>
                  <a:schemeClr val="bg1"/>
                </a:solidFill>
                <a:latin typeface="Comic Sans MS"/>
              </a:rPr>
              <a:t> ja laaja-alaiset tavoitteet oppimiskeskustelulomakkeessa.</a:t>
            </a:r>
            <a:endParaRPr lang="fi-FI" sz="3200" dirty="0">
              <a:solidFill>
                <a:schemeClr val="bg1"/>
              </a:solidFill>
              <a:latin typeface="Comic Sans MS" panose="030F0902030302020204" pitchFamily="66" charset="0"/>
            </a:endParaRPr>
          </a:p>
          <a:p>
            <a:pPr marL="0" indent="0">
              <a:buNone/>
            </a:pPr>
            <a:endParaRPr lang="fi-FI" sz="2400" dirty="0">
              <a:solidFill>
                <a:schemeClr val="bg1"/>
              </a:solidFill>
              <a:latin typeface="Comic Sans MS" panose="030F0902030302020204" pitchFamily="66" charset="0"/>
            </a:endParaRPr>
          </a:p>
          <a:p>
            <a:pPr marL="0" indent="0">
              <a:buNone/>
            </a:pPr>
            <a:endParaRPr lang="fi-FI" sz="2400" dirty="0">
              <a:solidFill>
                <a:schemeClr val="bg1"/>
              </a:solidFill>
              <a:latin typeface="Comic Sans MS" panose="030F0902030302020204" pitchFamily="66" charset="0"/>
            </a:endParaRPr>
          </a:p>
        </p:txBody>
      </p:sp>
    </p:spTree>
    <p:extLst>
      <p:ext uri="{BB962C8B-B14F-4D97-AF65-F5344CB8AC3E}">
        <p14:creationId xmlns:p14="http://schemas.microsoft.com/office/powerpoint/2010/main" val="4130895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30D1FF9-450A-4AC0-A681-782638A3BBBA}"/>
              </a:ext>
            </a:extLst>
          </p:cNvPr>
          <p:cNvSpPr>
            <a:spLocks noGrp="1"/>
          </p:cNvSpPr>
          <p:nvPr>
            <p:ph type="title"/>
          </p:nvPr>
        </p:nvSpPr>
        <p:spPr>
          <a:xfrm>
            <a:off x="1574801" y="436098"/>
            <a:ext cx="8750885" cy="1139484"/>
          </a:xfrm>
        </p:spPr>
        <p:txBody>
          <a:bodyPr/>
          <a:lstStyle/>
          <a:p>
            <a:pPr algn="ctr"/>
            <a:r>
              <a:rPr lang="fi-FI" sz="4200" b="1" u="sng" dirty="0">
                <a:solidFill>
                  <a:schemeClr val="bg1"/>
                </a:solidFill>
                <a:latin typeface="Comic Sans MS" panose="030F0702030302020204" pitchFamily="66" charset="0"/>
                <a:cs typeface="Arial" panose="020B0604020202020204" pitchFamily="34" charset="0"/>
              </a:rPr>
              <a:t>ARVIOINTI</a:t>
            </a:r>
            <a:br>
              <a:rPr lang="fi-FI" sz="4200" b="1" dirty="0">
                <a:solidFill>
                  <a:schemeClr val="bg1"/>
                </a:solidFill>
                <a:latin typeface="Comic Sans MS" panose="030F0702030302020204" pitchFamily="66" charset="0"/>
                <a:cs typeface="Arial" panose="020B0604020202020204" pitchFamily="34" charset="0"/>
              </a:rPr>
            </a:br>
            <a:br>
              <a:rPr lang="fi-FI" sz="4200" b="1" dirty="0">
                <a:solidFill>
                  <a:schemeClr val="bg1"/>
                </a:solidFill>
                <a:latin typeface="Comic Sans MS" panose="030F0702030302020204" pitchFamily="66" charset="0"/>
                <a:cs typeface="Arial" panose="020B0604020202020204" pitchFamily="34" charset="0"/>
              </a:rPr>
            </a:br>
            <a:endParaRPr lang="fi-FI" sz="4200" b="1" dirty="0">
              <a:solidFill>
                <a:schemeClr val="bg1"/>
              </a:solidFill>
              <a:latin typeface="Comic Sans MS" panose="030F0702030302020204" pitchFamily="66" charset="0"/>
              <a:cs typeface="Arial" panose="020B0604020202020204" pitchFamily="34" charset="0"/>
            </a:endParaRPr>
          </a:p>
        </p:txBody>
      </p:sp>
      <p:sp>
        <p:nvSpPr>
          <p:cNvPr id="3" name="Tekstin paikkamerkki 2">
            <a:extLst>
              <a:ext uri="{FF2B5EF4-FFF2-40B4-BE49-F238E27FC236}">
                <a16:creationId xmlns:a16="http://schemas.microsoft.com/office/drawing/2014/main" id="{738219FE-6719-4F55-B456-B3D89415504E}"/>
              </a:ext>
            </a:extLst>
          </p:cNvPr>
          <p:cNvSpPr>
            <a:spLocks noGrp="1"/>
          </p:cNvSpPr>
          <p:nvPr>
            <p:ph type="body" sz="half" idx="2"/>
          </p:nvPr>
        </p:nvSpPr>
        <p:spPr>
          <a:xfrm>
            <a:off x="1154954" y="1371600"/>
            <a:ext cx="8825659" cy="5190565"/>
          </a:xfrm>
        </p:spPr>
        <p:txBody>
          <a:bodyPr>
            <a:normAutofit fontScale="62500" lnSpcReduction="20000"/>
          </a:bodyPr>
          <a:lstStyle/>
          <a:p>
            <a:pPr marL="457200" indent="-457200">
              <a:buClr>
                <a:srgbClr val="F4B06C"/>
              </a:buClr>
              <a:buFont typeface="Wingdings" panose="05000000000000000000" pitchFamily="2" charset="2"/>
              <a:buChar char="Ø"/>
            </a:pPr>
            <a:endParaRPr lang="fi-FI" sz="4700" b="1" dirty="0">
              <a:solidFill>
                <a:schemeClr val="bg1"/>
              </a:solidFill>
              <a:latin typeface="Comic Sans MS" panose="030F0702030302020204" pitchFamily="66" charset="0"/>
            </a:endParaRPr>
          </a:p>
          <a:p>
            <a:pPr marL="457200" indent="-457200">
              <a:buClr>
                <a:srgbClr val="F4B06C"/>
              </a:buClr>
              <a:buFont typeface="Wingdings" panose="05000000000000000000" pitchFamily="2" charset="2"/>
              <a:buChar char="Ø"/>
            </a:pPr>
            <a:r>
              <a:rPr lang="fi-FI" sz="4700" b="1" dirty="0">
                <a:solidFill>
                  <a:schemeClr val="bg1"/>
                </a:solidFill>
                <a:latin typeface="Comic Sans MS"/>
              </a:rPr>
              <a:t>Tavoitteiden asettelu oppimisen,  työskentelyn &amp; käyttäytymisen sekä oppiaineiden ja laaja-alaisen osaamisen taidoista (L1-L7). </a:t>
            </a:r>
            <a:endParaRPr lang="fi-FI" sz="4700" b="1" dirty="0">
              <a:solidFill>
                <a:schemeClr val="bg1"/>
              </a:solidFill>
              <a:latin typeface="Comic Sans MS" panose="030F0702030302020204" pitchFamily="66" charset="0"/>
            </a:endParaRPr>
          </a:p>
          <a:p>
            <a:pPr marL="457200" indent="-457200">
              <a:buClr>
                <a:srgbClr val="F4B06C"/>
              </a:buClr>
              <a:buFont typeface="Wingdings" panose="05000000000000000000" pitchFamily="2" charset="2"/>
              <a:buChar char="Ø"/>
            </a:pPr>
            <a:endParaRPr lang="fi-FI" sz="4700" b="1" dirty="0">
              <a:solidFill>
                <a:schemeClr val="bg1"/>
              </a:solidFill>
              <a:latin typeface="Comic Sans MS"/>
            </a:endParaRPr>
          </a:p>
          <a:p>
            <a:pPr marL="457200" indent="-457200">
              <a:buClr>
                <a:srgbClr val="F4B06C"/>
              </a:buClr>
              <a:buFont typeface="Wingdings" panose="05000000000000000000" pitchFamily="2" charset="2"/>
              <a:buChar char="Ø"/>
            </a:pPr>
            <a:r>
              <a:rPr lang="fi-FI" sz="4700" b="1" dirty="0">
                <a:solidFill>
                  <a:schemeClr val="bg1"/>
                </a:solidFill>
                <a:latin typeface="Comic Sans MS" panose="030F0702030302020204" pitchFamily="66" charset="0"/>
              </a:rPr>
              <a:t>Oppimiskeskustelut (marras-tammikuussa)</a:t>
            </a:r>
          </a:p>
          <a:p>
            <a:pPr marL="457200" indent="-457200">
              <a:buClr>
                <a:srgbClr val="F4B06C"/>
              </a:buClr>
              <a:buFont typeface="Wingdings" panose="05000000000000000000" pitchFamily="2" charset="2"/>
              <a:buChar char="Ø"/>
            </a:pPr>
            <a:endParaRPr lang="fi-FI" sz="4700" b="1" dirty="0">
              <a:solidFill>
                <a:schemeClr val="bg1"/>
              </a:solidFill>
              <a:latin typeface="Comic Sans MS" panose="030F0702030302020204" pitchFamily="66" charset="0"/>
            </a:endParaRPr>
          </a:p>
          <a:p>
            <a:pPr marL="457200" indent="-457200">
              <a:buClr>
                <a:srgbClr val="F4B06C"/>
              </a:buClr>
              <a:buFont typeface="Wingdings" panose="05000000000000000000" pitchFamily="2" charset="2"/>
              <a:buChar char="Ø"/>
            </a:pPr>
            <a:r>
              <a:rPr lang="fi-FI" sz="4700" b="1" dirty="0">
                <a:solidFill>
                  <a:schemeClr val="bg1"/>
                </a:solidFill>
                <a:latin typeface="Comic Sans MS"/>
              </a:rPr>
              <a:t>Lukuvuositodistus keväällä, liitteessä arviointi oppimiskokonaisuuksittain</a:t>
            </a:r>
          </a:p>
          <a:p>
            <a:pPr>
              <a:buClr>
                <a:srgbClr val="F4B06C"/>
              </a:buClr>
            </a:pPr>
            <a:r>
              <a:rPr lang="fi-FI" sz="4800" dirty="0">
                <a:solidFill>
                  <a:schemeClr val="bg1"/>
                </a:solidFill>
                <a:latin typeface="Comic Sans MS"/>
              </a:rPr>
              <a:t>(liitteessä esiopetuksen oppimiskokonaisuudet: niiden avaus sanallisesti tarkemmin)</a:t>
            </a:r>
          </a:p>
          <a:p>
            <a:pPr marL="457200" indent="-457200">
              <a:buClr>
                <a:srgbClr val="F4B06C"/>
              </a:buClr>
              <a:buFont typeface="Wingdings" panose="05000000000000000000" pitchFamily="2" charset="2"/>
              <a:buChar char="Ø"/>
            </a:pPr>
            <a:endParaRPr lang="fi-FI" sz="4700" b="1" dirty="0">
              <a:solidFill>
                <a:schemeClr val="bg1"/>
              </a:solidFill>
              <a:latin typeface="Comic Sans MS" panose="030F0702030302020204" pitchFamily="66" charset="0"/>
            </a:endParaRPr>
          </a:p>
          <a:p>
            <a:pPr marL="457200" indent="-457200">
              <a:buClr>
                <a:srgbClr val="F4B06C"/>
              </a:buClr>
              <a:buFont typeface="Wingdings" panose="05000000000000000000" pitchFamily="2" charset="2"/>
              <a:buChar char="Ø"/>
            </a:pPr>
            <a:endParaRPr lang="fi-FI" sz="3200" b="1" dirty="0">
              <a:solidFill>
                <a:schemeClr val="bg1"/>
              </a:solidFill>
              <a:latin typeface="Comic Sans MS" panose="030F0702030302020204" pitchFamily="66" charset="0"/>
            </a:endParaRPr>
          </a:p>
          <a:p>
            <a:pPr marL="457200" indent="-457200">
              <a:buClr>
                <a:srgbClr val="F4B06C"/>
              </a:buClr>
              <a:buFont typeface="Wingdings" panose="05000000000000000000" pitchFamily="2" charset="2"/>
              <a:buChar char="Ø"/>
            </a:pPr>
            <a:endParaRPr lang="fi-FI" sz="3200" b="1" dirty="0">
              <a:solidFill>
                <a:schemeClr val="bg1"/>
              </a:solidFill>
              <a:latin typeface="Comic Sans MS" panose="030F0702030302020204" pitchFamily="66" charset="0"/>
            </a:endParaRPr>
          </a:p>
        </p:txBody>
      </p:sp>
    </p:spTree>
    <p:extLst>
      <p:ext uri="{BB962C8B-B14F-4D97-AF65-F5344CB8AC3E}">
        <p14:creationId xmlns:p14="http://schemas.microsoft.com/office/powerpoint/2010/main" val="7760820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i">
  <a:themeElements>
    <a:clrScheme name="Ioni">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i">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i">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Mukautettu suunnittelumalli">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823</TotalTime>
  <Words>109</Words>
  <Application>Microsoft Office PowerPoint</Application>
  <PresentationFormat>Laajakuva</PresentationFormat>
  <Paragraphs>43</Paragraphs>
  <Slides>14</Slides>
  <Notes>2</Notes>
  <HiddenSlides>0</HiddenSlides>
  <MMClips>0</MMClips>
  <ScaleCrop>false</ScaleCrop>
  <HeadingPairs>
    <vt:vector size="4" baseType="variant">
      <vt:variant>
        <vt:lpstr>Teema</vt:lpstr>
      </vt:variant>
      <vt:variant>
        <vt:i4>2</vt:i4>
      </vt:variant>
      <vt:variant>
        <vt:lpstr>Dian otsikot</vt:lpstr>
      </vt:variant>
      <vt:variant>
        <vt:i4>14</vt:i4>
      </vt:variant>
    </vt:vector>
  </HeadingPairs>
  <TitlesOfParts>
    <vt:vector size="16" baseType="lpstr">
      <vt:lpstr>Ioni</vt:lpstr>
      <vt:lpstr>Mukautettu suunnittelumalli</vt:lpstr>
      <vt:lpstr>Oppimispolut/Tornit esi-ja alkuopetuksessa  Anneli Pitkänen varhaiskasvatuksen opettaja &amp; Anu Isoaho luokanopettaja</vt:lpstr>
      <vt:lpstr>   Torni-arvioinnin tavoitteina esikoulun näkökulmasta  - OPS:n sanoin (esiopetus):  "Arviointi on kiinteä osa esiopetusta. Arvioinnilla on kaksi tehtävää: sen avulla suunnitellaan ja kehitetään esiopetusta sekä tuetaan kunkin lapsen hyvinvointia, kasvua ja oppimista. Arviointi on havainnoinnin, dokumentoinnin, arviopäätelmien ja palautteen muodostama kokonaisuus, johon osallistuvat opettajien lisäksi muu esiopetuksen henkilöstö sekä lapset ja huoltajat." </vt:lpstr>
      <vt:lpstr>PowerPoint-esitys</vt:lpstr>
      <vt:lpstr>Ennen tornien täyttämistä  - havaintoja ja dokumentointia arjen työskentelyn lomassa  - oppimistilanteiden tietoista järjestämistä  - tiivistä yhteistyötä kaikkien aikuisten kesken  - kahdenkeskiset kartoitukset:    Mavalka/Eskarin arki ym. </vt:lpstr>
      <vt:lpstr>Torni-arviointituokio  - kahden kesken, rauhallisessa ympäristössä  -mukava ilmapiiri  - Torni-vihkoon tutustuminen – tarkastellen mielikuvaa visuaalisena polkuna </vt:lpstr>
      <vt:lpstr>Torni-arviointituokio  -edetään siihen saakka kun asioita on käyty lapsen kanssa  - jokainen voi värittää ainakin yhden tähden ("harjoittelee") ja se on esiopetusvuodelta jo riittävä saavutus </vt:lpstr>
      <vt:lpstr> - ensimmäinen Torni-arviointi syksyllä (loka-marraskuu) ja toinen keväällä (huhti-toukokuu) ennen VASU-keskusteluja, joissa Tornit esitellään vanhemmille </vt:lpstr>
      <vt:lpstr>Torni-arviointi ja  oppimistavoitelomake </vt:lpstr>
      <vt:lpstr>ARVIOINTI  </vt:lpstr>
      <vt:lpstr>         Torni-arviointi    - oppimisen tekeminen näkyväksi  - tavoitteet näkyvillä  - tähtiarviointi    </vt:lpstr>
      <vt:lpstr> YHTEISTYÖN VOIMA!  KAIKKI SAAVAT ENEMMÄN, KAIKKI HYÖTYVÄT    Tavoitteena laadukas esi- ja perusopetus - laadukas yleinen tuki!  Keskeisenä tavoitteena myös varhaisen puuttumisen ja varhaisen tuen tehostaminen.  Panostamalla koulun alkutaipaleeseen voidaan vähentää tehostetun ja erityisen tuen tarvetta myöhemmin!  Torni-arviointi ja tuen tarpeen arviointi --&gt; Torni-arvioinnin myötä on mahdollista arvioida osaltaan myös tuen tarvetta. </vt:lpstr>
      <vt:lpstr>MUUTA</vt:lpstr>
      <vt:lpstr>  Kysymyksiä?    </vt:lpstr>
      <vt:lpstr>Kiitoksia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TERVETULOA ALKUOPETUKSEN VANHEMPAINILTAAN</dc:title>
  <dc:creator>Räsänen Anne-Maarit</dc:creator>
  <cp:lastModifiedBy>Isoaho Anu Marjut</cp:lastModifiedBy>
  <cp:revision>186</cp:revision>
  <cp:lastPrinted>2018-01-23T07:26:46Z</cp:lastPrinted>
  <dcterms:modified xsi:type="dcterms:W3CDTF">2020-02-04T16:06:14Z</dcterms:modified>
</cp:coreProperties>
</file>