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70" r:id="rId4"/>
    <p:sldId id="272" r:id="rId5"/>
    <p:sldId id="268" r:id="rId6"/>
    <p:sldId id="263" r:id="rId7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86426" autoAdjust="0"/>
  </p:normalViewPr>
  <p:slideViewPr>
    <p:cSldViewPr snapToGrid="0">
      <p:cViewPr varScale="1">
        <p:scale>
          <a:sx n="99" d="100"/>
          <a:sy n="99" d="100"/>
        </p:scale>
        <p:origin x="1531" y="77"/>
      </p:cViewPr>
      <p:guideLst/>
    </p:cSldViewPr>
  </p:slideViewPr>
  <p:outlineViewPr>
    <p:cViewPr>
      <p:scale>
        <a:sx n="33" d="100"/>
        <a:sy n="33" d="100"/>
      </p:scale>
      <p:origin x="0" y="-75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25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64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92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42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tö</a:t>
            </a:r>
          </a:p>
        </p:txBody>
      </p:sp>
      <p:sp>
        <p:nvSpPr>
          <p:cNvPr id="4" name="Shape 84">
            <a:extLst>
              <a:ext uri="{FF2B5EF4-FFF2-40B4-BE49-F238E27FC236}">
                <a16:creationId xmlns:a16="http://schemas.microsoft.com/office/drawing/2014/main" id="{B657FD13-368B-4878-8AC5-D184E112F51E}"/>
              </a:ext>
            </a:extLst>
          </p:cNvPr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15.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Kristillisperäiset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yhteisöt</a:t>
            </a:r>
            <a:endParaRPr lang="en-US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4" y="1131377"/>
            <a:ext cx="5915027" cy="3366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Monet </a:t>
            </a:r>
            <a:r>
              <a:rPr lang="en-US" sz="2000" dirty="0" err="1"/>
              <a:t>kristilliset</a:t>
            </a:r>
            <a:r>
              <a:rPr lang="en-US" sz="2000" dirty="0"/>
              <a:t> </a:t>
            </a:r>
            <a:r>
              <a:rPr lang="en-US" sz="2000" dirty="0" err="1"/>
              <a:t>liikkeet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syntyneet</a:t>
            </a:r>
            <a:r>
              <a:rPr lang="en-US" sz="2000" dirty="0"/>
              <a:t> </a:t>
            </a:r>
            <a:r>
              <a:rPr lang="en-US" sz="2000" dirty="0" err="1"/>
              <a:t>ennustusten</a:t>
            </a:r>
            <a:r>
              <a:rPr lang="en-US" sz="2000" dirty="0"/>
              <a:t>, </a:t>
            </a:r>
            <a:r>
              <a:rPr lang="en-US" sz="2000" dirty="0" err="1"/>
              <a:t>profetioiden</a:t>
            </a:r>
            <a:r>
              <a:rPr lang="en-US" sz="2000" dirty="0"/>
              <a:t> tai </a:t>
            </a:r>
            <a:r>
              <a:rPr lang="en-US" sz="2000" dirty="0" err="1"/>
              <a:t>lopun</a:t>
            </a:r>
            <a:r>
              <a:rPr lang="en-US" sz="2000" dirty="0"/>
              <a:t> </a:t>
            </a:r>
            <a:r>
              <a:rPr lang="en-US" sz="2000" dirty="0" err="1"/>
              <a:t>ajan</a:t>
            </a:r>
            <a:r>
              <a:rPr lang="en-US" sz="2000" dirty="0"/>
              <a:t> </a:t>
            </a:r>
            <a:r>
              <a:rPr lang="en-US" sz="2000" dirty="0" err="1"/>
              <a:t>odotuksen</a:t>
            </a:r>
            <a:r>
              <a:rPr lang="en-US" sz="2000" dirty="0"/>
              <a:t> </a:t>
            </a:r>
            <a:r>
              <a:rPr lang="en-US" sz="2000" dirty="0" err="1"/>
              <a:t>ympärille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Uusien</a:t>
            </a:r>
            <a:r>
              <a:rPr lang="en-US" sz="2000" dirty="0"/>
              <a:t> </a:t>
            </a:r>
            <a:r>
              <a:rPr lang="en-US" sz="2000" dirty="0" err="1"/>
              <a:t>yhteisöjen</a:t>
            </a:r>
            <a:r>
              <a:rPr lang="en-US" sz="2000" dirty="0"/>
              <a:t> </a:t>
            </a:r>
            <a:r>
              <a:rPr lang="en-US" sz="2000" dirty="0" err="1"/>
              <a:t>opetukset</a:t>
            </a:r>
            <a:r>
              <a:rPr lang="en-US" sz="2000" dirty="0"/>
              <a:t> </a:t>
            </a:r>
            <a:r>
              <a:rPr lang="en-US" sz="2000" dirty="0" err="1"/>
              <a:t>saattavat</a:t>
            </a:r>
            <a:r>
              <a:rPr lang="en-US" sz="2000" dirty="0"/>
              <a:t> </a:t>
            </a:r>
            <a:r>
              <a:rPr lang="en-US" sz="2000" dirty="0" err="1"/>
              <a:t>poiketa</a:t>
            </a:r>
            <a:r>
              <a:rPr lang="en-US" sz="2000" dirty="0"/>
              <a:t> </a:t>
            </a:r>
            <a:r>
              <a:rPr lang="en-US" sz="2000" dirty="0" err="1"/>
              <a:t>merkittävästi</a:t>
            </a:r>
            <a:r>
              <a:rPr lang="en-US" sz="2000" dirty="0"/>
              <a:t>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kristillisten</a:t>
            </a:r>
            <a:r>
              <a:rPr lang="en-US" sz="2000" dirty="0"/>
              <a:t> </a:t>
            </a:r>
            <a:r>
              <a:rPr lang="en-US" sz="2000" dirty="0" err="1"/>
              <a:t>liikkeiden</a:t>
            </a:r>
            <a:r>
              <a:rPr lang="en-US" sz="2000" dirty="0"/>
              <a:t> </a:t>
            </a:r>
            <a:r>
              <a:rPr lang="en-US" sz="2000" dirty="0" err="1"/>
              <a:t>opetuksesta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kolminaisuusoppiin</a:t>
            </a:r>
            <a:r>
              <a:rPr lang="en-US" sz="2000" dirty="0"/>
              <a:t> </a:t>
            </a:r>
            <a:r>
              <a:rPr lang="en-US" sz="2000" dirty="0" err="1"/>
              <a:t>liittyvät</a:t>
            </a:r>
            <a:r>
              <a:rPr lang="en-US" sz="2000" dirty="0"/>
              <a:t> </a:t>
            </a:r>
            <a:r>
              <a:rPr lang="en-US" sz="2000" dirty="0" err="1"/>
              <a:t>näkemyserot</a:t>
            </a:r>
            <a:r>
              <a:rPr lang="en-US" sz="2000" dirty="0"/>
              <a:t>), </a:t>
            </a:r>
            <a:r>
              <a:rPr lang="en-US" sz="2000" dirty="0" err="1"/>
              <a:t>eikä</a:t>
            </a:r>
            <a:r>
              <a:rPr lang="en-US" sz="2000" dirty="0"/>
              <a:t> </a:t>
            </a:r>
            <a:r>
              <a:rPr lang="en-US" sz="2000" dirty="0" err="1"/>
              <a:t>niitä</a:t>
            </a:r>
            <a:r>
              <a:rPr lang="en-US" sz="2000" dirty="0"/>
              <a:t> </a:t>
            </a:r>
            <a:r>
              <a:rPr lang="en-US" sz="2000" dirty="0" err="1"/>
              <a:t>siksi</a:t>
            </a:r>
            <a:r>
              <a:rPr lang="en-US" sz="2000" dirty="0"/>
              <a:t> </a:t>
            </a:r>
            <a:r>
              <a:rPr lang="en-US" sz="2000" dirty="0" err="1"/>
              <a:t>hyväksytä</a:t>
            </a:r>
            <a:r>
              <a:rPr lang="en-US" sz="2000" dirty="0"/>
              <a:t> </a:t>
            </a:r>
            <a:r>
              <a:rPr lang="en-US" sz="2000" dirty="0" err="1"/>
              <a:t>kristillisiksi</a:t>
            </a:r>
            <a:r>
              <a:rPr lang="en-US" sz="2000" dirty="0"/>
              <a:t> </a:t>
            </a:r>
            <a:r>
              <a:rPr lang="en-US" sz="2000" dirty="0" err="1"/>
              <a:t>kirkoiksi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 </a:t>
            </a:r>
            <a:r>
              <a:rPr lang="en-US" sz="2000" dirty="0" err="1"/>
              <a:t>Tunnetuimpia</a:t>
            </a:r>
            <a:r>
              <a:rPr lang="en-US" sz="2000" dirty="0"/>
              <a:t> </a:t>
            </a:r>
            <a:r>
              <a:rPr lang="en-US" sz="2000" dirty="0" err="1"/>
              <a:t>kristillisperäisiä</a:t>
            </a:r>
            <a:r>
              <a:rPr lang="en-US" sz="2000" dirty="0"/>
              <a:t> </a:t>
            </a:r>
            <a:r>
              <a:rPr lang="en-US" sz="2000" dirty="0" err="1"/>
              <a:t>yhteisöjä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Myöhempien</a:t>
            </a:r>
            <a:r>
              <a:rPr lang="en-US" sz="2000" dirty="0"/>
              <a:t> </a:t>
            </a:r>
            <a:r>
              <a:rPr lang="en-US" sz="2000" dirty="0" err="1"/>
              <a:t>Aikojen</a:t>
            </a:r>
            <a:r>
              <a:rPr lang="en-US" sz="2000" dirty="0"/>
              <a:t> </a:t>
            </a:r>
            <a:r>
              <a:rPr lang="en-US" sz="2000" dirty="0" err="1"/>
              <a:t>Pyhien</a:t>
            </a:r>
            <a:r>
              <a:rPr lang="en-US" sz="2000" dirty="0"/>
              <a:t> </a:t>
            </a:r>
            <a:r>
              <a:rPr lang="en-US" sz="2000" dirty="0" err="1"/>
              <a:t>Jeesuksen</a:t>
            </a:r>
            <a:r>
              <a:rPr lang="en-US" sz="2000" dirty="0"/>
              <a:t> </a:t>
            </a:r>
            <a:r>
              <a:rPr lang="en-US" sz="2000" dirty="0" err="1"/>
              <a:t>Kristuksen</a:t>
            </a:r>
            <a:r>
              <a:rPr lang="en-US" sz="2000" dirty="0"/>
              <a:t> </a:t>
            </a:r>
            <a:r>
              <a:rPr lang="en-US" sz="2000" dirty="0" err="1"/>
              <a:t>Kirkko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dirty="0" err="1"/>
              <a:t>mormonikirkko</a:t>
            </a:r>
            <a:r>
              <a:rPr lang="en-US" sz="2000" dirty="0"/>
              <a:t> ja </a:t>
            </a:r>
            <a:r>
              <a:rPr lang="en-US" sz="2000" dirty="0" err="1"/>
              <a:t>Jehovan</a:t>
            </a:r>
            <a:r>
              <a:rPr lang="en-US" sz="2000" dirty="0"/>
              <a:t> </a:t>
            </a:r>
            <a:r>
              <a:rPr lang="en-US" sz="2000" dirty="0" err="1"/>
              <a:t>todistajat</a:t>
            </a:r>
            <a:r>
              <a:rPr lang="en-US" sz="2000" dirty="0"/>
              <a:t>. 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4C588B8B-8457-4D3B-8181-07C3F30B1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Kristillisperäiset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liikkeet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46645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Myöhempien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Aikojen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Pyhien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Jeesuksen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Kristuksen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kirkko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6" y="1390261"/>
            <a:ext cx="3773943" cy="28976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Joseph Smith </a:t>
            </a:r>
            <a:r>
              <a:rPr lang="en-US" sz="2000" dirty="0" err="1"/>
              <a:t>perusti</a:t>
            </a:r>
            <a:r>
              <a:rPr lang="en-US" sz="2000" dirty="0"/>
              <a:t> </a:t>
            </a:r>
            <a:r>
              <a:rPr lang="en-US" sz="2000" dirty="0" err="1"/>
              <a:t>mormonikirkon</a:t>
            </a:r>
            <a:r>
              <a:rPr lang="en-US" sz="2000" dirty="0"/>
              <a:t> 1830 </a:t>
            </a:r>
            <a:r>
              <a:rPr lang="en-US" sz="2000" dirty="0" err="1"/>
              <a:t>Yhdysvalloissa</a:t>
            </a:r>
            <a:r>
              <a:rPr lang="en-US" sz="2000" dirty="0"/>
              <a:t> ja </a:t>
            </a:r>
            <a:r>
              <a:rPr lang="en-US" sz="2000" dirty="0" err="1"/>
              <a:t>mormonit</a:t>
            </a:r>
            <a:r>
              <a:rPr lang="en-US" sz="2000" dirty="0"/>
              <a:t> </a:t>
            </a:r>
            <a:r>
              <a:rPr lang="en-US" sz="2000" dirty="0" err="1"/>
              <a:t>katsovat</a:t>
            </a:r>
            <a:r>
              <a:rPr lang="en-US" sz="2000" dirty="0"/>
              <a:t> </a:t>
            </a:r>
            <a:r>
              <a:rPr lang="en-US" sz="2000" dirty="0" err="1"/>
              <a:t>edustavansa</a:t>
            </a:r>
            <a:r>
              <a:rPr lang="en-US" sz="2000" dirty="0"/>
              <a:t> </a:t>
            </a:r>
            <a:r>
              <a:rPr lang="en-US" sz="2000" dirty="0" err="1"/>
              <a:t>alkuperäistä</a:t>
            </a:r>
            <a:r>
              <a:rPr lang="en-US" sz="2000" dirty="0"/>
              <a:t> </a:t>
            </a:r>
            <a:r>
              <a:rPr lang="en-US" sz="2000" dirty="0" err="1"/>
              <a:t>Kristuksen</a:t>
            </a:r>
            <a:r>
              <a:rPr lang="en-US" sz="2000" dirty="0"/>
              <a:t> </a:t>
            </a:r>
            <a:r>
              <a:rPr lang="en-US" sz="2000" dirty="0" err="1"/>
              <a:t>kirkkoa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Kirkko</a:t>
            </a:r>
            <a:r>
              <a:rPr lang="en-US" sz="2000" dirty="0"/>
              <a:t> on </a:t>
            </a:r>
            <a:r>
              <a:rPr lang="en-US" sz="2000" dirty="0" err="1"/>
              <a:t>vahvasti</a:t>
            </a:r>
            <a:r>
              <a:rPr lang="en-US" sz="2000" dirty="0"/>
              <a:t> </a:t>
            </a:r>
            <a:r>
              <a:rPr lang="en-US" sz="2000" dirty="0" err="1"/>
              <a:t>keskusjohtoinen</a:t>
            </a:r>
            <a:r>
              <a:rPr lang="en-US" sz="2000" dirty="0"/>
              <a:t> ja </a:t>
            </a:r>
            <a:r>
              <a:rPr lang="en-US" sz="2000" dirty="0" err="1"/>
              <a:t>hierarkkinen</a:t>
            </a:r>
            <a:r>
              <a:rPr lang="en-US" sz="2000" dirty="0"/>
              <a:t>. </a:t>
            </a:r>
            <a:r>
              <a:rPr lang="en-US" sz="2000" dirty="0" err="1"/>
              <a:t>Mallit</a:t>
            </a:r>
            <a:r>
              <a:rPr lang="en-US" sz="2000" dirty="0"/>
              <a:t> </a:t>
            </a:r>
            <a:r>
              <a:rPr lang="en-US" sz="2000" dirty="0" err="1"/>
              <a:t>toimintaan</a:t>
            </a:r>
            <a:r>
              <a:rPr lang="en-US" sz="2000" dirty="0"/>
              <a:t> </a:t>
            </a:r>
            <a:r>
              <a:rPr lang="en-US" sz="2000" dirty="0" err="1"/>
              <a:t>saadaan</a:t>
            </a:r>
            <a:r>
              <a:rPr lang="en-US" sz="2000" dirty="0"/>
              <a:t> </a:t>
            </a:r>
            <a:r>
              <a:rPr lang="en-US" sz="2000" dirty="0" err="1"/>
              <a:t>Yhdysvalloista</a:t>
            </a:r>
            <a:r>
              <a:rPr lang="en-US" sz="2000" dirty="0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8030247-9E30-43BA-AEC2-5B36A01F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97" y="1390261"/>
            <a:ext cx="2114215" cy="28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5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B3234459-82B1-4D7A-8E83-B0F698798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979707"/>
              </p:ext>
            </p:extLst>
          </p:nvPr>
        </p:nvGraphicFramePr>
        <p:xfrm>
          <a:off x="3923045" y="2090056"/>
          <a:ext cx="2934955" cy="305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444200" imgH="4622040" progId="">
                  <p:embed/>
                </p:oleObj>
              </mc:Choice>
              <mc:Fallback>
                <p:oleObj r:id="rId4" imgW="4444200" imgH="462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3045" y="2090056"/>
                        <a:ext cx="2934955" cy="3053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Mormonit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31378"/>
            <a:ext cx="4109844" cy="32633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MAP-</a:t>
            </a:r>
            <a:r>
              <a:rPr lang="en-US" sz="2000" dirty="0" err="1"/>
              <a:t>kirkko</a:t>
            </a:r>
            <a:r>
              <a:rPr lang="en-US" sz="2000" dirty="0"/>
              <a:t> </a:t>
            </a:r>
            <a:r>
              <a:rPr lang="en-US" sz="2000" dirty="0" err="1"/>
              <a:t>tekee</a:t>
            </a:r>
            <a:r>
              <a:rPr lang="en-US" sz="2000" dirty="0"/>
              <a:t> </a:t>
            </a:r>
            <a:r>
              <a:rPr lang="en-US" sz="2000" dirty="0" err="1"/>
              <a:t>voimakasta</a:t>
            </a:r>
            <a:r>
              <a:rPr lang="en-US" sz="2000" dirty="0"/>
              <a:t> </a:t>
            </a:r>
            <a:r>
              <a:rPr lang="en-US" sz="2000" dirty="0" err="1"/>
              <a:t>lähetystyötä</a:t>
            </a:r>
            <a:r>
              <a:rPr lang="en-US" sz="2000" dirty="0"/>
              <a:t> ja </a:t>
            </a:r>
            <a:r>
              <a:rPr lang="en-US" sz="2000" dirty="0" err="1"/>
              <a:t>aloitti</a:t>
            </a:r>
            <a:r>
              <a:rPr lang="en-US" sz="2000" dirty="0"/>
              <a:t> </a:t>
            </a:r>
            <a:r>
              <a:rPr lang="en-US" sz="2000" dirty="0" err="1"/>
              <a:t>Ruotsin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r>
              <a:rPr lang="en-US" sz="2000" dirty="0"/>
              <a:t> </a:t>
            </a:r>
            <a:r>
              <a:rPr lang="en-US" sz="2000" dirty="0" err="1"/>
              <a:t>lähetystoiminnan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vuonna</a:t>
            </a:r>
            <a:r>
              <a:rPr lang="en-US" sz="2000" dirty="0"/>
              <a:t> 1875.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MAP-</a:t>
            </a:r>
            <a:r>
              <a:rPr lang="en-US" sz="2000" dirty="0" err="1"/>
              <a:t>kirkko</a:t>
            </a:r>
            <a:r>
              <a:rPr lang="en-US" sz="2000" dirty="0"/>
              <a:t> </a:t>
            </a:r>
            <a:r>
              <a:rPr lang="en-US" sz="2000" dirty="0" err="1"/>
              <a:t>rekisteröitiin</a:t>
            </a:r>
            <a:r>
              <a:rPr lang="en-US" sz="2000" dirty="0"/>
              <a:t> </a:t>
            </a: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uskonnolliseksi</a:t>
            </a:r>
            <a:r>
              <a:rPr lang="en-US" sz="2000" dirty="0"/>
              <a:t> </a:t>
            </a:r>
            <a:r>
              <a:rPr lang="en-US" sz="2000" dirty="0" err="1"/>
              <a:t>yhdyskunnaksi</a:t>
            </a:r>
            <a:r>
              <a:rPr lang="en-US" sz="2000" dirty="0"/>
              <a:t> 1948.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Tällä</a:t>
            </a:r>
            <a:r>
              <a:rPr lang="en-US" sz="2000" dirty="0"/>
              <a:t> </a:t>
            </a:r>
            <a:r>
              <a:rPr lang="en-US" sz="2000" dirty="0" err="1"/>
              <a:t>hetkellä</a:t>
            </a:r>
            <a:r>
              <a:rPr lang="en-US" sz="2000" dirty="0"/>
              <a:t> </a:t>
            </a:r>
            <a:r>
              <a:rPr lang="en-US" sz="2000" dirty="0" err="1"/>
              <a:t>kirkolla</a:t>
            </a:r>
            <a:r>
              <a:rPr lang="en-US" sz="2000" dirty="0"/>
              <a:t> on </a:t>
            </a: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3 300 </a:t>
            </a:r>
            <a:r>
              <a:rPr lang="en-US" sz="2000" dirty="0" err="1"/>
              <a:t>jäsentä</a:t>
            </a:r>
            <a:r>
              <a:rPr lang="en-US" sz="2000" dirty="0"/>
              <a:t> ja 30 </a:t>
            </a:r>
            <a:r>
              <a:rPr lang="en-US" sz="2000" dirty="0" err="1"/>
              <a:t>seurakuntaa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806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Jehovan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todistajat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31378"/>
            <a:ext cx="5537427" cy="3291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Liikkeen</a:t>
            </a:r>
            <a:r>
              <a:rPr lang="en-US" sz="2000" dirty="0"/>
              <a:t> </a:t>
            </a:r>
            <a:r>
              <a:rPr lang="en-US" sz="2000" dirty="0" err="1"/>
              <a:t>perusti</a:t>
            </a:r>
            <a:r>
              <a:rPr lang="en-US" sz="2000" dirty="0"/>
              <a:t> Charles </a:t>
            </a:r>
            <a:r>
              <a:rPr lang="en-US" sz="2000" dirty="0" err="1"/>
              <a:t>Taze</a:t>
            </a:r>
            <a:r>
              <a:rPr lang="en-US" sz="2000" dirty="0"/>
              <a:t> Russell 1800-luvun </a:t>
            </a:r>
            <a:r>
              <a:rPr lang="en-US" sz="2000" dirty="0" err="1"/>
              <a:t>lopulla</a:t>
            </a:r>
            <a:r>
              <a:rPr lang="en-US" sz="2000" dirty="0"/>
              <a:t> </a:t>
            </a:r>
            <a:r>
              <a:rPr lang="en-US" sz="2000" dirty="0" err="1"/>
              <a:t>Yhdysvalloissa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Jehovan</a:t>
            </a:r>
            <a:r>
              <a:rPr lang="en-US" sz="2000" dirty="0"/>
              <a:t> </a:t>
            </a:r>
            <a:r>
              <a:rPr lang="en-US" sz="2000" dirty="0" err="1"/>
              <a:t>todistajien</a:t>
            </a:r>
            <a:r>
              <a:rPr lang="en-US" sz="2000" dirty="0"/>
              <a:t> </a:t>
            </a:r>
            <a:r>
              <a:rPr lang="en-US" sz="2000" dirty="0" err="1"/>
              <a:t>toiminta</a:t>
            </a:r>
            <a:r>
              <a:rPr lang="en-US" sz="2000" dirty="0"/>
              <a:t> </a:t>
            </a: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alkoi</a:t>
            </a:r>
            <a:r>
              <a:rPr lang="en-US" sz="2000" dirty="0"/>
              <a:t> 1910.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Sotien</a:t>
            </a:r>
            <a:r>
              <a:rPr lang="en-US" sz="2000" dirty="0"/>
              <a:t> </a:t>
            </a:r>
            <a:r>
              <a:rPr lang="en-US" sz="2000" dirty="0" err="1"/>
              <a:t>aikaan</a:t>
            </a:r>
            <a:r>
              <a:rPr lang="en-US" sz="2000" dirty="0"/>
              <a:t> </a:t>
            </a:r>
            <a:r>
              <a:rPr lang="en-US" sz="2000" dirty="0" err="1"/>
              <a:t>liikkeen</a:t>
            </a:r>
            <a:r>
              <a:rPr lang="en-US" sz="2000" dirty="0"/>
              <a:t> </a:t>
            </a:r>
            <a:r>
              <a:rPr lang="en-US" sz="2000" dirty="0" err="1"/>
              <a:t>toiminta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kiellettyä</a:t>
            </a:r>
            <a:r>
              <a:rPr lang="en-US" sz="2000" dirty="0"/>
              <a:t>, </a:t>
            </a:r>
            <a:r>
              <a:rPr lang="en-US" sz="2000" dirty="0" err="1"/>
              <a:t>joten</a:t>
            </a:r>
            <a:r>
              <a:rPr lang="en-US" sz="2000" dirty="0"/>
              <a:t> se </a:t>
            </a:r>
            <a:r>
              <a:rPr lang="en-US" sz="2000" dirty="0" err="1"/>
              <a:t>rekisteröitiin</a:t>
            </a:r>
            <a:r>
              <a:rPr lang="en-US" sz="2000" dirty="0"/>
              <a:t> </a:t>
            </a:r>
            <a:r>
              <a:rPr lang="en-US" sz="2000" dirty="0" err="1"/>
              <a:t>uskonnolliseksi</a:t>
            </a:r>
            <a:r>
              <a:rPr lang="en-US" sz="2000" dirty="0"/>
              <a:t> </a:t>
            </a:r>
            <a:r>
              <a:rPr lang="en-US" sz="2000" dirty="0" err="1"/>
              <a:t>vasta</a:t>
            </a:r>
            <a:r>
              <a:rPr lang="en-US" sz="2000" dirty="0"/>
              <a:t> </a:t>
            </a:r>
            <a:r>
              <a:rPr lang="en-US" sz="2000" dirty="0" err="1"/>
              <a:t>yhdyskunnaksi</a:t>
            </a:r>
            <a:r>
              <a:rPr lang="en-US" sz="2000" dirty="0"/>
              <a:t> 1945.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Suomessa</a:t>
            </a:r>
            <a:r>
              <a:rPr lang="en-US" sz="2000" dirty="0"/>
              <a:t> on </a:t>
            </a:r>
            <a:r>
              <a:rPr lang="en-US" sz="2000" dirty="0" err="1"/>
              <a:t>nykyään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18 500 </a:t>
            </a:r>
            <a:r>
              <a:rPr lang="en-US" sz="2000" dirty="0" err="1"/>
              <a:t>Jehovan</a:t>
            </a:r>
            <a:r>
              <a:rPr lang="en-US" sz="2000" dirty="0"/>
              <a:t> </a:t>
            </a:r>
            <a:r>
              <a:rPr lang="en-US" sz="2000" dirty="0" err="1"/>
              <a:t>todistajaa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640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Jehovan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todistajien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toimintaa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07481" y="1199606"/>
            <a:ext cx="3977908" cy="3232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Liikkeen</a:t>
            </a:r>
            <a:r>
              <a:rPr lang="en-US" sz="2000" dirty="0"/>
              <a:t> </a:t>
            </a:r>
            <a:r>
              <a:rPr lang="en-US" sz="2000" dirty="0" err="1"/>
              <a:t>toimintaa</a:t>
            </a:r>
            <a:r>
              <a:rPr lang="en-US" sz="2000" dirty="0"/>
              <a:t> </a:t>
            </a:r>
            <a:r>
              <a:rPr lang="en-US" sz="2000" dirty="0" err="1"/>
              <a:t>organisoidaan</a:t>
            </a:r>
            <a:r>
              <a:rPr lang="en-US" sz="2000" dirty="0"/>
              <a:t> </a:t>
            </a:r>
            <a:r>
              <a:rPr lang="en-US" sz="2000" dirty="0" err="1"/>
              <a:t>Yhdysvalloista</a:t>
            </a:r>
            <a:r>
              <a:rPr lang="en-US" sz="2000" dirty="0"/>
              <a:t> </a:t>
            </a:r>
            <a:r>
              <a:rPr lang="en-US" sz="2000" dirty="0" err="1"/>
              <a:t>käsin</a:t>
            </a:r>
            <a:r>
              <a:rPr lang="en-US" sz="2000" dirty="0"/>
              <a:t>, ja </a:t>
            </a:r>
            <a:r>
              <a:rPr lang="en-US" sz="2000" dirty="0" err="1"/>
              <a:t>esimerkiksi</a:t>
            </a:r>
            <a:r>
              <a:rPr lang="en-US" sz="2000" dirty="0"/>
              <a:t> </a:t>
            </a:r>
            <a:r>
              <a:rPr lang="en-US" sz="2000" dirty="0" err="1"/>
              <a:t>Herätkää</a:t>
            </a:r>
            <a:r>
              <a:rPr lang="en-US" sz="2000" dirty="0"/>
              <a:t> ja </a:t>
            </a:r>
            <a:r>
              <a:rPr lang="en-US" sz="2000" dirty="0" err="1"/>
              <a:t>Vartiotorni</a:t>
            </a:r>
            <a:r>
              <a:rPr lang="en-US" sz="2000" dirty="0"/>
              <a:t> </a:t>
            </a:r>
            <a:r>
              <a:rPr lang="en-US" sz="2000" dirty="0" err="1"/>
              <a:t>käännetään</a:t>
            </a:r>
            <a:r>
              <a:rPr lang="en-US" sz="2000" dirty="0"/>
              <a:t> </a:t>
            </a:r>
            <a:r>
              <a:rPr lang="en-US" sz="2000" dirty="0" err="1"/>
              <a:t>englannista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Suomalaisille</a:t>
            </a:r>
            <a:r>
              <a:rPr lang="en-US" sz="2000" dirty="0"/>
              <a:t> </a:t>
            </a:r>
            <a:r>
              <a:rPr lang="en-US" sz="2000" dirty="0" err="1"/>
              <a:t>Jehovan</a:t>
            </a:r>
            <a:r>
              <a:rPr lang="en-US" sz="2000" dirty="0"/>
              <a:t> </a:t>
            </a:r>
            <a:r>
              <a:rPr lang="en-US" sz="2000" dirty="0" err="1"/>
              <a:t>todistajat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tulleet</a:t>
            </a:r>
            <a:r>
              <a:rPr lang="en-US" sz="2000" dirty="0"/>
              <a:t> </a:t>
            </a:r>
            <a:r>
              <a:rPr lang="en-US" sz="2000" dirty="0" err="1"/>
              <a:t>tunnetuiksi</a:t>
            </a:r>
            <a:r>
              <a:rPr lang="en-US" sz="2000" dirty="0"/>
              <a:t> </a:t>
            </a:r>
            <a:r>
              <a:rPr lang="en-US" sz="2000" dirty="0" err="1"/>
              <a:t>saarnaustyön</a:t>
            </a:r>
            <a:r>
              <a:rPr lang="en-US" sz="2000" dirty="0"/>
              <a:t>, </a:t>
            </a:r>
            <a:r>
              <a:rPr lang="en-US" sz="2000" dirty="0" err="1"/>
              <a:t>lehtien</a:t>
            </a:r>
            <a:r>
              <a:rPr lang="en-US" sz="2000" dirty="0"/>
              <a:t>, </a:t>
            </a:r>
            <a:r>
              <a:rPr lang="en-US" sz="2000" dirty="0" err="1"/>
              <a:t>moraaliopetusten</a:t>
            </a:r>
            <a:r>
              <a:rPr lang="en-US" sz="2000" dirty="0"/>
              <a:t>, </a:t>
            </a:r>
            <a:r>
              <a:rPr lang="en-US" sz="2000" dirty="0" err="1"/>
              <a:t>yhteiskuntanäkemysten</a:t>
            </a:r>
            <a:r>
              <a:rPr lang="en-US" sz="2000" dirty="0"/>
              <a:t> ja </a:t>
            </a:r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negatiivisten</a:t>
            </a:r>
            <a:r>
              <a:rPr lang="en-US" sz="2000" dirty="0"/>
              <a:t> </a:t>
            </a:r>
            <a:r>
              <a:rPr lang="en-US" sz="2000" dirty="0" err="1"/>
              <a:t>uutisten</a:t>
            </a:r>
            <a:r>
              <a:rPr lang="en-US" sz="2000" dirty="0"/>
              <a:t> </a:t>
            </a:r>
            <a:r>
              <a:rPr lang="en-US" sz="2000" dirty="0" err="1"/>
              <a:t>yhteydessä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liikkeestä</a:t>
            </a:r>
            <a:r>
              <a:rPr lang="en-US" sz="2000" dirty="0"/>
              <a:t> on </a:t>
            </a:r>
            <a:r>
              <a:rPr lang="en-US" sz="2000" dirty="0" err="1"/>
              <a:t>vaikea</a:t>
            </a:r>
            <a:r>
              <a:rPr lang="en-US" sz="2000" dirty="0"/>
              <a:t> </a:t>
            </a:r>
            <a:r>
              <a:rPr lang="en-US" sz="2000" dirty="0" err="1"/>
              <a:t>erota</a:t>
            </a:r>
            <a:r>
              <a:rPr lang="en-US" sz="2000" dirty="0"/>
              <a:t>).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23A534-60D2-4C4B-AAEA-78B9BDB2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03" y="1579123"/>
            <a:ext cx="1931906" cy="24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216</Words>
  <Application>Microsoft Office PowerPoint</Application>
  <PresentationFormat>Mukautettu</PresentationFormat>
  <Paragraphs>21</Paragraphs>
  <Slides>6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PowerPoint-esitys</vt:lpstr>
      <vt:lpstr>Kristillisperäiset liikkeet</vt:lpstr>
      <vt:lpstr>Myöhempien Aikojen Pyhien Jeesuksen Kristuksen kirkko</vt:lpstr>
      <vt:lpstr>Mormonit Suomessa</vt:lpstr>
      <vt:lpstr>Jehovan todistajat Suomessa</vt:lpstr>
      <vt:lpstr>Jehovan todistajien toimintaa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38</cp:revision>
  <dcterms:modified xsi:type="dcterms:W3CDTF">2017-08-18T13:04:30Z</dcterms:modified>
</cp:coreProperties>
</file>