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89"/>
    <p:restoredTop sz="95884"/>
  </p:normalViewPr>
  <p:slideViewPr>
    <p:cSldViewPr snapToGrid="0" snapToObjects="1">
      <p:cViewPr varScale="1">
        <p:scale>
          <a:sx n="110" d="100"/>
          <a:sy n="110" d="100"/>
        </p:scale>
        <p:origin x="1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DFBB6-0B67-394E-8213-8D0F90DCB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34176"/>
            <a:ext cx="10572000" cy="4638907"/>
          </a:xfrm>
        </p:spPr>
        <p:txBody>
          <a:bodyPr/>
          <a:lstStyle/>
          <a:p>
            <a:br>
              <a:rPr lang="fi-FI" sz="3200" dirty="0"/>
            </a:br>
            <a:br>
              <a:rPr lang="fi-FI" sz="3200" dirty="0"/>
            </a:br>
            <a:br>
              <a:rPr lang="fi-FI" sz="3200" dirty="0"/>
            </a:br>
            <a:br>
              <a:rPr lang="fi-FI" sz="3200" dirty="0"/>
            </a:br>
            <a:br>
              <a:rPr lang="fi-FI" sz="3200" dirty="0"/>
            </a:br>
            <a:br>
              <a:rPr lang="fi-FI" sz="3200" dirty="0"/>
            </a:br>
            <a:br>
              <a:rPr lang="fi-FI" sz="3200" dirty="0"/>
            </a:br>
            <a:r>
              <a:rPr lang="fi-FI" sz="3200" dirty="0"/>
              <a:t>RYHMÄTEHTÄVÄ</a:t>
            </a:r>
            <a:br>
              <a:rPr lang="fi-FI" sz="3200" dirty="0"/>
            </a:br>
            <a:r>
              <a:rPr lang="fi-FI" sz="3200" dirty="0"/>
              <a:t>Kirja: </a:t>
            </a:r>
            <a:br>
              <a:rPr lang="fi-FI" sz="3200" dirty="0"/>
            </a:br>
            <a:r>
              <a:rPr lang="fi-FI" sz="3200" dirty="0"/>
              <a:t>Liukkonen, T. Seppälä, H. Simola, T. 2019. Lapsen ja perheen tukena. (s. 77– 82).</a:t>
            </a:r>
            <a:br>
              <a:rPr lang="fi-FI" sz="3200" dirty="0"/>
            </a:br>
            <a:br>
              <a:rPr lang="fi-FI" sz="3200" dirty="0"/>
            </a:br>
            <a:r>
              <a:rPr lang="fi-FI" sz="3200" dirty="0"/>
              <a:t>Lapsen kehityksen osa-alueita eri ikävaiheissa</a:t>
            </a:r>
            <a:br>
              <a:rPr lang="fi-FI" sz="3200" dirty="0"/>
            </a:br>
            <a:br>
              <a:rPr lang="fi-FI" sz="1600" dirty="0"/>
            </a:br>
            <a:br>
              <a:rPr lang="fi-FI" sz="3200" dirty="0"/>
            </a:br>
            <a:br>
              <a:rPr lang="fi-FI" sz="3200" dirty="0"/>
            </a:br>
            <a:endParaRPr lang="fi-FI" sz="32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5DE29A-AC9B-9646-8BCB-73EDEC587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5678"/>
            <a:ext cx="6304477" cy="1338146"/>
          </a:xfrm>
        </p:spPr>
        <p:txBody>
          <a:bodyPr>
            <a:normAutofit fontScale="55000" lnSpcReduction="20000"/>
          </a:bodyPr>
          <a:lstStyle/>
          <a:p>
            <a:endParaRPr lang="fi-FI" sz="5600" dirty="0"/>
          </a:p>
          <a:p>
            <a:endParaRPr lang="fi-FI" dirty="0"/>
          </a:p>
          <a:p>
            <a:br>
              <a:rPr lang="fi-FI" dirty="0"/>
            </a:b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919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3F891-BD1C-E145-A557-345A9E28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1-vuotias lapsi  (Ryhmä 1)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C5FB77-D77E-4B43-ADF0-10F0F492D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071868"/>
            <a:ext cx="10571998" cy="49564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600" b="1" dirty="0"/>
          </a:p>
          <a:p>
            <a:r>
              <a:rPr lang="fi-FI" b="1" dirty="0"/>
              <a:t>Lapsiryhmässäsi, Peipposissa, aloittaa uusi lapsi. Hän on 1-vuotias tyttö, nimeltään Siiri.</a:t>
            </a:r>
          </a:p>
          <a:p>
            <a:r>
              <a:rPr lang="fi-FI" b="1" dirty="0"/>
              <a:t>Nyt olet mukana tiimipalaverissa jossa mietitään, mitä lapsesta vanhemmille kerrotaan.</a:t>
            </a:r>
          </a:p>
          <a:p>
            <a:r>
              <a:rPr lang="fi-FI" b="1" dirty="0"/>
              <a:t>Olet havainnut Siirin kehityksessä pulmaa.</a:t>
            </a:r>
          </a:p>
          <a:p>
            <a:r>
              <a:rPr lang="fi-FI" b="1" dirty="0"/>
              <a:t>Pohdi Siirin päivän kulkua, hänen liikkumistaan, leikkiään ja suhtautumistaan toisiin lapsiin ja aikuisiin. Miten Sirkku puhuu ja ruokailee?   </a:t>
            </a:r>
          </a:p>
          <a:p>
            <a:r>
              <a:rPr lang="fi-FI" b="1" dirty="0"/>
              <a:t>Mihin Siiri jo pystyy ja </a:t>
            </a:r>
            <a:r>
              <a:rPr lang="fi-FI" b="1" u="sng" dirty="0"/>
              <a:t>mitä 1-vuotiaan taitotasoon kuuluvaa hän ei vielä tee?     </a:t>
            </a:r>
            <a:r>
              <a:rPr lang="fi-FI" b="1" dirty="0"/>
              <a:t> 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Keksikää ja kuvitelkaa mielessänne Siiri. Kuvailkaa </a:t>
            </a:r>
            <a:r>
              <a:rPr lang="fi-FI" b="1" u="sng" dirty="0"/>
              <a:t>oppikirjaa  s. 77  hyväksi käyttäen,  </a:t>
            </a:r>
            <a:r>
              <a:rPr lang="fi-FI" b="1" dirty="0"/>
              <a:t>millaisia  1v. taitoja Siirillä on.  Keksikää  Siirin  kehitykseen myös jokin pulma, kehitettävä seikka, jonka kerrotte ja perustelette. Miksi teillä on lapsesta huoli.  </a:t>
            </a:r>
          </a:p>
          <a:p>
            <a:r>
              <a:rPr lang="fi-FI" b="1" dirty="0"/>
              <a:t>Tehkää esitys jonka esitätte  pvm. Ryhmä 1 aloittaa esitykset.</a:t>
            </a:r>
          </a:p>
          <a:p>
            <a:r>
              <a:rPr lang="fi-FI" b="1" dirty="0"/>
              <a:t> Kertokaa Siiristä mahdollisimman monipuolisesti!</a:t>
            </a:r>
          </a:p>
          <a:p>
            <a:endParaRPr lang="fi-FI" b="1" dirty="0"/>
          </a:p>
          <a:p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1246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C997B-D081-9547-A962-7DA52786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2-vuotias lapsi. (Ryhmä 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F7F4DA-3D4C-D74A-A104-7AF6D3767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12" y="2079812"/>
            <a:ext cx="11077197" cy="4590953"/>
          </a:xfrm>
        </p:spPr>
        <p:txBody>
          <a:bodyPr>
            <a:normAutofit/>
          </a:bodyPr>
          <a:lstStyle/>
          <a:p>
            <a:r>
              <a:rPr lang="fi-FI" sz="2400" b="1" dirty="0"/>
              <a:t>Peipposten ryhmässä on 2-vuotias Veikko. Kuvitelkaa hänet!</a:t>
            </a:r>
          </a:p>
          <a:p>
            <a:r>
              <a:rPr lang="fi-FI" sz="2400" b="1" dirty="0"/>
              <a:t>Veikon päiväkotipäivät ovat täynnä touhua. Kuvailkaa Veikkoa, kaksivuotiasta poikaa, jonka kehitys ei mene aivan oppikirjan mukaan. </a:t>
            </a:r>
          </a:p>
          <a:p>
            <a:r>
              <a:rPr lang="fi-FI" sz="2400" b="1" dirty="0"/>
              <a:t>Missä Veikon pulma piilee? Mihin seikkoihin Veikko tarvitsee kasvattajien tehostamaa tukea?</a:t>
            </a:r>
          </a:p>
          <a:p>
            <a:r>
              <a:rPr lang="fi-FI" sz="2400" b="1" u="sng" dirty="0"/>
              <a:t>Lukekaa oppikirjan sivu 78 </a:t>
            </a:r>
            <a:r>
              <a:rPr lang="fi-FI" sz="2400" b="1" dirty="0"/>
              <a:t>ja tehkää kuvaus Veikosta, jonka haasteisiin olette kiinnittäneet huomiota. </a:t>
            </a:r>
          </a:p>
          <a:p>
            <a:r>
              <a:rPr lang="fi-FI" sz="2400" b="1" dirty="0"/>
              <a:t> Tehkää Veikosta mahdollisimman kattava esitys pvm. oppituntia varten. Mitä  2-v. taitoja Veikolla jo on? Mitä on vielä harjoiteltava?</a:t>
            </a:r>
          </a:p>
        </p:txBody>
      </p:sp>
    </p:spTree>
    <p:extLst>
      <p:ext uri="{BB962C8B-B14F-4D97-AF65-F5344CB8AC3E}">
        <p14:creationId xmlns:p14="http://schemas.microsoft.com/office/powerpoint/2010/main" val="103096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8E745-5A69-BC48-AA16-51F63DA3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3-vuotias lapsi (Ryhmä 3)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5A5A7-8E3B-B343-B98F-61FCED8DB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1959429"/>
            <a:ext cx="11416937" cy="4676502"/>
          </a:xfrm>
        </p:spPr>
        <p:txBody>
          <a:bodyPr>
            <a:noAutofit/>
          </a:bodyPr>
          <a:lstStyle/>
          <a:p>
            <a:r>
              <a:rPr lang="fi-FI" sz="2400" b="1" dirty="0"/>
              <a:t>Liisi on viimeistä vuottaan 1-3 -vuotiaiden lasten Peipposet  ryhmässä. Syksyllä hän siirtyy Tilhiin, joka on  3-5 -vuotiaitten lasten  ryhmä. </a:t>
            </a:r>
          </a:p>
          <a:p>
            <a:r>
              <a:rPr lang="fi-FI" sz="2400" b="1" dirty="0"/>
              <a:t>Olet Peipposten lastenhoitaja ja seuraat Liisin kehittymistä isoksi  ”Tilhilapseksi”.</a:t>
            </a:r>
          </a:p>
          <a:p>
            <a:r>
              <a:rPr lang="fi-FI" sz="2400" b="1" dirty="0"/>
              <a:t>Kuvaile Liisi. Mitkä  kolmevuotiaan taidot hän jo osaa?</a:t>
            </a:r>
          </a:p>
          <a:p>
            <a:r>
              <a:rPr lang="fi-FI" sz="2400" b="1" dirty="0"/>
              <a:t>Entä mikä seikka hänen kasvunpolullaan huolestuttaa sinua?</a:t>
            </a:r>
          </a:p>
          <a:p>
            <a:r>
              <a:rPr lang="fi-FI" sz="2400" b="1" dirty="0"/>
              <a:t>Kuvitelkaa Liisi ja kertokaa hänestä, tuosta 3-vuotiaasta lapsesta, jonka kehyksestä olette huolissanne pvm. oppitunnilla.</a:t>
            </a:r>
          </a:p>
          <a:p>
            <a:r>
              <a:rPr lang="fi-FI" sz="2400" b="1" dirty="0"/>
              <a:t>Lukekaa </a:t>
            </a:r>
            <a:r>
              <a:rPr lang="fi-FI" sz="2400" b="1" u="sng" dirty="0"/>
              <a:t>oppikirjan sivulta 79 </a:t>
            </a:r>
            <a:r>
              <a:rPr lang="fi-FI" sz="2400" b="1" dirty="0"/>
              <a:t>vinkkejä lapsikuvauksenne tueksi</a:t>
            </a:r>
            <a:r>
              <a:rPr lang="fi-FI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522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CB8B0C-21BA-854E-99A2-9296338E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4-vuotias lapsi (Ryhmä 4)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E816B6-7782-9945-A091-E406DB2DD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72" y="2055223"/>
            <a:ext cx="11007526" cy="4648677"/>
          </a:xfrm>
        </p:spPr>
        <p:txBody>
          <a:bodyPr>
            <a:noAutofit/>
          </a:bodyPr>
          <a:lstStyle/>
          <a:p>
            <a:r>
              <a:rPr lang="fi-FI" sz="2400" b="1" dirty="0"/>
              <a:t>Vesa, 4-vuotta, on Tilhiryhmän ”Puuhapete”. </a:t>
            </a:r>
          </a:p>
          <a:p>
            <a:r>
              <a:rPr lang="fi-FI" sz="2400" b="1" dirty="0"/>
              <a:t>Olet Tilhien lastenhoitaja ja tunnet Vesan hyvin.</a:t>
            </a:r>
          </a:p>
          <a:p>
            <a:r>
              <a:rPr lang="fi-FI" sz="2400" b="1" dirty="0"/>
              <a:t>Kuvaile Vesaa hänen vanhemmilleen. Mitä Vesa osaa jo hyvin, entä mitä taitoja hän vielä harjoittelee? </a:t>
            </a:r>
          </a:p>
          <a:p>
            <a:r>
              <a:rPr lang="fi-FI" sz="2400" b="1" dirty="0"/>
              <a:t>Miten Vesan kehitys olennaisesti eroaa 4-vuotiaan lapsen kehityksestä? </a:t>
            </a:r>
          </a:p>
          <a:p>
            <a:r>
              <a:rPr lang="fi-FI" sz="2400" b="1" dirty="0"/>
              <a:t>Lukekaa </a:t>
            </a:r>
            <a:r>
              <a:rPr lang="fi-FI" sz="2400" b="1" u="sng" dirty="0"/>
              <a:t>oppikirjan sivua 80. </a:t>
            </a:r>
            <a:r>
              <a:rPr lang="fi-FI" sz="2400" b="1" dirty="0"/>
              <a:t>  Kuvitelkaa Vesa ja kuvailkaa häntä mahdollisimman monipuolisesti. Millainen 4-vuotias lapsi Vesa on? Esitelkää Vesa pvm. oppitunnilla. </a:t>
            </a:r>
          </a:p>
        </p:txBody>
      </p:sp>
    </p:spTree>
    <p:extLst>
      <p:ext uri="{BB962C8B-B14F-4D97-AF65-F5344CB8AC3E}">
        <p14:creationId xmlns:p14="http://schemas.microsoft.com/office/powerpoint/2010/main" val="3784354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D96AA-A4BD-D649-8865-6EE96AAC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5-vuotias lapsi (Ryhmä 5)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F5630-3393-2D47-8F9E-737EC3609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098766"/>
            <a:ext cx="11112029" cy="4545873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Rikusta tulee ensi vuonna eskari. Ennen eskaria  hän on oppinut hurjasti erilaisia taitoja.</a:t>
            </a:r>
          </a:p>
          <a:p>
            <a:r>
              <a:rPr lang="fi-FI" sz="2400" b="1" dirty="0"/>
              <a:t> Kerrot Rikusta tulevalle eskariopettajalle.</a:t>
            </a:r>
          </a:p>
          <a:p>
            <a:r>
              <a:rPr lang="fi-FI" sz="2400" b="1" dirty="0"/>
              <a:t> Millainen lapsi Riku on?</a:t>
            </a:r>
          </a:p>
          <a:p>
            <a:r>
              <a:rPr lang="fi-FI" sz="2400" b="1" dirty="0"/>
              <a:t> Missä taidoissa hän on erityisen etevä ja mitä vielä harjoittelee?</a:t>
            </a:r>
          </a:p>
          <a:p>
            <a:r>
              <a:rPr lang="fi-FI" sz="2400" b="1" dirty="0"/>
              <a:t>Verratkaa kuvittelemaanne  Rikua </a:t>
            </a:r>
            <a:r>
              <a:rPr lang="fi-FI" sz="2400" b="1" u="sng" dirty="0"/>
              <a:t>oppikirjan s. 81 </a:t>
            </a:r>
            <a:r>
              <a:rPr lang="fi-FI" sz="2400" b="1" dirty="0"/>
              <a:t>viisivuotiaaseen lapseen! Riku on melko tyypillisesti kehittynyt poika,  mutta jokin seikka hänen kehityksessään huolestuttaa teitä. Keksikää Riku ja kertokaa hänestä  mahdollisimman monipuolisesti oppitunnilla pvm. </a:t>
            </a:r>
          </a:p>
          <a:p>
            <a:r>
              <a:rPr lang="fi-FI" sz="2400" b="1" dirty="0"/>
              <a:t>Huomioikaa kertomuksessanne 5-vuotiaan lapsen tyypilliset taidot ja Rikun pulma/pulmat. </a:t>
            </a:r>
          </a:p>
        </p:txBody>
      </p:sp>
    </p:spTree>
    <p:extLst>
      <p:ext uri="{BB962C8B-B14F-4D97-AF65-F5344CB8AC3E}">
        <p14:creationId xmlns:p14="http://schemas.microsoft.com/office/powerpoint/2010/main" val="110527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705F8-579C-9F49-823B-5047960E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6-vuotias lapsi (Ryhmä 6)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31B87A-2145-564E-BA6C-BD9A20897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2203269"/>
            <a:ext cx="10850772" cy="4458788"/>
          </a:xfrm>
        </p:spPr>
        <p:txBody>
          <a:bodyPr>
            <a:noAutofit/>
          </a:bodyPr>
          <a:lstStyle/>
          <a:p>
            <a:r>
              <a:rPr lang="fi-FI" sz="2800" b="1" dirty="0"/>
              <a:t>Elisa on taitava esikoululainen. </a:t>
            </a:r>
          </a:p>
          <a:p>
            <a:r>
              <a:rPr lang="fi-FI" sz="2800" b="1" dirty="0"/>
              <a:t>Mitä kaikkea hän jo osaa? Mitä taitoja hänellä jo on?</a:t>
            </a:r>
          </a:p>
          <a:p>
            <a:r>
              <a:rPr lang="fi-FI" sz="2800" b="1" dirty="0"/>
              <a:t> Huomaat, että Elisan kehityksessä on jokin seikka, jonka haluat nostaa esiin ennen koulun alkua. Mikä se on?</a:t>
            </a:r>
          </a:p>
          <a:p>
            <a:r>
              <a:rPr lang="fi-FI" sz="2800" b="1" u="sng" dirty="0"/>
              <a:t>Lukekaa oppikirjan sivu 82  </a:t>
            </a:r>
            <a:r>
              <a:rPr lang="fi-FI" sz="2800" b="1" dirty="0"/>
              <a:t>ja muodostakaa kuvaus esikouluikäisestä Elisasta, jolla on  pulma kehityksessään. Esitelkää hänet oppitunnilla pvm. </a:t>
            </a:r>
          </a:p>
        </p:txBody>
      </p:sp>
    </p:spTree>
    <p:extLst>
      <p:ext uri="{BB962C8B-B14F-4D97-AF65-F5344CB8AC3E}">
        <p14:creationId xmlns:p14="http://schemas.microsoft.com/office/powerpoint/2010/main" val="330224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D8C34C-1C3D-314E-8253-43865A7C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Tarkennusta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6734FB-92C7-0A42-91B0-920916147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198" y="2307771"/>
            <a:ext cx="10972694" cy="4310743"/>
          </a:xfrm>
        </p:spPr>
        <p:txBody>
          <a:bodyPr/>
          <a:lstStyle/>
          <a:p>
            <a:r>
              <a:rPr lang="fi-FI" sz="2400" dirty="0"/>
              <a:t>Kukin ryhmä valmistaa esityksen.</a:t>
            </a:r>
          </a:p>
          <a:p>
            <a:r>
              <a:rPr lang="fi-FI" sz="2400" dirty="0"/>
              <a:t>Jokaisella lapsella on pohdittavanaan eri ikäinen lapsi</a:t>
            </a:r>
          </a:p>
          <a:p>
            <a:r>
              <a:rPr lang="fi-FI" sz="2400" dirty="0"/>
              <a:t>Ryhmät luovat kuvitteellisen lapsen, jolla on kehityksessään pulma. Pulman laadun ja vaikeusasteen ryhmät ratkaisevat itse.</a:t>
            </a:r>
          </a:p>
          <a:p>
            <a:r>
              <a:rPr lang="fi-FI" sz="2400" dirty="0"/>
              <a:t>Oppikirjaa s. 77-82 käytetään tehtävässä hyväksi.</a:t>
            </a:r>
          </a:p>
          <a:p>
            <a:r>
              <a:rPr lang="fi-FI" sz="2400" dirty="0"/>
              <a:t>Sovitaan yhdessä, milloin on esitysten aika pvm.</a:t>
            </a:r>
          </a:p>
          <a:p>
            <a:r>
              <a:rPr lang="fi-FI" sz="2400" dirty="0"/>
              <a:t>Edetään esityksissä yksivuotiaasta kuusivuotiaaseen lapseen.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2266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Lainaus</Template>
  <TotalTime>1592</TotalTime>
  <Words>645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Lainaus</vt:lpstr>
      <vt:lpstr>       RYHMÄTEHTÄVÄ Kirja:  Liukkonen, T. Seppälä, H. Simola, T. 2019. Lapsen ja perheen tukena. (s. 77– 82).  Lapsen kehityksen osa-alueita eri ikävaiheissa    </vt:lpstr>
      <vt:lpstr>1-vuotias lapsi  (Ryhmä 1)</vt:lpstr>
      <vt:lpstr>2-vuotias lapsi. (Ryhmä 2)</vt:lpstr>
      <vt:lpstr>3-vuotias lapsi (Ryhmä 3)</vt:lpstr>
      <vt:lpstr>4-vuotias lapsi (Ryhmä 4)</vt:lpstr>
      <vt:lpstr>5-vuotias lapsi (Ryhmä 5)</vt:lpstr>
      <vt:lpstr>6-vuotias lapsi (Ryhmä 6)</vt:lpstr>
      <vt:lpstr>Tarkennusta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18.1. 2021 RYHMÄTEHTÄVÄ Liukkonen, T. Seppälä, H. Simola, T. 2019. Lapsen ja perheen tukena. (s. 77– 82).  Lapsen kehityksen osa-alueita eri ikävaiheissa</dc:title>
  <dc:creator>Annamari Skyttä</dc:creator>
  <cp:lastModifiedBy>Leena</cp:lastModifiedBy>
  <cp:revision>37</cp:revision>
  <cp:lastPrinted>2021-01-18T07:25:29Z</cp:lastPrinted>
  <dcterms:created xsi:type="dcterms:W3CDTF">2021-01-12T17:42:53Z</dcterms:created>
  <dcterms:modified xsi:type="dcterms:W3CDTF">2021-03-19T09:04:58Z</dcterms:modified>
</cp:coreProperties>
</file>