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0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647B-081D-49B8-83D3-D72A9D101348}" type="datetimeFigureOut">
              <a:rPr lang="is-IS" smtClean="0"/>
              <a:t>2.11.2012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EAEE-845C-47FA-8337-BDEBF07441C2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647B-081D-49B8-83D3-D72A9D101348}" type="datetimeFigureOut">
              <a:rPr lang="is-IS" smtClean="0"/>
              <a:t>2.11.2012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EAEE-845C-47FA-8337-BDEBF07441C2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647B-081D-49B8-83D3-D72A9D101348}" type="datetimeFigureOut">
              <a:rPr lang="is-IS" smtClean="0"/>
              <a:t>2.11.2012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EAEE-845C-47FA-8337-BDEBF07441C2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647B-081D-49B8-83D3-D72A9D101348}" type="datetimeFigureOut">
              <a:rPr lang="is-IS" smtClean="0"/>
              <a:t>2.11.2012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EAEE-845C-47FA-8337-BDEBF07441C2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647B-081D-49B8-83D3-D72A9D101348}" type="datetimeFigureOut">
              <a:rPr lang="is-IS" smtClean="0"/>
              <a:t>2.11.2012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EAEE-845C-47FA-8337-BDEBF07441C2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647B-081D-49B8-83D3-D72A9D101348}" type="datetimeFigureOut">
              <a:rPr lang="is-IS" smtClean="0"/>
              <a:t>2.11.2012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EAEE-845C-47FA-8337-BDEBF07441C2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647B-081D-49B8-83D3-D72A9D101348}" type="datetimeFigureOut">
              <a:rPr lang="is-IS" smtClean="0"/>
              <a:t>2.11.2012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EAEE-845C-47FA-8337-BDEBF07441C2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647B-081D-49B8-83D3-D72A9D101348}" type="datetimeFigureOut">
              <a:rPr lang="is-IS" smtClean="0"/>
              <a:t>2.11.2012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EAEE-845C-47FA-8337-BDEBF07441C2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647B-081D-49B8-83D3-D72A9D101348}" type="datetimeFigureOut">
              <a:rPr lang="is-IS" smtClean="0"/>
              <a:t>2.11.2012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EAEE-845C-47FA-8337-BDEBF07441C2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647B-081D-49B8-83D3-D72A9D101348}" type="datetimeFigureOut">
              <a:rPr lang="is-IS" smtClean="0"/>
              <a:t>2.11.2012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EAEE-845C-47FA-8337-BDEBF07441C2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C647B-081D-49B8-83D3-D72A9D101348}" type="datetimeFigureOut">
              <a:rPr lang="is-IS" smtClean="0"/>
              <a:t>2.11.2012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EAEE-845C-47FA-8337-BDEBF07441C2}" type="slidenum">
              <a:rPr lang="is-IS" smtClean="0"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C647B-081D-49B8-83D3-D72A9D101348}" type="datetimeFigureOut">
              <a:rPr lang="is-IS" smtClean="0"/>
              <a:t>2.11.2012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DEAEE-845C-47FA-8337-BDEBF07441C2}" type="slidenum">
              <a:rPr lang="is-IS" smtClean="0"/>
              <a:t>‹#›</a:t>
            </a:fld>
            <a:endParaRPr lang="is-I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s-IS" smtClean="0"/>
              <a:t>Teachers mobilty</a:t>
            </a:r>
            <a:endParaRPr lang="is-I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s-IS" smtClean="0"/>
              <a:t>895-2788</a:t>
            </a:r>
            <a:endParaRPr lang="is-I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s-IS" smtClean="0"/>
              <a:t>Previous experiences and major taks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smtClean="0"/>
              <a:t>Erasmus exchange experiences or other?</a:t>
            </a:r>
          </a:p>
          <a:p>
            <a:endParaRPr lang="is-IS"/>
          </a:p>
          <a:p>
            <a:r>
              <a:rPr lang="is-IS" smtClean="0"/>
              <a:t>Create a culture of mobility</a:t>
            </a:r>
          </a:p>
          <a:p>
            <a:endParaRPr lang="is-IS"/>
          </a:p>
          <a:p>
            <a:r>
              <a:rPr lang="is-IS" smtClean="0"/>
              <a:t>Helps us get to know each other, curriculum and institution an important milestone on our road to a common vision of CGC education in the Nordic and Baltic countries</a:t>
            </a:r>
            <a:endParaRPr lang="is-I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is-IS" b="1"/>
              <a:t>Teacher mobility</a:t>
            </a:r>
          </a:p>
          <a:p>
            <a:pPr>
              <a:buNone/>
            </a:pPr>
            <a:r>
              <a:rPr lang="en-US"/>
              <a:t>Teachers of any nationality employed at HEIs in the participating countries may be awarded a</a:t>
            </a:r>
          </a:p>
          <a:p>
            <a:pPr>
              <a:buNone/>
            </a:pPr>
            <a:r>
              <a:rPr lang="en-US"/>
              <a:t>Nordplus grant for exchanges in another Nordic or Baltic country. The exchange can include</a:t>
            </a:r>
          </a:p>
          <a:p>
            <a:pPr>
              <a:buNone/>
            </a:pPr>
            <a:r>
              <a:rPr lang="en-US"/>
              <a:t>teaching, tutoring, development of teaching materials etc. It is also possible to use these</a:t>
            </a:r>
          </a:p>
          <a:p>
            <a:pPr>
              <a:buNone/>
            </a:pPr>
            <a:r>
              <a:rPr lang="en-US"/>
              <a:t>grants for activities connected to </a:t>
            </a:r>
            <a:r>
              <a:rPr lang="en-US" b="1"/>
              <a:t>work placements and collaboration with the labour</a:t>
            </a:r>
          </a:p>
          <a:p>
            <a:pPr>
              <a:buNone/>
            </a:pPr>
            <a:r>
              <a:rPr lang="is-IS" b="1"/>
              <a:t>market.</a:t>
            </a:r>
          </a:p>
          <a:p>
            <a:pPr>
              <a:buNone/>
            </a:pPr>
            <a:r>
              <a:rPr lang="en-US"/>
              <a:t>The minimum duration of the teacher exchange is </a:t>
            </a:r>
            <a:r>
              <a:rPr lang="en-US" b="1"/>
              <a:t>8 teaching/working hours.</a:t>
            </a:r>
          </a:p>
          <a:p>
            <a:pPr>
              <a:buNone/>
            </a:pPr>
            <a:r>
              <a:rPr lang="en-US"/>
              <a:t>The following rules apply to Nordplus teacher mobility grants:</a:t>
            </a:r>
          </a:p>
          <a:p>
            <a:pPr>
              <a:buNone/>
            </a:pPr>
            <a:r>
              <a:rPr lang="en-US"/>
              <a:t>• </a:t>
            </a:r>
            <a:r>
              <a:rPr lang="en-US" b="1"/>
              <a:t>Confirmation of grant award shall be signed before payment is made (as per</a:t>
            </a:r>
          </a:p>
          <a:p>
            <a:pPr>
              <a:buNone/>
            </a:pPr>
            <a:r>
              <a:rPr lang="is-IS"/>
              <a:t>appendix)</a:t>
            </a:r>
          </a:p>
          <a:p>
            <a:pPr>
              <a:buNone/>
            </a:pPr>
            <a:r>
              <a:rPr lang="en-US"/>
              <a:t>• </a:t>
            </a:r>
            <a:r>
              <a:rPr lang="en-US" b="1"/>
              <a:t>A final report on the exchange shall be submitted by the teacher after the exchange</a:t>
            </a:r>
          </a:p>
          <a:p>
            <a:pPr>
              <a:buNone/>
            </a:pPr>
            <a:r>
              <a:rPr lang="is-IS"/>
              <a:t>has been completed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Funding for this period 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s-IS" smtClean="0"/>
              <a:t>One exchange each partner before </a:t>
            </a:r>
          </a:p>
          <a:p>
            <a:endParaRPr lang="is-IS"/>
          </a:p>
          <a:p>
            <a:r>
              <a:rPr lang="is-IS" smtClean="0"/>
              <a:t>Purpose/ focus of exchange</a:t>
            </a:r>
          </a:p>
          <a:p>
            <a:pPr lvl="1"/>
            <a:r>
              <a:rPr lang="is-IS" smtClean="0"/>
              <a:t>Related to the major aims of the VALA</a:t>
            </a:r>
          </a:p>
          <a:p>
            <a:pPr lvl="2"/>
            <a:r>
              <a:rPr lang="is-IS"/>
              <a:t>e</a:t>
            </a:r>
            <a:r>
              <a:rPr lang="is-IS" smtClean="0"/>
              <a:t>.g. Curricular develment, preparation of CGC´s working with adults (service organizations), preparation of intensive courses</a:t>
            </a:r>
          </a:p>
          <a:p>
            <a:pPr lvl="2"/>
            <a:r>
              <a:rPr lang="is-IS" smtClean="0"/>
              <a:t>Visit programs to learn about strongholds in their curriculum according to the NCC´s</a:t>
            </a:r>
          </a:p>
          <a:p>
            <a:pPr lvl="1"/>
            <a:r>
              <a:rPr lang="is-IS" smtClean="0"/>
              <a:t>Share our expertice in subject matter, teach students and present research </a:t>
            </a:r>
          </a:p>
          <a:p>
            <a:pPr lvl="1"/>
            <a:endParaRPr lang="is-I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Practicalities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smtClean="0"/>
              <a:t>Channel for communication</a:t>
            </a:r>
          </a:p>
          <a:p>
            <a:r>
              <a:rPr lang="is-IS" smtClean="0"/>
              <a:t>Get in contact with Iceland partners in charge of budget—goes through here</a:t>
            </a:r>
            <a:endParaRPr lang="is-I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252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Teachers mobilty</vt:lpstr>
      <vt:lpstr>Previous experiences and major taks</vt:lpstr>
      <vt:lpstr>Slide 3</vt:lpstr>
      <vt:lpstr>Funding for this period </vt:lpstr>
      <vt:lpstr>Practicalities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Teachers mobilty</dc:title>
  <dc:creator>Sif Einarsdóttir</dc:creator>
  <cp:lastModifiedBy>Sif Einarsdóttir</cp:lastModifiedBy>
  <cp:revision>2</cp:revision>
  <dcterms:created xsi:type="dcterms:W3CDTF">2012-11-02T14:49:37Z</dcterms:created>
  <dcterms:modified xsi:type="dcterms:W3CDTF">2012-11-02T15:13:03Z</dcterms:modified>
</cp:coreProperties>
</file>