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4000" dirty="0" smtClean="0"/>
              <a:t>Osaaminen, asiantuntijuus, jaettu asiantuntijuus,</a:t>
            </a:r>
            <a:br>
              <a:rPr lang="fi-FI" sz="4000" dirty="0" smtClean="0"/>
            </a:br>
            <a:r>
              <a:rPr lang="fi-FI" sz="4000" dirty="0" smtClean="0"/>
              <a:t>moniammatillisuus</a:t>
            </a:r>
            <a:endParaRPr lang="fi-FI" sz="40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							</a:t>
            </a:r>
            <a:r>
              <a:rPr lang="fi-FI" dirty="0" err="1" smtClean="0"/>
              <a:t>Lakho</a:t>
            </a:r>
            <a:endParaRPr lang="fi-FI" dirty="0" smtClean="0"/>
          </a:p>
          <a:p>
            <a:r>
              <a:rPr lang="fi-FI" dirty="0" smtClean="0"/>
              <a:t>					Johanna </a:t>
            </a:r>
            <a:r>
              <a:rPr lang="fi-FI" dirty="0" err="1" smtClean="0"/>
              <a:t>paronen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9553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91016" y="425928"/>
            <a:ext cx="10178322" cy="5635238"/>
          </a:xfrm>
        </p:spPr>
        <p:txBody>
          <a:bodyPr>
            <a:normAutofit fontScale="90000"/>
          </a:bodyPr>
          <a:lstStyle/>
          <a:p>
            <a:r>
              <a:rPr lang="fi-FI" u="sng" dirty="0" smtClean="0"/>
              <a:t/>
            </a:r>
            <a:br>
              <a:rPr lang="fi-FI" u="sng" dirty="0" smtClean="0"/>
            </a:br>
            <a:r>
              <a:rPr lang="fi-FI" dirty="0" smtClean="0"/>
              <a:t>osaaminen muodostuu tiedoista ja taidoista.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Ydinosaamisen alueella tarkoitetaan sitä erityistä tehtäväaluetta, jonka hoitamiseksi ammatti on olemassa.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2576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4"/>
            <a:ext cx="10178322" cy="6088085"/>
          </a:xfrm>
        </p:spPr>
        <p:txBody>
          <a:bodyPr>
            <a:normAutofit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Ydinosaamisen tai erityisosaamisen kautta eri ammattiryhmille muodostuu oma sisäinen logiikkansa, joka ilmenee ajattelutavoissa, perusteluissa ja toimintamalleissa.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0999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4"/>
            <a:ext cx="10178322" cy="5434941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Jaettu asiantuntijuus on prosessi, jonka aikana useat ihmiset jakavat tietoon, suunnitelmiin ja tavoitteisiin liittyviä älyllisiä voimavaroja saavuttaakseen jotakin, jota yksittäinen ihminen ei pystyisi yksin toteuttamaan.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2625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42970" y="408511"/>
            <a:ext cx="10178322" cy="480792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Varhaiskasvatuksen moniammatillisuus tarkoittaa eri ammattiryhmien yhteistä, jaettua ammatillista toimintaa perustehtävien toteuttamiseksi.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9134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472954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Sisäinen moniammatillisuus</a:t>
            </a:r>
            <a:br>
              <a:rPr lang="fi-FI" dirty="0" smtClean="0"/>
            </a:br>
            <a:r>
              <a:rPr lang="fi-FI" sz="2700" dirty="0" smtClean="0"/>
              <a:t>mm. lapsiryhmän henkilöstö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ulkoinen moniammatillisuus</a:t>
            </a:r>
            <a:br>
              <a:rPr lang="fi-FI" dirty="0" smtClean="0"/>
            </a:br>
            <a:r>
              <a:rPr lang="fi-FI" sz="2700" dirty="0" smtClean="0"/>
              <a:t>mm. neuvolat, sosiaalityö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463466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TM10001106[[fn=Merkki]]</Template>
  <TotalTime>46</TotalTime>
  <Words>134</Words>
  <Application>Microsoft Office PowerPoint</Application>
  <PresentationFormat>Laajakuva</PresentationFormat>
  <Paragraphs>8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Impact</vt:lpstr>
      <vt:lpstr>Badge</vt:lpstr>
      <vt:lpstr>Osaaminen, asiantuntijuus, jaettu asiantuntijuus, moniammatillisuus</vt:lpstr>
      <vt:lpstr> osaaminen muodostuu tiedoista ja taidoista.  Ydinosaamisen alueella tarkoitetaan sitä erityistä tehtäväaluetta, jonka hoitamiseksi ammatti on olemassa. </vt:lpstr>
      <vt:lpstr> Ydinosaamisen tai erityisosaamisen kautta eri ammattiryhmille muodostuu oma sisäinen logiikkansa, joka ilmenee ajattelutavoissa, perusteluissa ja toimintamalleissa. </vt:lpstr>
      <vt:lpstr> Jaettu asiantuntijuus on prosessi, jonka aikana useat ihmiset jakavat tietoon, suunnitelmiin ja tavoitteisiin liittyviä älyllisiä voimavaroja saavuttaakseen jotakin, jota yksittäinen ihminen ei pystyisi yksin toteuttamaan. </vt:lpstr>
      <vt:lpstr>  Varhaiskasvatuksen moniammatillisuus tarkoittaa eri ammattiryhmien yhteistä, jaettua ammatillista toimintaa perustehtävien toteuttamiseksi.</vt:lpstr>
      <vt:lpstr>  Sisäinen moniammatillisuus mm. lapsiryhmän henkilöstö   ulkoinen moniammatillisuus mm. neuvolat, sosiaalityö 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Osaaminen, asiantuntijuus, jaettu asiantuntijuus, moniammatillisuus</dc:title>
  <dc:creator>Paronen Johanna</dc:creator>
  <cp:lastModifiedBy>Paronen Johanna</cp:lastModifiedBy>
  <cp:revision>5</cp:revision>
  <dcterms:created xsi:type="dcterms:W3CDTF">2021-08-06T06:42:47Z</dcterms:created>
  <dcterms:modified xsi:type="dcterms:W3CDTF">2021-08-06T07:28:59Z</dcterms:modified>
</cp:coreProperties>
</file>