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ama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artikkeli/2009/05/29/kuningas-jumppaa-huugi-guugi" TargetMode="External"/><Relationship Id="rId2" Type="http://schemas.openxmlformats.org/officeDocument/2006/relationships/hyperlink" Target="https://peda.net/p/vviinik/ylmjoka/laulut/laululeikit/kuningas-jumppaa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153989" y="3649376"/>
            <a:ext cx="7189016" cy="2421464"/>
          </a:xfrm>
        </p:spPr>
        <p:txBody>
          <a:bodyPr/>
          <a:lstStyle/>
          <a:p>
            <a:r>
              <a:rPr lang="fi-FI" dirty="0" smtClean="0"/>
              <a:t>Oppimisen alueet ja  nukketeatteriprojekti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Mitä</a:t>
            </a:r>
            <a:endParaRPr lang="fi-FI" dirty="0"/>
          </a:p>
        </p:txBody>
      </p:sp>
      <p:pic>
        <p:nvPicPr>
          <p:cNvPr id="1026" name="Picture 2" descr="https://image.shutterstock.com/image-photo/puppet-show-on-brown-background-260nw-156536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405584"/>
            <a:ext cx="38004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bulous the shadow of the little Prince on horse with sword and dragon. Theatre. Childhood. Ta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64" y="288335"/>
            <a:ext cx="5715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ket, Luvut, Pehmolelut, Kuvio, Lel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" y="3240857"/>
            <a:ext cx="43148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3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Miten voi hyödyntää eri Oppimisen alueilta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600" b="1" dirty="0" smtClean="0"/>
              <a:t>Kielten rikas maailma: </a:t>
            </a:r>
          </a:p>
          <a:p>
            <a:pPr marL="0" indent="0">
              <a:buNone/>
            </a:pPr>
            <a:endParaRPr lang="fi-FI" b="1" dirty="0" smtClean="0"/>
          </a:p>
          <a:p>
            <a:r>
              <a:rPr lang="fi-FI" dirty="0" smtClean="0"/>
              <a:t>käsitteet ja sanastoa (esim. teatteri, lavasteet, näyttelijä, ohjaaja, yleisö)</a:t>
            </a:r>
          </a:p>
          <a:p>
            <a:r>
              <a:rPr lang="fi-FI" dirty="0"/>
              <a:t>k</a:t>
            </a:r>
            <a:r>
              <a:rPr lang="fi-FI" dirty="0" smtClean="0"/>
              <a:t>eskustelu nukkejen kanssa</a:t>
            </a:r>
          </a:p>
          <a:p>
            <a:r>
              <a:rPr lang="fi-FI" dirty="0" smtClean="0"/>
              <a:t> vaikuttaminen juonen kulkuun</a:t>
            </a:r>
          </a:p>
          <a:p>
            <a:r>
              <a:rPr lang="fi-FI" dirty="0" smtClean="0"/>
              <a:t>Muuta?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fi-FI" b="1" dirty="0" smtClean="0"/>
          </a:p>
          <a:p>
            <a:r>
              <a:rPr lang="fi-FI" b="1" dirty="0" smtClean="0"/>
              <a:t>Tarkennettuna esimerkkinä </a:t>
            </a:r>
            <a:r>
              <a:rPr lang="fi-FI" b="1" dirty="0" err="1" smtClean="0"/>
              <a:t>keppariprojekti</a:t>
            </a:r>
            <a:r>
              <a:rPr lang="fi-FI" b="1" dirty="0" smtClean="0"/>
              <a:t>:</a:t>
            </a:r>
          </a:p>
          <a:p>
            <a:r>
              <a:rPr lang="fi-FI" dirty="0" smtClean="0"/>
              <a:t>Keskustelua käsitteistä Tervetuloa teatteriin </a:t>
            </a:r>
            <a:r>
              <a:rPr lang="fi-FI" dirty="0" err="1" smtClean="0"/>
              <a:t>arvioisa</a:t>
            </a:r>
            <a:r>
              <a:rPr lang="fi-FI" dirty="0" smtClean="0"/>
              <a:t> yleisö…</a:t>
            </a:r>
          </a:p>
          <a:p>
            <a:r>
              <a:rPr lang="fi-FI" dirty="0" smtClean="0"/>
              <a:t>Hevonen, poni, tamma, turpa, harja, ohjakset, kavio</a:t>
            </a:r>
          </a:p>
          <a:p>
            <a:r>
              <a:rPr lang="fi-FI" dirty="0" smtClean="0"/>
              <a:t>Ravata, laukata, kouluratsastus &gt; harjoitellaan</a:t>
            </a:r>
          </a:p>
          <a:p>
            <a:r>
              <a:rPr lang="fi-FI" dirty="0" err="1" smtClean="0"/>
              <a:t>Kepparin</a:t>
            </a:r>
            <a:r>
              <a:rPr lang="fi-FI" dirty="0" smtClean="0"/>
              <a:t> nimeäminen, keskustelu millainen se on, mitä kaikkea sen kanssa voi tehdä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238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22" y="3790477"/>
            <a:ext cx="2203289" cy="2937718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032" y="1"/>
            <a:ext cx="2123591" cy="263945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6265" y="2639450"/>
            <a:ext cx="4995863" cy="2865890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Tarkennettuna esimerkkinä </a:t>
            </a:r>
            <a:r>
              <a:rPr lang="fi-FI" dirty="0" err="1" smtClean="0"/>
              <a:t>keppariprojekti</a:t>
            </a:r>
            <a:r>
              <a:rPr lang="fi-FI" dirty="0" smtClean="0"/>
              <a:t>:</a:t>
            </a:r>
          </a:p>
          <a:p>
            <a:r>
              <a:rPr lang="fi-FI" dirty="0" smtClean="0"/>
              <a:t>Käden taidot: sahaaminen, sukan valinta ja täyttäminen, silmien, korvien, harjan ja ohjasten materiaalin valinta, letittäminen, virkkukoukulla pujottaminen, </a:t>
            </a:r>
            <a:r>
              <a:rPr lang="fi-FI" dirty="0" err="1" smtClean="0"/>
              <a:t>kepparin</a:t>
            </a:r>
            <a:r>
              <a:rPr lang="fi-FI" dirty="0" smtClean="0"/>
              <a:t> kokoaminen</a:t>
            </a:r>
          </a:p>
          <a:p>
            <a:r>
              <a:rPr lang="fi-FI" dirty="0" err="1" smtClean="0"/>
              <a:t>Ihhahhaa</a:t>
            </a:r>
            <a:r>
              <a:rPr lang="fi-FI" dirty="0" smtClean="0"/>
              <a:t>, </a:t>
            </a:r>
            <a:r>
              <a:rPr lang="fi-FI" dirty="0" err="1" smtClean="0"/>
              <a:t>ihhahhaa</a:t>
            </a:r>
            <a:r>
              <a:rPr lang="fi-FI" dirty="0" smtClean="0"/>
              <a:t> hepo hirnahtaa, </a:t>
            </a:r>
            <a:r>
              <a:rPr lang="fi-FI" dirty="0"/>
              <a:t>K</a:t>
            </a:r>
            <a:r>
              <a:rPr lang="fi-FI" dirty="0" smtClean="0"/>
              <a:t>aviot kattoon</a:t>
            </a:r>
          </a:p>
          <a:p>
            <a:r>
              <a:rPr lang="fi-FI" dirty="0" smtClean="0"/>
              <a:t>Orientoituminen hevosaiheisella nukketeatterilla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36015"/>
            <a:ext cx="1950720" cy="260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50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8719" y="2664760"/>
            <a:ext cx="4170025" cy="2603218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Tarkennettuna esimerkkinä </a:t>
            </a:r>
            <a:r>
              <a:rPr lang="fi-FI" dirty="0" err="1" smtClean="0"/>
              <a:t>keppariprojekti</a:t>
            </a:r>
            <a:r>
              <a:rPr lang="fi-FI" dirty="0" smtClean="0"/>
              <a:t>:</a:t>
            </a:r>
          </a:p>
          <a:p>
            <a:r>
              <a:rPr lang="fi-FI" dirty="0" smtClean="0"/>
              <a:t>Harrastukset, varusteet, tallit/työtehtävät ravirata, työhevoset (poliisi), terapiahevoset, sirkushevoset – mitä minun heppani tekee?</a:t>
            </a:r>
          </a:p>
          <a:p>
            <a:r>
              <a:rPr lang="fi-FI" dirty="0" smtClean="0"/>
              <a:t>Etiikka – hyvin hoidettu eläin, hyvällä ohjaaminen, </a:t>
            </a:r>
            <a:r>
              <a:rPr lang="fi-FI" dirty="0" err="1" smtClean="0"/>
              <a:t>hyvänäpito</a:t>
            </a:r>
            <a:endParaRPr lang="fi-FI" dirty="0" smtClean="0"/>
          </a:p>
          <a:p>
            <a:r>
              <a:rPr lang="fi-FI" dirty="0" smtClean="0"/>
              <a:t>Ohjastaja, ratsastaja, tallityttö/poika, sirkuslainen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680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7313" y="2865945"/>
            <a:ext cx="4852837" cy="2200847"/>
          </a:xfrm>
          <a:prstGeom prst="rect">
            <a:avLst/>
          </a:prstGeom>
        </p:spPr>
      </p:pic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Tarkennettuna esimerkkinä </a:t>
            </a:r>
            <a:r>
              <a:rPr lang="fi-FI" dirty="0" err="1" smtClean="0"/>
              <a:t>keppariprojekti</a:t>
            </a:r>
            <a:r>
              <a:rPr lang="fi-FI" dirty="0" smtClean="0"/>
              <a:t>:</a:t>
            </a:r>
          </a:p>
          <a:p>
            <a:r>
              <a:rPr lang="fi-FI" dirty="0" smtClean="0"/>
              <a:t>Heppojen kokoerot, värit, suomenhevonen, </a:t>
            </a:r>
            <a:r>
              <a:rPr lang="fi-FI" dirty="0" err="1" smtClean="0"/>
              <a:t>lämmverinen</a:t>
            </a:r>
            <a:r>
              <a:rPr lang="fi-FI" dirty="0" smtClean="0"/>
              <a:t>, ratsastaminen, hoitaminen (ruokkiminen, sukiminen, harjaus)</a:t>
            </a:r>
          </a:p>
          <a:p>
            <a:r>
              <a:rPr lang="fi-FI" dirty="0" smtClean="0"/>
              <a:t>Tallin rakentamien, varusteiden tutkiminen (satula, saappaat, kypärä, ratsupiiska, heinää, porkkanoita </a:t>
            </a:r>
            <a:r>
              <a:rPr lang="fi-FI" dirty="0" err="1" smtClean="0"/>
              <a:t>jne</a:t>
            </a:r>
            <a:r>
              <a:rPr lang="fi-FI" dirty="0" smtClean="0"/>
              <a:t>) </a:t>
            </a:r>
          </a:p>
          <a:p>
            <a:r>
              <a:rPr lang="fi-FI" dirty="0" smtClean="0"/>
              <a:t>Hepparadan rakentaminen</a:t>
            </a:r>
          </a:p>
          <a:p>
            <a:r>
              <a:rPr lang="fi-FI" dirty="0" smtClean="0"/>
              <a:t>Mitä hevonen syö? Miten kannustan heppaani?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5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1800" b="1" dirty="0">
                <a:hlinkClick r:id="rId2"/>
              </a:rPr>
              <a:t>KUNINGAS </a:t>
            </a:r>
            <a:r>
              <a:rPr lang="fi-FI" sz="1800" b="1" dirty="0" smtClean="0">
                <a:hlinkClick r:id="rId2"/>
              </a:rPr>
              <a:t>JUMPPAA</a:t>
            </a:r>
            <a:r>
              <a:rPr lang="fi-FI" sz="1800" b="1" dirty="0" smtClean="0"/>
              <a:t>  </a:t>
            </a:r>
            <a:r>
              <a:rPr lang="fi-FI" sz="1800" dirty="0">
                <a:hlinkClick r:id="rId3"/>
              </a:rPr>
              <a:t>https://</a:t>
            </a:r>
            <a:r>
              <a:rPr lang="fi-FI" sz="1800" dirty="0" smtClean="0">
                <a:hlinkClick r:id="rId3"/>
              </a:rPr>
              <a:t>yle.fi/aihe/artikkeli/2009/05/29/kuningas-jumppaa-huugi-guugi</a:t>
            </a:r>
            <a:r>
              <a:rPr lang="fi-FI" sz="1800" dirty="0" smtClean="0"/>
              <a:t> </a:t>
            </a:r>
            <a:r>
              <a:rPr lang="fi-FI" sz="1800" b="1" dirty="0"/>
              <a:t/>
            </a:r>
            <a:br>
              <a:rPr lang="fi-FI" sz="1800" b="1" dirty="0"/>
            </a:br>
            <a:r>
              <a:rPr lang="fi-FI" sz="1800" dirty="0"/>
              <a:t>Humppaa pumppaa kuningas jumppaa</a:t>
            </a:r>
            <a:r>
              <a:rPr lang="fi-FI" sz="1800" dirty="0" smtClean="0"/>
              <a:t>,           kuka jalkoja heiluttaa?</a:t>
            </a: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/>
              <a:t>koivet kattoon, kaviot ristiin</a:t>
            </a:r>
            <a:r>
              <a:rPr lang="fi-FI" sz="1800" dirty="0" smtClean="0"/>
              <a:t>,                           kuka on kuningas?</a:t>
            </a: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/>
              <a:t>harja hassuun huiskeeseen</a:t>
            </a:r>
            <a:r>
              <a:rPr lang="fi-FI" sz="1800" dirty="0" smtClean="0"/>
              <a:t>,                               Mikä on maa?</a:t>
            </a:r>
            <a:r>
              <a:rPr lang="fi-FI" sz="1800" dirty="0"/>
              <a:t/>
            </a:r>
            <a:br>
              <a:rPr lang="fi-FI" sz="1800" dirty="0"/>
            </a:br>
            <a:r>
              <a:rPr lang="fi-FI" sz="1800" dirty="0"/>
              <a:t>turnajaisten tuiskeeseen.</a:t>
            </a:r>
            <a:br>
              <a:rPr lang="fi-FI" sz="1800" dirty="0"/>
            </a:br>
            <a:r>
              <a:rPr lang="fi-FI" sz="1800" dirty="0" smtClean="0"/>
              <a:t>                                                                                       (Hannele huovi) </a:t>
            </a:r>
            <a:r>
              <a:rPr lang="fi-FI" sz="1800" dirty="0"/>
              <a:t/>
            </a:r>
            <a:br>
              <a:rPr lang="fi-FI" sz="1800" dirty="0"/>
            </a:br>
            <a:endParaRPr lang="fi-FI" sz="18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sz="2400" dirty="0" smtClean="0"/>
              <a:t>Kasvan, liikun ja kehityn</a:t>
            </a:r>
          </a:p>
          <a:p>
            <a:r>
              <a:rPr lang="fi-FI" dirty="0" smtClean="0"/>
              <a:t>Turvallisuus</a:t>
            </a:r>
          </a:p>
          <a:p>
            <a:r>
              <a:rPr lang="fi-FI" dirty="0" smtClean="0"/>
              <a:t>Tunteet ja niiden käsittely</a:t>
            </a:r>
          </a:p>
          <a:p>
            <a:r>
              <a:rPr lang="fi-FI" dirty="0" smtClean="0"/>
              <a:t>Teknologia,  esim. kuvaaminen</a:t>
            </a:r>
          </a:p>
          <a:p>
            <a:r>
              <a:rPr lang="fi-FI" dirty="0" smtClean="0"/>
              <a:t>Muuta?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Kypärän ja varusteiden asianmukainen käyttö, liikennesäännöt radalla, rata – suoraan, kaarteet, esteiden yli</a:t>
            </a:r>
          </a:p>
          <a:p>
            <a:r>
              <a:rPr lang="fi-FI" dirty="0" err="1" smtClean="0"/>
              <a:t>Horseshow</a:t>
            </a:r>
            <a:r>
              <a:rPr lang="fi-FI" dirty="0" smtClean="0"/>
              <a:t>, innostuminen ja innostaminen</a:t>
            </a:r>
          </a:p>
          <a:p>
            <a:r>
              <a:rPr lang="fi-FI" dirty="0" smtClean="0"/>
              <a:t>Osallistuminen, hepoilla leikkiminen</a:t>
            </a:r>
          </a:p>
          <a:p>
            <a:r>
              <a:rPr lang="fi-FI" dirty="0" smtClean="0"/>
              <a:t>Vuorottelu, ilon/pettymysten kohtaaminen</a:t>
            </a:r>
          </a:p>
          <a:p>
            <a:r>
              <a:rPr lang="fi-FI" dirty="0" smtClean="0"/>
              <a:t>Elävä ja eläytyvä äänenkäyttö (hevoskuiskaaja, hirnuminen)</a:t>
            </a:r>
          </a:p>
          <a:p>
            <a:r>
              <a:rPr lang="fi-FI" dirty="0" smtClean="0"/>
              <a:t>Tapahtuman kuvaaminen tietosuoja huomioiden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553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ivaallinen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TM03457452[[fn=Taivaallinen]]</Template>
  <TotalTime>133</TotalTime>
  <Words>326</Words>
  <Application>Microsoft Office PowerPoint</Application>
  <PresentationFormat>Laajakuva</PresentationFormat>
  <Paragraphs>40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Taivaallinen</vt:lpstr>
      <vt:lpstr>Oppimisen alueet ja  nukketeatteriprojekti</vt:lpstr>
      <vt:lpstr>Miten voi hyödyntää eri Oppimisen alueilta</vt:lpstr>
      <vt:lpstr>PowerPoint-esitys</vt:lpstr>
      <vt:lpstr>PowerPoint-esitys</vt:lpstr>
      <vt:lpstr>PowerPoint-esitys</vt:lpstr>
      <vt:lpstr>KUNINGAS JUMPPAA  https://yle.fi/aihe/artikkeli/2009/05/29/kuningas-jumppaa-huugi-guugi  Humppaa pumppaa kuningas jumppaa,           kuka jalkoja heiluttaa? koivet kattoon, kaviot ristiin,                           kuka on kuningas? harja hassuun huiskeeseen,                               Mikä on maa? turnajaisten tuiskeeseen.                                                                                        (Hannele huovi)  </vt:lpstr>
    </vt:vector>
  </TitlesOfParts>
  <Company>Kouvolan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Oppimisen alueet ja  nukketeatteriprojekti</dc:title>
  <dc:creator>Sillanpää Erja</dc:creator>
  <cp:lastModifiedBy>Sillanpää Erja</cp:lastModifiedBy>
  <cp:revision>16</cp:revision>
  <dcterms:created xsi:type="dcterms:W3CDTF">2020-04-09T07:09:01Z</dcterms:created>
  <dcterms:modified xsi:type="dcterms:W3CDTF">2020-04-09T09:22:48Z</dcterms:modified>
</cp:coreProperties>
</file>