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899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60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03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6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606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00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8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90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43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9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3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74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i.padlet.com/titari1977/hrc2727ttjsqqof3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92036"/>
            <a:ext cx="8204154" cy="618308"/>
          </a:xfrm>
        </p:spPr>
        <p:txBody>
          <a:bodyPr>
            <a:noAutofit/>
          </a:bodyPr>
          <a:lstStyle/>
          <a:p>
            <a:r>
              <a:rPr lang="fi-FI" sz="4000" dirty="0" smtClean="0">
                <a:solidFill>
                  <a:schemeClr val="tx1"/>
                </a:solidFill>
              </a:rPr>
              <a:t>Tehtävät</a:t>
            </a:r>
            <a:endParaRPr lang="fi-FI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1240971"/>
            <a:ext cx="4754880" cy="53557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b="1" dirty="0" smtClean="0"/>
              <a:t>1. </a:t>
            </a:r>
            <a:r>
              <a:rPr lang="fi-FI" sz="2400" b="1" dirty="0" err="1" smtClean="0"/>
              <a:t>LAiTTEET</a:t>
            </a:r>
            <a:r>
              <a:rPr lang="fi-FI" sz="2400" b="1" dirty="0" smtClean="0"/>
              <a:t> ARJESSA</a:t>
            </a:r>
          </a:p>
          <a:p>
            <a:r>
              <a:rPr lang="fi-FI" sz="2400" dirty="0" smtClean="0"/>
              <a:t>Pyri </a:t>
            </a:r>
            <a:r>
              <a:rPr lang="fi-FI" sz="2400" dirty="0"/>
              <a:t>saamaan moottori, </a:t>
            </a:r>
            <a:r>
              <a:rPr lang="fi-FI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led-valo ja summeri toimimaan</a:t>
            </a:r>
          </a:p>
          <a:p>
            <a:r>
              <a:rPr lang="fi-FI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Miettikää </a:t>
            </a:r>
            <a:r>
              <a:rPr lang="fi-FI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ryhmässä mahdollisimman </a:t>
            </a:r>
            <a:r>
              <a:rPr lang="fi-FI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monta arjen käyttökohdetta näille laitteille ja kirjatkaa ne </a:t>
            </a:r>
            <a:r>
              <a:rPr lang="fi-FI" sz="24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Padletiin</a:t>
            </a:r>
            <a:endParaRPr lang="fi-FI" sz="24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r>
              <a:rPr lang="fi-FI" sz="1500" dirty="0" smtClean="0">
                <a:solidFill>
                  <a:schemeClr val="tx1"/>
                </a:solidFill>
                <a:hlinkClick r:id="rId2"/>
              </a:rPr>
              <a:t>https</a:t>
            </a:r>
            <a:r>
              <a:rPr lang="fi-FI" sz="1500" dirty="0">
                <a:solidFill>
                  <a:schemeClr val="tx1"/>
                </a:solidFill>
                <a:hlinkClick r:id="rId2"/>
              </a:rPr>
              <a:t>://</a:t>
            </a:r>
            <a:r>
              <a:rPr lang="fi-FI" sz="1500" dirty="0" smtClean="0">
                <a:solidFill>
                  <a:schemeClr val="tx1"/>
                </a:solidFill>
                <a:hlinkClick r:id="rId2"/>
              </a:rPr>
              <a:t>fi.padlet.com/titari1977/hrc2727ttjsqqof3</a:t>
            </a:r>
            <a:endParaRPr lang="fi-FI" sz="1500" dirty="0" smtClean="0">
              <a:solidFill>
                <a:schemeClr val="tx1"/>
              </a:solidFill>
            </a:endParaRPr>
          </a:p>
          <a:p>
            <a:endParaRPr lang="fi-FI" sz="1500" dirty="0"/>
          </a:p>
          <a:p>
            <a:endParaRPr lang="fi-FI" sz="1500" dirty="0" smtClean="0">
              <a:solidFill>
                <a:schemeClr val="tx1"/>
              </a:solidFill>
            </a:endParaRPr>
          </a:p>
          <a:p>
            <a:endParaRPr lang="fi-FI" sz="1500" dirty="0"/>
          </a:p>
          <a:p>
            <a:endParaRPr lang="fi-FI" sz="1500" dirty="0" smtClean="0">
              <a:solidFill>
                <a:schemeClr val="tx1"/>
              </a:solidFill>
            </a:endParaRPr>
          </a:p>
          <a:p>
            <a:endParaRPr lang="fi-FI" sz="1500" dirty="0">
              <a:solidFill>
                <a:schemeClr val="tx1"/>
              </a:solidFill>
            </a:endParaRPr>
          </a:p>
          <a:p>
            <a:endParaRPr lang="fi-FI" sz="1600" dirty="0" smtClean="0"/>
          </a:p>
          <a:p>
            <a:r>
              <a:rPr lang="fi-FI" sz="1600" dirty="0" smtClean="0"/>
              <a:t>Jos </a:t>
            </a:r>
            <a:r>
              <a:rPr lang="fi-FI" sz="1600" dirty="0"/>
              <a:t>aikaa jää, voitte kokeilla kytkimen toimintaa</a:t>
            </a:r>
          </a:p>
          <a:p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0349" y="1240972"/>
            <a:ext cx="5052714" cy="53557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b="1" dirty="0" smtClean="0"/>
              <a:t>2. JOHDE JA ERISTE</a:t>
            </a:r>
          </a:p>
          <a:p>
            <a:r>
              <a:rPr lang="fi-FI" sz="2400" dirty="0" smtClean="0"/>
              <a:t>Muodosta virtapiiri moottorista, led-valosta tai summerista</a:t>
            </a:r>
          </a:p>
          <a:p>
            <a:r>
              <a:rPr lang="fi-FI" sz="2400" dirty="0" smtClean="0"/>
              <a:t>Kytke virtapiiriin yksi kerrallaan löytämiäsi esineitä ja jaottele havaintojesi mukaan</a:t>
            </a:r>
          </a:p>
          <a:p>
            <a:pPr lvl="1"/>
            <a:r>
              <a:rPr lang="fi-FI" sz="2400" dirty="0" smtClean="0"/>
              <a:t>A) johteet (johtavat sähköä)</a:t>
            </a:r>
          </a:p>
          <a:p>
            <a:pPr lvl="1"/>
            <a:r>
              <a:rPr lang="fi-FI" sz="2400" dirty="0" smtClean="0"/>
              <a:t>B) eristeet (eivät johda sähköä)</a:t>
            </a:r>
          </a:p>
          <a:p>
            <a:r>
              <a:rPr lang="fi-FI" sz="2400" dirty="0" smtClean="0"/>
              <a:t>Keskustelkaa havainnostanne ryhmässä ja kirjatkaa johteita ja eristeitä ylös </a:t>
            </a:r>
            <a:r>
              <a:rPr lang="fi-FI" sz="2400" dirty="0" err="1" smtClean="0"/>
              <a:t>Padletiin</a:t>
            </a:r>
            <a:endParaRPr lang="fi-FI" sz="2400" dirty="0" smtClean="0"/>
          </a:p>
          <a:p>
            <a:endParaRPr lang="fi-FI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897" y="4088674"/>
            <a:ext cx="1966260" cy="1966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58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Rockwell</vt:lpstr>
      <vt:lpstr>Rockwell Condensed</vt:lpstr>
      <vt:lpstr>Wingdings</vt:lpstr>
      <vt:lpstr>Wood Type</vt:lpstr>
      <vt:lpstr>Tehtävät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Tehtävät</dc:title>
  <dc:creator>Rissanen, Timo</dc:creator>
  <cp:lastModifiedBy>Rissanen, Timo</cp:lastModifiedBy>
  <cp:revision>1</cp:revision>
  <dcterms:created xsi:type="dcterms:W3CDTF">2021-03-15T11:18:14Z</dcterms:created>
  <dcterms:modified xsi:type="dcterms:W3CDTF">2021-03-15T11:18:41Z</dcterms:modified>
</cp:coreProperties>
</file>