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09E6ZQIdCqBqzsZ9nfrKXrwob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9E411-C595-4141-89F4-24E7829F5392}" v="263" dt="2021-02-15T08:06:57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26" d="100"/>
          <a:sy n="26" d="100"/>
        </p:scale>
        <p:origin x="72" y="1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1989E411-C595-4141-89F4-24E7829F5392}"/>
    <pc:docChg chg="modSld">
      <pc:chgData name="Mölsä Salla" userId="11757758-abe0-48a4-a19b-63a9678b7c89" providerId="ADAL" clId="{1989E411-C595-4141-89F4-24E7829F5392}" dt="2021-02-15T08:06:57.284" v="280" actId="13926"/>
      <pc:docMkLst>
        <pc:docMk/>
      </pc:docMkLst>
      <pc:sldChg chg="modTransition">
        <pc:chgData name="Mölsä Salla" userId="11757758-abe0-48a4-a19b-63a9678b7c89" providerId="ADAL" clId="{1989E411-C595-4141-89F4-24E7829F5392}" dt="2021-01-29T12:50:24.226" v="104"/>
        <pc:sldMkLst>
          <pc:docMk/>
          <pc:sldMk cId="0" sldId="256"/>
        </pc:sldMkLst>
      </pc:sldChg>
      <pc:sldChg chg="modSp modTransition">
        <pc:chgData name="Mölsä Salla" userId="11757758-abe0-48a4-a19b-63a9678b7c89" providerId="ADAL" clId="{1989E411-C595-4141-89F4-24E7829F5392}" dt="2021-01-29T12:50:24.226" v="104"/>
        <pc:sldMkLst>
          <pc:docMk/>
          <pc:sldMk cId="0" sldId="257"/>
        </pc:sldMkLst>
        <pc:spChg chg="mod">
          <ac:chgData name="Mölsä Salla" userId="11757758-abe0-48a4-a19b-63a9678b7c89" providerId="ADAL" clId="{1989E411-C595-4141-89F4-24E7829F5392}" dt="2021-01-29T12:44:11.464" v="6" actId="113"/>
          <ac:spMkLst>
            <pc:docMk/>
            <pc:sldMk cId="0" sldId="257"/>
            <ac:spMk id="9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989E411-C595-4141-89F4-24E7829F5392}" dt="2021-01-29T12:50:24.226" v="104"/>
        <pc:sldMkLst>
          <pc:docMk/>
          <pc:sldMk cId="0" sldId="258"/>
        </pc:sldMkLst>
        <pc:spChg chg="mod">
          <ac:chgData name="Mölsä Salla" userId="11757758-abe0-48a4-a19b-63a9678b7c89" providerId="ADAL" clId="{1989E411-C595-4141-89F4-24E7829F5392}" dt="2021-01-29T12:44:38.278" v="11" actId="113"/>
          <ac:spMkLst>
            <pc:docMk/>
            <pc:sldMk cId="0" sldId="258"/>
            <ac:spMk id="102" creationId="{00000000-0000-0000-0000-000000000000}"/>
          </ac:spMkLst>
        </pc:spChg>
      </pc:sldChg>
      <pc:sldChg chg="modSp modTransition">
        <pc:chgData name="Mölsä Salla" userId="11757758-abe0-48a4-a19b-63a9678b7c89" providerId="ADAL" clId="{1989E411-C595-4141-89F4-24E7829F5392}" dt="2021-01-29T12:50:24.226" v="104"/>
        <pc:sldMkLst>
          <pc:docMk/>
          <pc:sldMk cId="0" sldId="259"/>
        </pc:sldMkLst>
        <pc:spChg chg="mod">
          <ac:chgData name="Mölsä Salla" userId="11757758-abe0-48a4-a19b-63a9678b7c89" providerId="ADAL" clId="{1989E411-C595-4141-89F4-24E7829F5392}" dt="2021-01-29T12:45:31.678" v="18" actId="113"/>
          <ac:spMkLst>
            <pc:docMk/>
            <pc:sldMk cId="0" sldId="259"/>
            <ac:spMk id="11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989E411-C595-4141-89F4-24E7829F5392}" dt="2021-02-15T08:06:57.284" v="280" actId="13926"/>
        <pc:sldMkLst>
          <pc:docMk/>
          <pc:sldMk cId="0" sldId="260"/>
        </pc:sldMkLst>
        <pc:spChg chg="mod">
          <ac:chgData name="Mölsä Salla" userId="11757758-abe0-48a4-a19b-63a9678b7c89" providerId="ADAL" clId="{1989E411-C595-4141-89F4-24E7829F5392}" dt="2021-02-15T08:06:57.284" v="280" actId="13926"/>
          <ac:spMkLst>
            <pc:docMk/>
            <pc:sldMk cId="0" sldId="260"/>
            <ac:spMk id="118" creationId="{00000000-0000-0000-0000-000000000000}"/>
          </ac:spMkLst>
        </pc:spChg>
      </pc:sldChg>
      <pc:sldChg chg="modSp modTransition">
        <pc:chgData name="Mölsä Salla" userId="11757758-abe0-48a4-a19b-63a9678b7c89" providerId="ADAL" clId="{1989E411-C595-4141-89F4-24E7829F5392}" dt="2021-02-12T14:40:59.609" v="257" actId="114"/>
        <pc:sldMkLst>
          <pc:docMk/>
          <pc:sldMk cId="0" sldId="261"/>
        </pc:sldMkLst>
        <pc:spChg chg="mod">
          <ac:chgData name="Mölsä Salla" userId="11757758-abe0-48a4-a19b-63a9678b7c89" providerId="ADAL" clId="{1989E411-C595-4141-89F4-24E7829F5392}" dt="2021-02-12T14:40:59.609" v="257" actId="114"/>
          <ac:spMkLst>
            <pc:docMk/>
            <pc:sldMk cId="0" sldId="261"/>
            <ac:spMk id="126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989E411-C595-4141-89F4-24E7829F5392}" dt="2021-02-12T14:41:05.387" v="258" actId="114"/>
        <pc:sldMkLst>
          <pc:docMk/>
          <pc:sldMk cId="0" sldId="262"/>
        </pc:sldMkLst>
        <pc:spChg chg="mod">
          <ac:chgData name="Mölsä Salla" userId="11757758-abe0-48a4-a19b-63a9678b7c89" providerId="ADAL" clId="{1989E411-C595-4141-89F4-24E7829F5392}" dt="2021-02-12T14:41:05.387" v="258" actId="114"/>
          <ac:spMkLst>
            <pc:docMk/>
            <pc:sldMk cId="0" sldId="262"/>
            <ac:spMk id="13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989E411-C595-4141-89F4-24E7829F5392}" dt="2021-01-29T12:50:24.226" v="104"/>
        <pc:sldMkLst>
          <pc:docMk/>
          <pc:sldMk cId="0" sldId="263"/>
        </pc:sldMkLst>
        <pc:spChg chg="mod">
          <ac:chgData name="Mölsä Salla" userId="11757758-abe0-48a4-a19b-63a9678b7c89" providerId="ADAL" clId="{1989E411-C595-4141-89F4-24E7829F5392}" dt="2021-01-29T12:48:21.437" v="78" actId="207"/>
          <ac:spMkLst>
            <pc:docMk/>
            <pc:sldMk cId="0" sldId="263"/>
            <ac:spMk id="14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989E411-C595-4141-89F4-24E7829F5392}" dt="2021-01-29T12:50:24.226" v="104"/>
        <pc:sldMkLst>
          <pc:docMk/>
          <pc:sldMk cId="0" sldId="264"/>
        </pc:sldMkLst>
        <pc:spChg chg="mod">
          <ac:chgData name="Mölsä Salla" userId="11757758-abe0-48a4-a19b-63a9678b7c89" providerId="ADAL" clId="{1989E411-C595-4141-89F4-24E7829F5392}" dt="2021-01-29T12:49:48.942" v="103" actId="14100"/>
          <ac:spMkLst>
            <pc:docMk/>
            <pc:sldMk cId="0" sldId="264"/>
            <ac:spMk id="1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1764148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b1764148fc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b1764148fc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2a0ff99a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2a0ff99a7_0_1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b2a0ff99a7_0_1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2a0ff99a7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2a0ff99a7_0_2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b2a0ff99a7_0_23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b2a0ff99a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b2a0ff99a7_0_3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b2a0ff99a7_0_3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2a0ff99a7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2a0ff99a7_0_3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b2a0ff99a7_0_3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b2a0ff99a7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b2a0ff99a7_0_4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b2a0ff99a7_0_4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2a0ff99a7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2a0ff99a7_0_5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b2a0ff99a7_0_5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2a0ff99a7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b2a0ff99a7_0_5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b2a0ff99a7_0_5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Sanajärjestys - </a:t>
            </a:r>
            <a:r>
              <a:rPr lang="fi-FI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Kysymy</a:t>
            </a:r>
            <a:r>
              <a:rPr lang="fi-FI"/>
              <a:t>slause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1764148fc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Kysymykset</a:t>
            </a:r>
            <a:endParaRPr dirty="0"/>
          </a:p>
        </p:txBody>
      </p:sp>
      <p:sp>
        <p:nvSpPr>
          <p:cNvPr id="94" name="Google Shape;94;gb1764148fc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Etsi kysymyksistä niiden subjekti ja predikaatti (verbit). 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Mikä on niiden keskinäinen järjestys?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Where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How </a:t>
            </a:r>
            <a:r>
              <a:rPr lang="fi-FI" dirty="0" err="1"/>
              <a:t>can</a:t>
            </a:r>
            <a:r>
              <a:rPr lang="fi-FI" dirty="0"/>
              <a:t> I help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sure?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it to?</a:t>
            </a:r>
            <a:endParaRPr dirty="0"/>
          </a:p>
        </p:txBody>
      </p:sp>
      <p:sp>
        <p:nvSpPr>
          <p:cNvPr id="95" name="Google Shape;95;gb1764148fc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243312F8-E2D5-43F8-BB07-8D68269B25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2a0ff99a7_0_1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Kysymykset</a:t>
            </a:r>
            <a:endParaRPr dirty="0"/>
          </a:p>
        </p:txBody>
      </p:sp>
      <p:sp>
        <p:nvSpPr>
          <p:cNvPr id="102" name="Google Shape;102;gb2a0ff99a7_0_1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Where</a:t>
            </a:r>
            <a:r>
              <a:rPr lang="fi-FI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they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How </a:t>
            </a:r>
            <a:r>
              <a:rPr lang="fi-FI" b="1" dirty="0" err="1"/>
              <a:t>can</a:t>
            </a:r>
            <a:r>
              <a:rPr lang="fi-FI" b="1" dirty="0"/>
              <a:t> I help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Are</a:t>
            </a:r>
            <a:r>
              <a:rPr lang="fi-FI" b="1" dirty="0"/>
              <a:t> </a:t>
            </a:r>
            <a:r>
              <a:rPr lang="fi-FI" b="1" dirty="0" err="1"/>
              <a:t>you</a:t>
            </a:r>
            <a:r>
              <a:rPr lang="fi-FI" dirty="0"/>
              <a:t> sure?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you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given</a:t>
            </a:r>
            <a:r>
              <a:rPr lang="fi-FI" dirty="0"/>
              <a:t> it to?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Kysymyksien sanajärjestys: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</a:t>
            </a:r>
            <a:r>
              <a:rPr lang="fi-FI" b="1" dirty="0">
                <a:solidFill>
                  <a:schemeClr val="bg2"/>
                </a:solidFill>
              </a:rPr>
              <a:t>(?-sana) + apuverbi + subjekti + pääverbi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gb2a0ff99a7_0_1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0D324CC-42F1-417E-8131-F223170F0F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2a0ff99a7_0_2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Do</a:t>
            </a:r>
            <a:r>
              <a:rPr lang="fi-FI" dirty="0"/>
              <a:t>/</a:t>
            </a:r>
            <a:r>
              <a:rPr lang="fi-FI" dirty="0" err="1"/>
              <a:t>does</a:t>
            </a:r>
            <a:r>
              <a:rPr lang="fi-FI" dirty="0"/>
              <a:t>/</a:t>
            </a:r>
            <a:r>
              <a:rPr lang="fi-FI" dirty="0" err="1"/>
              <a:t>did</a:t>
            </a:r>
            <a:endParaRPr dirty="0"/>
          </a:p>
        </p:txBody>
      </p:sp>
      <p:sp>
        <p:nvSpPr>
          <p:cNvPr id="110" name="Google Shape;110;gb2a0ff99a7_0_2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Jos lauseessa ei ole apuverbiä, mikä siihen lisätään?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Mikä muoto tulee silloin pääverbistä?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idea?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How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feel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miss me at </a:t>
            </a:r>
            <a:r>
              <a:rPr lang="fi-FI" dirty="0" err="1"/>
              <a:t>all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he go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alone</a:t>
            </a:r>
            <a:r>
              <a:rPr lang="fi-FI" dirty="0"/>
              <a:t>?</a:t>
            </a:r>
            <a:endParaRPr dirty="0"/>
          </a:p>
        </p:txBody>
      </p:sp>
      <p:sp>
        <p:nvSpPr>
          <p:cNvPr id="111" name="Google Shape;111;gb2a0ff99a7_0_2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1017BD4-5887-4F1C-A11A-690B22C3F9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2a0ff99a7_0_3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Do/does/did</a:t>
            </a:r>
            <a:endParaRPr/>
          </a:p>
        </p:txBody>
      </p:sp>
      <p:sp>
        <p:nvSpPr>
          <p:cNvPr id="118" name="Google Shape;118;gb2a0ff99a7_0_3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8980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b="1" dirty="0" err="1"/>
              <a:t>do</a:t>
            </a:r>
            <a:r>
              <a:rPr lang="fi-FI" b="1" dirty="0"/>
              <a:t> </a:t>
            </a:r>
            <a:r>
              <a:rPr lang="fi-FI" b="1" dirty="0" err="1"/>
              <a:t>they</a:t>
            </a:r>
            <a:r>
              <a:rPr lang="fi-FI" b="1" dirty="0"/>
              <a:t> </a:t>
            </a:r>
            <a:r>
              <a:rPr lang="fi-FI" b="1" dirty="0" err="1"/>
              <a:t>think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idea?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How </a:t>
            </a:r>
            <a:r>
              <a:rPr lang="fi-FI" b="1" dirty="0" err="1"/>
              <a:t>does</a:t>
            </a:r>
            <a:r>
              <a:rPr lang="fi-FI" b="1" dirty="0"/>
              <a:t> </a:t>
            </a:r>
            <a:r>
              <a:rPr lang="fi-FI" b="1" dirty="0" err="1"/>
              <a:t>she</a:t>
            </a:r>
            <a:r>
              <a:rPr lang="fi-FI" b="1" dirty="0"/>
              <a:t> </a:t>
            </a:r>
            <a:r>
              <a:rPr lang="fi-FI" b="1" dirty="0" err="1"/>
              <a:t>feel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Did</a:t>
            </a:r>
            <a:r>
              <a:rPr lang="fi-FI" b="1" dirty="0"/>
              <a:t> </a:t>
            </a:r>
            <a:r>
              <a:rPr lang="fi-FI" b="1" dirty="0" err="1"/>
              <a:t>you</a:t>
            </a:r>
            <a:r>
              <a:rPr lang="fi-FI" b="1" dirty="0"/>
              <a:t> miss</a:t>
            </a:r>
            <a:r>
              <a:rPr lang="fi-FI" dirty="0"/>
              <a:t> me at </a:t>
            </a:r>
            <a:r>
              <a:rPr lang="fi-FI" dirty="0" err="1"/>
              <a:t>all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b="1" dirty="0" err="1"/>
              <a:t>did</a:t>
            </a:r>
            <a:r>
              <a:rPr lang="fi-FI" b="1" dirty="0"/>
              <a:t> he go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alone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 apuverbiä ei ole, lisätään </a:t>
            </a:r>
            <a:r>
              <a:rPr lang="fi-FI" b="1" i="1" dirty="0" err="1">
                <a:solidFill>
                  <a:schemeClr val="bg2"/>
                </a:solidFill>
              </a:rPr>
              <a:t>do</a:t>
            </a:r>
            <a:r>
              <a:rPr lang="fi-FI" b="1" i="1" dirty="0">
                <a:solidFill>
                  <a:schemeClr val="bg2"/>
                </a:solidFill>
              </a:rPr>
              <a:t>/</a:t>
            </a:r>
            <a:r>
              <a:rPr lang="fi-FI" b="1" i="1" dirty="0" err="1">
                <a:solidFill>
                  <a:schemeClr val="bg2"/>
                </a:solidFill>
              </a:rPr>
              <a:t>does</a:t>
            </a:r>
            <a:r>
              <a:rPr lang="fi-FI" b="1" i="1" dirty="0">
                <a:solidFill>
                  <a:schemeClr val="bg2"/>
                </a:solidFill>
              </a:rPr>
              <a:t>/</a:t>
            </a:r>
            <a:r>
              <a:rPr lang="fi-FI" b="1" i="1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Pääverbistä tulee silloin perusmuoto.</a:t>
            </a: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Muista: </a:t>
            </a:r>
            <a:r>
              <a:rPr lang="fi-FI" b="1" i="1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-verbi on poikkeus.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dirty="0">
                <a:solidFill>
                  <a:schemeClr val="bg2"/>
                </a:solidFill>
              </a:rPr>
              <a:t>	</a:t>
            </a:r>
            <a:r>
              <a:rPr lang="fi-FI" b="1" dirty="0" err="1">
                <a:solidFill>
                  <a:schemeClr val="tx1"/>
                </a:solidFill>
              </a:rPr>
              <a:t>Are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you</a:t>
            </a:r>
            <a:r>
              <a:rPr lang="fi-FI" dirty="0">
                <a:solidFill>
                  <a:schemeClr val="tx1"/>
                </a:solidFill>
              </a:rPr>
              <a:t> home </a:t>
            </a:r>
            <a:r>
              <a:rPr lang="fi-FI" dirty="0" err="1">
                <a:solidFill>
                  <a:schemeClr val="tx1"/>
                </a:solidFill>
              </a:rPr>
              <a:t>tonight</a:t>
            </a:r>
            <a:r>
              <a:rPr lang="fi-FI" dirty="0">
                <a:solidFill>
                  <a:schemeClr val="tx1"/>
                </a:solidFill>
              </a:rPr>
              <a:t>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dirty="0">
                <a:solidFill>
                  <a:schemeClr val="bg2"/>
                </a:solidFill>
              </a:rPr>
              <a:t>	Sen kanssa ei käytetä </a:t>
            </a:r>
            <a:r>
              <a:rPr lang="fi-FI" b="1" i="1" dirty="0" err="1">
                <a:solidFill>
                  <a:schemeClr val="bg2"/>
                </a:solidFill>
              </a:rPr>
              <a:t>do</a:t>
            </a:r>
            <a:r>
              <a:rPr lang="fi-FI" b="1" i="1" dirty="0">
                <a:solidFill>
                  <a:schemeClr val="bg2"/>
                </a:solidFill>
              </a:rPr>
              <a:t>/</a:t>
            </a:r>
            <a:r>
              <a:rPr lang="fi-FI" b="1" i="1" dirty="0" err="1">
                <a:solidFill>
                  <a:schemeClr val="bg2"/>
                </a:solidFill>
              </a:rPr>
              <a:t>does</a:t>
            </a:r>
            <a:r>
              <a:rPr lang="fi-FI" b="1" i="1" dirty="0">
                <a:solidFill>
                  <a:schemeClr val="bg2"/>
                </a:solidFill>
              </a:rPr>
              <a:t>/</a:t>
            </a:r>
            <a:r>
              <a:rPr lang="fi-FI" b="1" i="1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-apuverbiä.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9" name="Google Shape;119;gb2a0ff99a7_0_3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E5DC8BB-6909-4146-A9AC-8FA9FCBD98C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2a0ff99a7_0_3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Kysymyssana subjekti</a:t>
            </a:r>
            <a:endParaRPr/>
          </a:p>
        </p:txBody>
      </p:sp>
      <p:sp>
        <p:nvSpPr>
          <p:cNvPr id="126" name="Google Shape;126;gb2a0ff99a7_0_37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Etsi kysymyksistä niiden subjekti. </a:t>
            </a: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Milloin </a:t>
            </a:r>
            <a:r>
              <a:rPr lang="fi-FI" b="1" i="1" dirty="0" err="1">
                <a:solidFill>
                  <a:schemeClr val="bg2"/>
                </a:solidFill>
              </a:rPr>
              <a:t>do</a:t>
            </a:r>
            <a:r>
              <a:rPr lang="fi-FI" b="1" dirty="0">
                <a:solidFill>
                  <a:schemeClr val="bg2"/>
                </a:solidFill>
              </a:rPr>
              <a:t>-apuverbiä ei tarvita?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help?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helped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give</a:t>
            </a:r>
            <a:r>
              <a:rPr lang="fi-FI" dirty="0"/>
              <a:t> to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gave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idea?</a:t>
            </a:r>
            <a:endParaRPr dirty="0"/>
          </a:p>
        </p:txBody>
      </p:sp>
      <p:sp>
        <p:nvSpPr>
          <p:cNvPr id="127" name="Google Shape;127;gb2a0ff99a7_0_3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04B9A17-B100-4CEB-8C80-4C9364E2D7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b2a0ff99a7_0_4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Kysymyssana subjekti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b2a0ff99a7_0_4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b="1" dirty="0" err="1"/>
              <a:t>you</a:t>
            </a:r>
            <a:r>
              <a:rPr lang="fi-FI" dirty="0"/>
              <a:t> help?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Who</a:t>
            </a:r>
            <a:r>
              <a:rPr lang="fi-FI" b="1" dirty="0"/>
              <a:t> </a:t>
            </a:r>
            <a:r>
              <a:rPr lang="fi-FI" dirty="0" err="1"/>
              <a:t>helped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b="1" dirty="0" err="1"/>
              <a:t>they</a:t>
            </a:r>
            <a:r>
              <a:rPr lang="fi-FI" b="1" dirty="0"/>
              <a:t> </a:t>
            </a:r>
            <a:r>
              <a:rPr lang="fi-FI" dirty="0" err="1"/>
              <a:t>give</a:t>
            </a:r>
            <a:r>
              <a:rPr lang="fi-FI" dirty="0"/>
              <a:t> to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What</a:t>
            </a:r>
            <a:r>
              <a:rPr lang="fi-FI" b="1" dirty="0"/>
              <a:t> </a:t>
            </a:r>
            <a:r>
              <a:rPr lang="fi-FI" dirty="0" err="1"/>
              <a:t>gave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idea?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 kysymyssana on lauseen subjekti, </a:t>
            </a:r>
            <a:r>
              <a:rPr lang="fi-FI" b="1" i="1" dirty="0" err="1">
                <a:solidFill>
                  <a:schemeClr val="bg2"/>
                </a:solidFill>
              </a:rPr>
              <a:t>do</a:t>
            </a:r>
            <a:r>
              <a:rPr lang="fi-FI" dirty="0">
                <a:solidFill>
                  <a:schemeClr val="bg2"/>
                </a:solidFill>
              </a:rPr>
              <a:t>-apuverbiä ei käytetä.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chemeClr val="bg2"/>
                </a:solidFill>
              </a:rPr>
              <a:t>?-sana</a:t>
            </a:r>
            <a:r>
              <a:rPr lang="fi-FI" dirty="0">
                <a:solidFill>
                  <a:schemeClr val="bg2"/>
                </a:solidFill>
              </a:rPr>
              <a:t> + (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do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/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does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/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) + </a:t>
            </a:r>
            <a:r>
              <a:rPr lang="fi-FI" b="1" dirty="0">
                <a:solidFill>
                  <a:schemeClr val="bg2"/>
                </a:solidFill>
              </a:rPr>
              <a:t>subjekti</a:t>
            </a:r>
            <a:r>
              <a:rPr lang="fi-FI" dirty="0">
                <a:solidFill>
                  <a:schemeClr val="bg2"/>
                </a:solidFill>
              </a:rPr>
              <a:t> + pääverbi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35;gb2a0ff99a7_0_4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D5AB0C8-51B3-4D86-9C64-06006BD195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b2a0ff99a7_0_5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Practise.</a:t>
            </a:r>
            <a:endParaRPr/>
          </a:p>
        </p:txBody>
      </p:sp>
      <p:sp>
        <p:nvSpPr>
          <p:cNvPr id="142" name="Google Shape;142;gb2a0ff99a7_0_5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25523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1. Minne meidän pitäisi mennä?</a:t>
            </a:r>
            <a:endParaRPr dirty="0"/>
          </a:p>
          <a:p>
            <a:pPr lvl="0" indent="0" algn="l" rtl="0">
              <a:spcBef>
                <a:spcPts val="2000"/>
              </a:spcBef>
              <a:spcAft>
                <a:spcPts val="0"/>
              </a:spcAft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Where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go?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Miksi et ole värjännyt hiuksiasi?</a:t>
            </a:r>
            <a:endParaRPr dirty="0"/>
          </a:p>
          <a:p>
            <a:pPr lvl="0" indent="0" algn="l" rtl="0">
              <a:spcBef>
                <a:spcPts val="2000"/>
              </a:spcBef>
              <a:spcAft>
                <a:spcPts val="0"/>
              </a:spcAft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dyed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hair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Kuinka Sam voi sanoa niin?</a:t>
            </a:r>
            <a:endParaRPr dirty="0"/>
          </a:p>
          <a:p>
            <a:pPr lvl="0" indent="0" algn="l" rtl="0">
              <a:spcBef>
                <a:spcPts val="2000"/>
              </a:spcBef>
              <a:spcAft>
                <a:spcPts val="0"/>
              </a:spcAft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How </a:t>
            </a:r>
            <a:r>
              <a:rPr lang="fi-FI" dirty="0" err="1">
                <a:solidFill>
                  <a:schemeClr val="bg2"/>
                </a:solidFill>
              </a:rPr>
              <a:t>can</a:t>
            </a:r>
            <a:r>
              <a:rPr lang="fi-FI" dirty="0">
                <a:solidFill>
                  <a:schemeClr val="bg2"/>
                </a:solidFill>
              </a:rPr>
              <a:t> Sam </a:t>
            </a:r>
            <a:r>
              <a:rPr lang="fi-FI" dirty="0" err="1">
                <a:solidFill>
                  <a:schemeClr val="bg2"/>
                </a:solidFill>
              </a:rPr>
              <a:t>say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so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Olisitko ostanut tätä autoa?</a:t>
            </a:r>
            <a:endParaRPr dirty="0"/>
          </a:p>
          <a:p>
            <a:pPr lvl="0" indent="0" algn="l" rtl="0">
              <a:spcBef>
                <a:spcPts val="2000"/>
              </a:spcBef>
              <a:spcAft>
                <a:spcPts val="0"/>
              </a:spcAft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bought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this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car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43" name="Google Shape;143;gb2a0ff99a7_0_5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F29FC33-8F45-4EB8-9F37-3D702CC18B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2a0ff99a7_0_5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50" name="Google Shape;150;gb2a0ff99a7_0_58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200" cy="104217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Miksi Tom nauroi?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 Tom </a:t>
            </a:r>
            <a:r>
              <a:rPr lang="fi-FI" dirty="0" err="1">
                <a:solidFill>
                  <a:schemeClr val="bg2"/>
                </a:solidFill>
              </a:rPr>
              <a:t>laugh</a:t>
            </a:r>
            <a:r>
              <a:rPr lang="fi-FI" dirty="0">
                <a:solidFill>
                  <a:schemeClr val="bg2"/>
                </a:solidFill>
              </a:rPr>
              <a:t>? 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/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Why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was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 Tom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laughing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?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Mitä mieltä isäsi on tästä?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does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father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think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about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this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Ettekö tiedä, kuka se oli?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Don’t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know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who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Mitähän he tarkoittivat sillä?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mean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with</a:t>
            </a:r>
            <a:r>
              <a:rPr lang="fi-FI" dirty="0">
                <a:solidFill>
                  <a:schemeClr val="bg2"/>
                </a:solidFill>
              </a:rPr>
              <a:t> it? / I </a:t>
            </a:r>
            <a:r>
              <a:rPr lang="fi-FI" dirty="0" err="1">
                <a:solidFill>
                  <a:schemeClr val="bg2"/>
                </a:solidFill>
              </a:rPr>
              <a:t>wonder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meant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with</a:t>
            </a:r>
            <a:r>
              <a:rPr lang="fi-FI" dirty="0">
                <a:solidFill>
                  <a:schemeClr val="bg2"/>
                </a:solidFill>
              </a:rPr>
              <a:t> it. </a:t>
            </a:r>
            <a:endParaRPr dirty="0">
              <a:solidFill>
                <a:schemeClr val="bg2"/>
              </a:solidFill>
            </a:endParaRPr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sz="4800" dirty="0">
                <a:solidFill>
                  <a:schemeClr val="bg2"/>
                </a:solidFill>
              </a:rPr>
              <a:t>N.B. Jälkimmäisessä on epäsuora kysymys, josta tulee </a:t>
            </a:r>
            <a:r>
              <a:rPr lang="fi-FI" sz="4800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puhetta</a:t>
            </a:r>
            <a:r>
              <a:rPr lang="fi-FI" sz="4800" dirty="0">
                <a:solidFill>
                  <a:schemeClr val="bg2"/>
                </a:solidFill>
              </a:rPr>
              <a:t> myöhemmin.</a:t>
            </a:r>
            <a:endParaRPr sz="4800" dirty="0">
              <a:solidFill>
                <a:schemeClr val="bg2"/>
              </a:solidFill>
            </a:endParaRPr>
          </a:p>
        </p:txBody>
      </p:sp>
      <p:sp>
        <p:nvSpPr>
          <p:cNvPr id="151" name="Google Shape;151;gb2a0ff99a7_0_58"/>
          <p:cNvSpPr txBox="1">
            <a:spLocks noGrp="1"/>
          </p:cNvSpPr>
          <p:nvPr>
            <p:ph type="sldNum" idx="12"/>
          </p:nvPr>
        </p:nvSpPr>
        <p:spPr>
          <a:xfrm>
            <a:off x="17221200" y="12571592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8B29893-3F60-42C5-8DCD-4264A5C4B9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511</Words>
  <Application>Microsoft Office PowerPoint</Application>
  <PresentationFormat>Mukautettu</PresentationFormat>
  <Paragraphs>98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Sanajärjestys - Kysymyslause</vt:lpstr>
      <vt:lpstr>Kysymykset</vt:lpstr>
      <vt:lpstr>Kysymykset</vt:lpstr>
      <vt:lpstr>Do/does/did</vt:lpstr>
      <vt:lpstr>Do/does/did</vt:lpstr>
      <vt:lpstr>Kysymyssana subjekti</vt:lpstr>
      <vt:lpstr>Kysymyssana subjekti 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Sanajärjestys - Kysymyslause</dc:title>
  <dc:creator>Väänänen Anna</dc:creator>
  <cp:lastModifiedBy>Mölsä Salla</cp:lastModifiedBy>
  <cp:revision>1</cp:revision>
  <dcterms:created xsi:type="dcterms:W3CDTF">2020-05-05T09:10:38Z</dcterms:created>
  <dcterms:modified xsi:type="dcterms:W3CDTF">2021-02-15T08:06:58Z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