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1pPr>
    <a:lvl2pPr marL="0" marR="0" indent="2286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2pPr>
    <a:lvl3pPr marL="0" marR="0" indent="4572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3pPr>
    <a:lvl4pPr marL="0" marR="0" indent="6858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4pPr>
    <a:lvl5pPr marL="0" marR="0" indent="9144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5pPr>
    <a:lvl6pPr marL="0" marR="0" indent="11430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6pPr>
    <a:lvl7pPr marL="0" marR="0" indent="13716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7pPr>
    <a:lvl8pPr marL="0" marR="0" indent="16002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8pPr>
    <a:lvl9pPr marL="0" marR="0" indent="18288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b="def" i="def"/>
      <a:tcStyle>
        <a:tcBdr/>
        <a:fill>
          <a:solidFill>
            <a:srgbClr val="CBCBCB">
              <a:alpha val="25000"/>
            </a:srgbClr>
          </a:solidFill>
        </a:fill>
      </a:tcStyle>
    </a:band2H>
    <a:firstCol>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Ref idx="minor">
          <a:srgbClr val="FFFFFF"/>
        </a:fontRef>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Ref idx="minor">
          <a:schemeClr val="accent2">
            <a:satOff val="-3676"/>
            <a:lumOff val="-12171"/>
          </a:schemeClr>
        </a:fontRef>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Ref idx="minor">
          <a:srgbClr val="FFFFFF"/>
        </a:fontRef>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b="def" i="def"/>
      <a:tcStyle>
        <a:tcBdr/>
        <a:fill>
          <a:solidFill>
            <a:srgbClr val="A8A861">
              <a:alpha val="27000"/>
            </a:srgbClr>
          </a:solidFill>
        </a:fill>
      </a:tcStyle>
    </a:band2H>
    <a:firstCol>
      <a:tcTxStyle b="off" i="off">
        <a:fontRef idx="minor">
          <a:srgbClr val="FFFFFF"/>
        </a:fontRef>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b="def" i="def"/>
      <a:tcStyle>
        <a:tcBdr/>
        <a:fill>
          <a:solidFill>
            <a:srgbClr val="CBCBCB">
              <a:alpha val="36000"/>
            </a:srgbClr>
          </a:solidFill>
        </a:fill>
      </a:tcStyle>
    </a:band2H>
    <a:firstCol>
      <a:tcTxStyle b="off" i="off">
        <a:fontRef idx="minor">
          <a:srgbClr val="5C5C5C"/>
        </a:fontRef>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b="def" i="def"/>
      <a:tcStyle>
        <a:tcBdr/>
        <a:fill>
          <a:solidFill>
            <a:srgbClr val="AEAEAE">
              <a:alpha val="25000"/>
            </a:srgbClr>
          </a:solidFill>
        </a:fill>
      </a:tcStyle>
    </a:band2H>
    <a:firstCol>
      <a:tcTxStyle b="off" i="off">
        <a:fontRef idx="minor">
          <a:srgbClr val="5C5C5C"/>
        </a:fontRef>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Ref idx="minor">
          <a:srgbClr val="5C5C5C"/>
        </a:fontRef>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Ref idx="minor">
          <a:srgbClr val="5C5C5C"/>
        </a:fontRef>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Otsikko ja alaotsikko">
    <p:spTree>
      <p:nvGrpSpPr>
        <p:cNvPr id="1" name=""/>
        <p:cNvGrpSpPr/>
        <p:nvPr/>
      </p:nvGrpSpPr>
      <p:grpSpPr>
        <a:xfrm>
          <a:off x="0" y="0"/>
          <a:ext cx="0" cy="0"/>
          <a:chOff x="0" y="0"/>
          <a:chExt cx="0" cy="0"/>
        </a:xfrm>
      </p:grpSpPr>
      <p:sp>
        <p:nvSpPr>
          <p:cNvPr id="11" name="Viiva"/>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2" name="Otsikkoteksti"/>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Otsikkoteksti</a:t>
            </a:r>
          </a:p>
        </p:txBody>
      </p:sp>
      <p:sp>
        <p:nvSpPr>
          <p:cNvPr id="13" name="Leipätekstin taso yksi…"/>
          <p:cNvSpPr txBox="1"/>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i="1" sz="4800">
                <a:solidFill>
                  <a:srgbClr val="747676"/>
                </a:solidFill>
              </a:defRPr>
            </a:lvl1pPr>
            <a:lvl2pPr marL="0" indent="228600" algn="ctr">
              <a:lnSpc>
                <a:spcPct val="70000"/>
              </a:lnSpc>
              <a:spcBef>
                <a:spcPts val="0"/>
              </a:spcBef>
              <a:buSzTx/>
              <a:buFontTx/>
              <a:buNone/>
              <a:defRPr i="1" sz="4800">
                <a:solidFill>
                  <a:srgbClr val="747676"/>
                </a:solidFill>
              </a:defRPr>
            </a:lvl2pPr>
            <a:lvl3pPr marL="0" indent="457200" algn="ctr">
              <a:lnSpc>
                <a:spcPct val="70000"/>
              </a:lnSpc>
              <a:spcBef>
                <a:spcPts val="0"/>
              </a:spcBef>
              <a:buSzTx/>
              <a:buFontTx/>
              <a:buNone/>
              <a:defRPr i="1" sz="4800">
                <a:solidFill>
                  <a:srgbClr val="747676"/>
                </a:solidFill>
              </a:defRPr>
            </a:lvl3pPr>
            <a:lvl4pPr marL="0" indent="685800" algn="ctr">
              <a:lnSpc>
                <a:spcPct val="70000"/>
              </a:lnSpc>
              <a:spcBef>
                <a:spcPts val="0"/>
              </a:spcBef>
              <a:buSzTx/>
              <a:buFontTx/>
              <a:buNone/>
              <a:defRPr i="1" sz="4800">
                <a:solidFill>
                  <a:srgbClr val="747676"/>
                </a:solidFill>
              </a:defRPr>
            </a:lvl4pPr>
            <a:lvl5pPr marL="0" indent="914400" algn="ctr">
              <a:lnSpc>
                <a:spcPct val="70000"/>
              </a:lnSpc>
              <a:spcBef>
                <a:spcPts val="0"/>
              </a:spcBef>
              <a:buSzTx/>
              <a:buFontTx/>
              <a:buNone/>
              <a:defRPr i="1" sz="4800">
                <a:solidFill>
                  <a:srgbClr val="747676"/>
                </a:solidFill>
              </a:defRPr>
            </a:lvl5p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14" name="Dian numero"/>
          <p:cNvSpPr txBox="1"/>
          <p:nvPr>
            <p:ph type="sldNum" sz="quarter" idx="2"/>
          </p:nvPr>
        </p:nvSpPr>
        <p:spPr>
          <a:xfrm>
            <a:off x="12088552"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Lainaus">
    <p:spTree>
      <p:nvGrpSpPr>
        <p:cNvPr id="1" name=""/>
        <p:cNvGrpSpPr/>
        <p:nvPr/>
      </p:nvGrpSpPr>
      <p:grpSpPr>
        <a:xfrm>
          <a:off x="0" y="0"/>
          <a:ext cx="0" cy="0"/>
          <a:chOff x="0" y="0"/>
          <a:chExt cx="0" cy="0"/>
        </a:xfrm>
      </p:grpSpPr>
      <p:sp>
        <p:nvSpPr>
          <p:cNvPr id="101" name="”"/>
          <p:cNvSpPr txBox="1"/>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0" spc="0" sz="21000">
                <a:solidFill>
                  <a:srgbClr val="E4E4E4"/>
                </a:solidFill>
                <a:latin typeface="Baskerville"/>
                <a:ea typeface="Baskerville"/>
                <a:cs typeface="Baskerville"/>
                <a:sym typeface="Baskerville"/>
              </a:defRPr>
            </a:lvl1pPr>
          </a:lstStyle>
          <a:p>
            <a:pPr/>
            <a:r>
              <a:t>”</a:t>
            </a:r>
          </a:p>
        </p:txBody>
      </p:sp>
      <p:sp>
        <p:nvSpPr>
          <p:cNvPr id="102" name="Kirjoita lainaus tähän."/>
          <p:cNvSpPr txBox="1"/>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pPr/>
            <a:r>
              <a:t>Kirjoita lainaus tähän.</a:t>
            </a:r>
          </a:p>
        </p:txBody>
      </p:sp>
      <p:sp>
        <p:nvSpPr>
          <p:cNvPr id="103" name="- Johnny Appleseed"/>
          <p:cNvSpPr txBox="1"/>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i="1" sz="4800">
                <a:solidFill>
                  <a:srgbClr val="6B6D6D"/>
                </a:solidFill>
              </a:defRPr>
            </a:lvl1pPr>
          </a:lstStyle>
          <a:p>
            <a:pPr/>
            <a:r>
              <a:t>- Johnny Appleseed</a:t>
            </a:r>
          </a:p>
        </p:txBody>
      </p:sp>
      <p:sp>
        <p:nvSpPr>
          <p:cNvPr id="104"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Kuva">
    <p:spTree>
      <p:nvGrpSpPr>
        <p:cNvPr id="1" name=""/>
        <p:cNvGrpSpPr/>
        <p:nvPr/>
      </p:nvGrpSpPr>
      <p:grpSpPr>
        <a:xfrm>
          <a:off x="0" y="0"/>
          <a:ext cx="0" cy="0"/>
          <a:chOff x="0" y="0"/>
          <a:chExt cx="0" cy="0"/>
        </a:xfrm>
      </p:grpSpPr>
      <p:sp>
        <p:nvSpPr>
          <p:cNvPr id="111" name="Kuva"/>
          <p:cNvSpPr/>
          <p:nvPr>
            <p:ph type="pic" idx="13"/>
          </p:nvPr>
        </p:nvSpPr>
        <p:spPr>
          <a:xfrm>
            <a:off x="0" y="0"/>
            <a:ext cx="13004800" cy="9753600"/>
          </a:xfrm>
          <a:prstGeom prst="rect">
            <a:avLst/>
          </a:prstGeom>
        </p:spPr>
        <p:txBody>
          <a:bodyPr lIns="91439" tIns="45719" rIns="91439" bIns="45719">
            <a:noAutofit/>
          </a:bodyPr>
          <a:lstStyle/>
          <a:p>
            <a:pPr/>
          </a:p>
        </p:txBody>
      </p:sp>
      <p:sp>
        <p:nvSpPr>
          <p:cNvPr id="112" name="Dian numero"/>
          <p:cNvSpPr txBox="1"/>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yhjä">
    <p:spTree>
      <p:nvGrpSpPr>
        <p:cNvPr id="1" name=""/>
        <p:cNvGrpSpPr/>
        <p:nvPr/>
      </p:nvGrpSpPr>
      <p:grpSpPr>
        <a:xfrm>
          <a:off x="0" y="0"/>
          <a:ext cx="0" cy="0"/>
          <a:chOff x="0" y="0"/>
          <a:chExt cx="0" cy="0"/>
        </a:xfrm>
      </p:grpSpPr>
      <p:sp>
        <p:nvSpPr>
          <p:cNvPr id="119"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Kuva – vaaka">
    <p:spTree>
      <p:nvGrpSpPr>
        <p:cNvPr id="1" name=""/>
        <p:cNvGrpSpPr/>
        <p:nvPr/>
      </p:nvGrpSpPr>
      <p:grpSpPr>
        <a:xfrm>
          <a:off x="0" y="0"/>
          <a:ext cx="0" cy="0"/>
          <a:chOff x="0" y="0"/>
          <a:chExt cx="0" cy="0"/>
        </a:xfrm>
      </p:grpSpPr>
      <p:sp>
        <p:nvSpPr>
          <p:cNvPr id="21" name="Kuva"/>
          <p:cNvSpPr/>
          <p:nvPr>
            <p:ph type="pic" idx="13"/>
          </p:nvPr>
        </p:nvSpPr>
        <p:spPr>
          <a:xfrm>
            <a:off x="0" y="0"/>
            <a:ext cx="13004800" cy="9753600"/>
          </a:xfrm>
          <a:prstGeom prst="rect">
            <a:avLst/>
          </a:prstGeom>
        </p:spPr>
        <p:txBody>
          <a:bodyPr lIns="91439" tIns="45719" rIns="91439" bIns="45719">
            <a:noAutofit/>
          </a:bodyPr>
          <a:lstStyle/>
          <a:p>
            <a:pPr/>
          </a:p>
        </p:txBody>
      </p:sp>
      <p:sp>
        <p:nvSpPr>
          <p:cNvPr id="22" name="Suorakulmio"/>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mn-lt"/>
                <a:ea typeface="+mn-ea"/>
                <a:cs typeface="+mn-cs"/>
                <a:sym typeface="DIN Alternate"/>
              </a:defRPr>
            </a:pPr>
          </a:p>
        </p:txBody>
      </p:sp>
      <p:sp>
        <p:nvSpPr>
          <p:cNvPr id="23" name="Viiva"/>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4" name="Otsikkoteksti"/>
          <p:cNvSpPr txBox="1"/>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pPr/>
            <a:r>
              <a:t>Otsikkoteksti</a:t>
            </a:r>
          </a:p>
        </p:txBody>
      </p:sp>
      <p:sp>
        <p:nvSpPr>
          <p:cNvPr id="25" name="Leipätekstin taso yksi…"/>
          <p:cNvSpPr txBox="1"/>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i="1" sz="4800">
                <a:solidFill>
                  <a:srgbClr val="747676"/>
                </a:solidFill>
              </a:defRPr>
            </a:lvl1pPr>
            <a:lvl2pPr marL="0" indent="228600" algn="r">
              <a:lnSpc>
                <a:spcPct val="70000"/>
              </a:lnSpc>
              <a:spcBef>
                <a:spcPts val="600"/>
              </a:spcBef>
              <a:buSzTx/>
              <a:buFontTx/>
              <a:buNone/>
              <a:defRPr i="1" sz="4800">
                <a:solidFill>
                  <a:srgbClr val="747676"/>
                </a:solidFill>
              </a:defRPr>
            </a:lvl2pPr>
            <a:lvl3pPr marL="0" indent="457200" algn="r">
              <a:lnSpc>
                <a:spcPct val="70000"/>
              </a:lnSpc>
              <a:spcBef>
                <a:spcPts val="600"/>
              </a:spcBef>
              <a:buSzTx/>
              <a:buFontTx/>
              <a:buNone/>
              <a:defRPr i="1" sz="4800">
                <a:solidFill>
                  <a:srgbClr val="747676"/>
                </a:solidFill>
              </a:defRPr>
            </a:lvl3pPr>
            <a:lvl4pPr marL="0" indent="685800" algn="r">
              <a:lnSpc>
                <a:spcPct val="70000"/>
              </a:lnSpc>
              <a:spcBef>
                <a:spcPts val="600"/>
              </a:spcBef>
              <a:buSzTx/>
              <a:buFontTx/>
              <a:buNone/>
              <a:defRPr i="1" sz="4800">
                <a:solidFill>
                  <a:srgbClr val="747676"/>
                </a:solidFill>
              </a:defRPr>
            </a:lvl4pPr>
            <a:lvl5pPr marL="0" indent="914400" algn="r">
              <a:lnSpc>
                <a:spcPct val="70000"/>
              </a:lnSpc>
              <a:spcBef>
                <a:spcPts val="600"/>
              </a:spcBef>
              <a:buSzTx/>
              <a:buFontTx/>
              <a:buNone/>
              <a:defRPr i="1" sz="4800">
                <a:solidFill>
                  <a:srgbClr val="747676"/>
                </a:solidFill>
              </a:defRPr>
            </a:lvl5p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26" name="Dian numero"/>
          <p:cNvSpPr txBox="1"/>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Otsikko – keski">
    <p:spTree>
      <p:nvGrpSpPr>
        <p:cNvPr id="1" name=""/>
        <p:cNvGrpSpPr/>
        <p:nvPr/>
      </p:nvGrpSpPr>
      <p:grpSpPr>
        <a:xfrm>
          <a:off x="0" y="0"/>
          <a:ext cx="0" cy="0"/>
          <a:chOff x="0" y="0"/>
          <a:chExt cx="0" cy="0"/>
        </a:xfrm>
      </p:grpSpPr>
      <p:sp>
        <p:nvSpPr>
          <p:cNvPr id="33" name="Otsikkoteksti"/>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Otsikkoteksti</a:t>
            </a:r>
          </a:p>
        </p:txBody>
      </p:sp>
      <p:sp>
        <p:nvSpPr>
          <p:cNvPr id="34" name="Dian numero"/>
          <p:cNvSpPr txBox="1"/>
          <p:nvPr>
            <p:ph type="sldNum" sz="quarter" idx="2"/>
          </p:nvPr>
        </p:nvSpPr>
        <p:spPr>
          <a:xfrm>
            <a:off x="12083465"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Kuva – pysty">
    <p:spTree>
      <p:nvGrpSpPr>
        <p:cNvPr id="1" name=""/>
        <p:cNvGrpSpPr/>
        <p:nvPr/>
      </p:nvGrpSpPr>
      <p:grpSpPr>
        <a:xfrm>
          <a:off x="0" y="0"/>
          <a:ext cx="0" cy="0"/>
          <a:chOff x="0" y="0"/>
          <a:chExt cx="0" cy="0"/>
        </a:xfrm>
      </p:grpSpPr>
      <p:sp>
        <p:nvSpPr>
          <p:cNvPr id="41" name="Kuva"/>
          <p:cNvSpPr/>
          <p:nvPr>
            <p:ph type="pic" idx="13"/>
          </p:nvPr>
        </p:nvSpPr>
        <p:spPr>
          <a:xfrm>
            <a:off x="7531100" y="0"/>
            <a:ext cx="5473700" cy="9753600"/>
          </a:xfrm>
          <a:prstGeom prst="rect">
            <a:avLst/>
          </a:prstGeom>
        </p:spPr>
        <p:txBody>
          <a:bodyPr lIns="91439" tIns="45719" rIns="91439" bIns="45719">
            <a:noAutofit/>
          </a:bodyPr>
          <a:lstStyle/>
          <a:p>
            <a:pPr/>
          </a:p>
        </p:txBody>
      </p:sp>
      <p:sp>
        <p:nvSpPr>
          <p:cNvPr id="42" name="Viiva"/>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43" name="Otsikkoteksti"/>
          <p:cNvSpPr txBox="1"/>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pPr/>
            <a:r>
              <a:t>Otsikkoteksti</a:t>
            </a:r>
          </a:p>
        </p:txBody>
      </p:sp>
      <p:sp>
        <p:nvSpPr>
          <p:cNvPr id="44" name="Leipätekstin taso yksi…"/>
          <p:cNvSpPr txBox="1"/>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i="1" sz="4800">
                <a:solidFill>
                  <a:srgbClr val="747676"/>
                </a:solidFill>
              </a:defRPr>
            </a:lvl1pPr>
            <a:lvl2pPr marL="0" indent="228600" algn="r">
              <a:lnSpc>
                <a:spcPct val="70000"/>
              </a:lnSpc>
              <a:spcBef>
                <a:spcPts val="600"/>
              </a:spcBef>
              <a:buSzTx/>
              <a:buFontTx/>
              <a:buNone/>
              <a:defRPr i="1" sz="4800">
                <a:solidFill>
                  <a:srgbClr val="747676"/>
                </a:solidFill>
              </a:defRPr>
            </a:lvl2pPr>
            <a:lvl3pPr marL="0" indent="457200" algn="r">
              <a:lnSpc>
                <a:spcPct val="70000"/>
              </a:lnSpc>
              <a:spcBef>
                <a:spcPts val="600"/>
              </a:spcBef>
              <a:buSzTx/>
              <a:buFontTx/>
              <a:buNone/>
              <a:defRPr i="1" sz="4800">
                <a:solidFill>
                  <a:srgbClr val="747676"/>
                </a:solidFill>
              </a:defRPr>
            </a:lvl3pPr>
            <a:lvl4pPr marL="0" indent="685800" algn="r">
              <a:lnSpc>
                <a:spcPct val="70000"/>
              </a:lnSpc>
              <a:spcBef>
                <a:spcPts val="600"/>
              </a:spcBef>
              <a:buSzTx/>
              <a:buFontTx/>
              <a:buNone/>
              <a:defRPr i="1" sz="4800">
                <a:solidFill>
                  <a:srgbClr val="747676"/>
                </a:solidFill>
              </a:defRPr>
            </a:lvl4pPr>
            <a:lvl5pPr marL="0" indent="914400" algn="r">
              <a:lnSpc>
                <a:spcPct val="70000"/>
              </a:lnSpc>
              <a:spcBef>
                <a:spcPts val="600"/>
              </a:spcBef>
              <a:buSzTx/>
              <a:buFontTx/>
              <a:buNone/>
              <a:defRPr i="1" sz="4800">
                <a:solidFill>
                  <a:srgbClr val="747676"/>
                </a:solidFill>
              </a:defRPr>
            </a:lvl5p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45" name="Dian numero"/>
          <p:cNvSpPr txBox="1"/>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Otsikko – ylä">
    <p:spTree>
      <p:nvGrpSpPr>
        <p:cNvPr id="1" name=""/>
        <p:cNvGrpSpPr/>
        <p:nvPr/>
      </p:nvGrpSpPr>
      <p:grpSpPr>
        <a:xfrm>
          <a:off x="0" y="0"/>
          <a:ext cx="0" cy="0"/>
          <a:chOff x="0" y="0"/>
          <a:chExt cx="0" cy="0"/>
        </a:xfrm>
      </p:grpSpPr>
      <p:sp>
        <p:nvSpPr>
          <p:cNvPr id="52" name="Viiva"/>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53" name="Otsikkoteksti"/>
          <p:cNvSpPr txBox="1"/>
          <p:nvPr>
            <p:ph type="title"/>
          </p:nvPr>
        </p:nvSpPr>
        <p:spPr>
          <a:prstGeom prst="rect">
            <a:avLst/>
          </a:prstGeom>
        </p:spPr>
        <p:txBody>
          <a:bodyPr/>
          <a:lstStyle/>
          <a:p>
            <a:pPr/>
            <a:r>
              <a:t>Otsikkoteksti</a:t>
            </a:r>
          </a:p>
        </p:txBody>
      </p:sp>
      <p:sp>
        <p:nvSpPr>
          <p:cNvPr id="54"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Otsikko ja luettelo">
    <p:spTree>
      <p:nvGrpSpPr>
        <p:cNvPr id="1" name=""/>
        <p:cNvGrpSpPr/>
        <p:nvPr/>
      </p:nvGrpSpPr>
      <p:grpSpPr>
        <a:xfrm>
          <a:off x="0" y="0"/>
          <a:ext cx="0" cy="0"/>
          <a:chOff x="0" y="0"/>
          <a:chExt cx="0" cy="0"/>
        </a:xfrm>
      </p:grpSpPr>
      <p:sp>
        <p:nvSpPr>
          <p:cNvPr id="61" name="Viiva"/>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62" name="Otsikkoteksti"/>
          <p:cNvSpPr txBox="1"/>
          <p:nvPr>
            <p:ph type="title"/>
          </p:nvPr>
        </p:nvSpPr>
        <p:spPr>
          <a:prstGeom prst="rect">
            <a:avLst/>
          </a:prstGeom>
        </p:spPr>
        <p:txBody>
          <a:bodyPr/>
          <a:lstStyle/>
          <a:p>
            <a:pPr/>
            <a:r>
              <a:t>Otsikkoteksti</a:t>
            </a:r>
          </a:p>
        </p:txBody>
      </p:sp>
      <p:sp>
        <p:nvSpPr>
          <p:cNvPr id="63" name="Leipätekstin taso yksi…"/>
          <p:cNvSpPr txBox="1"/>
          <p:nvPr>
            <p:ph type="body" idx="1"/>
          </p:nvPr>
        </p:nvSpPr>
        <p:spPr>
          <a:prstGeom prst="rect">
            <a:avLst/>
          </a:prstGeom>
        </p:spPr>
        <p:txBody>
          <a:body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64"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Otsikko, luettelo ja kuva">
    <p:spTree>
      <p:nvGrpSpPr>
        <p:cNvPr id="1" name=""/>
        <p:cNvGrpSpPr/>
        <p:nvPr/>
      </p:nvGrpSpPr>
      <p:grpSpPr>
        <a:xfrm>
          <a:off x="0" y="0"/>
          <a:ext cx="0" cy="0"/>
          <a:chOff x="0" y="0"/>
          <a:chExt cx="0" cy="0"/>
        </a:xfrm>
      </p:grpSpPr>
      <p:sp>
        <p:nvSpPr>
          <p:cNvPr id="71" name="Kuva"/>
          <p:cNvSpPr/>
          <p:nvPr>
            <p:ph type="pic" idx="13"/>
          </p:nvPr>
        </p:nvSpPr>
        <p:spPr>
          <a:xfrm>
            <a:off x="0" y="0"/>
            <a:ext cx="6438900" cy="9753600"/>
          </a:xfrm>
          <a:prstGeom prst="rect">
            <a:avLst/>
          </a:prstGeom>
        </p:spPr>
        <p:txBody>
          <a:bodyPr lIns="91439" tIns="45719" rIns="91439" bIns="45719">
            <a:noAutofit/>
          </a:bodyPr>
          <a:lstStyle/>
          <a:p>
            <a:pPr/>
          </a:p>
        </p:txBody>
      </p:sp>
      <p:sp>
        <p:nvSpPr>
          <p:cNvPr id="72" name="Viiva"/>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73" name="Otsikkoteksti"/>
          <p:cNvSpPr txBox="1"/>
          <p:nvPr>
            <p:ph type="title"/>
          </p:nvPr>
        </p:nvSpPr>
        <p:spPr>
          <a:xfrm>
            <a:off x="7023100" y="723900"/>
            <a:ext cx="5397500" cy="723900"/>
          </a:xfrm>
          <a:prstGeom prst="rect">
            <a:avLst/>
          </a:prstGeom>
        </p:spPr>
        <p:txBody>
          <a:bodyPr/>
          <a:lstStyle/>
          <a:p>
            <a:pPr/>
            <a:r>
              <a:t>Otsikkoteksti</a:t>
            </a:r>
          </a:p>
        </p:txBody>
      </p:sp>
      <p:sp>
        <p:nvSpPr>
          <p:cNvPr id="74" name="Leipätekstin taso yksi…"/>
          <p:cNvSpPr txBox="1"/>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75"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Luettelo">
    <p:spTree>
      <p:nvGrpSpPr>
        <p:cNvPr id="1" name=""/>
        <p:cNvGrpSpPr/>
        <p:nvPr/>
      </p:nvGrpSpPr>
      <p:grpSpPr>
        <a:xfrm>
          <a:off x="0" y="0"/>
          <a:ext cx="0" cy="0"/>
          <a:chOff x="0" y="0"/>
          <a:chExt cx="0" cy="0"/>
        </a:xfrm>
      </p:grpSpPr>
      <p:sp>
        <p:nvSpPr>
          <p:cNvPr id="82" name="Leipätekstin taso yksi…"/>
          <p:cNvSpPr txBox="1"/>
          <p:nvPr>
            <p:ph type="body" idx="1"/>
          </p:nvPr>
        </p:nvSpPr>
        <p:spPr>
          <a:prstGeom prst="rect">
            <a:avLst/>
          </a:prstGeom>
        </p:spPr>
        <p:txBody>
          <a:body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83"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Kuva – 3 kuvaa">
    <p:spTree>
      <p:nvGrpSpPr>
        <p:cNvPr id="1" name=""/>
        <p:cNvGrpSpPr/>
        <p:nvPr/>
      </p:nvGrpSpPr>
      <p:grpSpPr>
        <a:xfrm>
          <a:off x="0" y="0"/>
          <a:ext cx="0" cy="0"/>
          <a:chOff x="0" y="0"/>
          <a:chExt cx="0" cy="0"/>
        </a:xfrm>
      </p:grpSpPr>
      <p:sp>
        <p:nvSpPr>
          <p:cNvPr id="90" name="Kuva"/>
          <p:cNvSpPr/>
          <p:nvPr>
            <p:ph type="pic" idx="13"/>
          </p:nvPr>
        </p:nvSpPr>
        <p:spPr>
          <a:xfrm>
            <a:off x="571500" y="571500"/>
            <a:ext cx="7429500" cy="7315200"/>
          </a:xfrm>
          <a:prstGeom prst="rect">
            <a:avLst/>
          </a:prstGeom>
        </p:spPr>
        <p:txBody>
          <a:bodyPr lIns="91439" tIns="45719" rIns="91439" bIns="45719">
            <a:noAutofit/>
          </a:bodyPr>
          <a:lstStyle/>
          <a:p>
            <a:pPr/>
          </a:p>
        </p:txBody>
      </p:sp>
      <p:sp>
        <p:nvSpPr>
          <p:cNvPr id="91" name="Kuva"/>
          <p:cNvSpPr/>
          <p:nvPr>
            <p:ph type="pic" sz="quarter" idx="14"/>
          </p:nvPr>
        </p:nvSpPr>
        <p:spPr>
          <a:xfrm>
            <a:off x="8128000" y="571500"/>
            <a:ext cx="4305300" cy="3594100"/>
          </a:xfrm>
          <a:prstGeom prst="rect">
            <a:avLst/>
          </a:prstGeom>
        </p:spPr>
        <p:txBody>
          <a:bodyPr lIns="91439" tIns="45719" rIns="91439" bIns="45719">
            <a:noAutofit/>
          </a:bodyPr>
          <a:lstStyle/>
          <a:p>
            <a:pPr/>
          </a:p>
        </p:txBody>
      </p:sp>
      <p:sp>
        <p:nvSpPr>
          <p:cNvPr id="92" name="Kuva"/>
          <p:cNvSpPr/>
          <p:nvPr>
            <p:ph type="pic" sz="quarter" idx="15"/>
          </p:nvPr>
        </p:nvSpPr>
        <p:spPr>
          <a:xfrm>
            <a:off x="8128000" y="4292600"/>
            <a:ext cx="4305300" cy="3594100"/>
          </a:xfrm>
          <a:prstGeom prst="rect">
            <a:avLst/>
          </a:prstGeom>
        </p:spPr>
        <p:txBody>
          <a:bodyPr lIns="91439" tIns="45719" rIns="91439" bIns="45719">
            <a:noAutofit/>
          </a:bodyPr>
          <a:lstStyle/>
          <a:p>
            <a:pPr/>
          </a:p>
        </p:txBody>
      </p:sp>
      <p:sp>
        <p:nvSpPr>
          <p:cNvPr id="93" name="Leipätekstin taso yksi…"/>
          <p:cNvSpPr txBox="1"/>
          <p:nvPr>
            <p:ph type="body" sz="quarter" idx="1"/>
          </p:nvPr>
        </p:nvSpPr>
        <p:spPr>
          <a:xfrm>
            <a:off x="571500" y="8051800"/>
            <a:ext cx="11861800" cy="1333500"/>
          </a:xfrm>
          <a:prstGeom prst="rect">
            <a:avLst/>
          </a:prstGeom>
        </p:spPr>
        <p:txBody>
          <a:bodyPr/>
          <a:lstStyle>
            <a:lvl1pPr marL="0" indent="0">
              <a:spcBef>
                <a:spcPts val="1400"/>
              </a:spcBef>
              <a:buSzTx/>
              <a:buFontTx/>
              <a:buNone/>
              <a:defRPr i="1" spc="28" sz="2800"/>
            </a:lvl1pPr>
            <a:lvl2pPr marL="0" indent="228600">
              <a:spcBef>
                <a:spcPts val="1400"/>
              </a:spcBef>
              <a:buSzTx/>
              <a:buFontTx/>
              <a:buNone/>
              <a:defRPr i="1" spc="28" sz="2800"/>
            </a:lvl2pPr>
            <a:lvl3pPr marL="0" indent="457200">
              <a:spcBef>
                <a:spcPts val="1400"/>
              </a:spcBef>
              <a:buSzTx/>
              <a:buFontTx/>
              <a:buNone/>
              <a:defRPr i="1" spc="28" sz="2800"/>
            </a:lvl3pPr>
            <a:lvl4pPr marL="0" indent="685800">
              <a:spcBef>
                <a:spcPts val="1400"/>
              </a:spcBef>
              <a:buSzTx/>
              <a:buFontTx/>
              <a:buNone/>
              <a:defRPr i="1" spc="28" sz="2800"/>
            </a:lvl4pPr>
            <a:lvl5pPr marL="0" indent="914400">
              <a:spcBef>
                <a:spcPts val="1400"/>
              </a:spcBef>
              <a:buSzTx/>
              <a:buFontTx/>
              <a:buNone/>
              <a:defRPr i="1" spc="28" sz="2800"/>
            </a:lvl5p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94"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Otsikkoteksti"/>
          <p:cNvSpPr txBox="1"/>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Otsikkoteksti</a:t>
            </a:r>
          </a:p>
        </p:txBody>
      </p:sp>
      <p:sp>
        <p:nvSpPr>
          <p:cNvPr id="3" name="Leipätekstin taso yksi…"/>
          <p:cNvSpPr txBox="1"/>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4" name="Dian numero"/>
          <p:cNvSpPr txBox="1"/>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i="0" spc="0" sz="1600">
                <a:solidFill>
                  <a:srgbClr val="747676"/>
                </a:solidFill>
                <a:latin typeface="+mn-lt"/>
                <a:ea typeface="+mn-ea"/>
                <a:cs typeface="+mn-cs"/>
                <a:sym typeface="DIN Alternat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1pPr>
      <a:lvl2pPr marL="0" marR="0" indent="2286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2pPr>
      <a:lvl3pPr marL="0" marR="0" indent="4572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3pPr>
      <a:lvl4pPr marL="0" marR="0" indent="6858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4pPr>
      <a:lvl5pPr marL="0" marR="0" indent="9144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5pPr>
      <a:lvl6pPr marL="0" marR="0" indent="11430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6pPr>
      <a:lvl7pPr marL="0" marR="0" indent="13716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7pPr>
      <a:lvl8pPr marL="0" marR="0" indent="16002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8pPr>
      <a:lvl9pPr marL="0" marR="0" indent="18288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1pPr>
      <a:lvl2pPr marL="9398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2pPr>
      <a:lvl3pPr marL="14097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3pPr>
      <a:lvl4pPr marL="18796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4pPr>
      <a:lvl5pPr marL="23495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5pPr>
      <a:lvl6pPr marL="28194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6pPr>
      <a:lvl7pPr marL="32893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7pPr>
      <a:lvl8pPr marL="37592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8pPr>
      <a:lvl9pPr marL="42291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Viiva"/>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29" name="Ketun kalavarkaus…"/>
          <p:cNvSpPr txBox="1"/>
          <p:nvPr>
            <p:ph type="ctrTitle"/>
          </p:nvPr>
        </p:nvSpPr>
        <p:spPr>
          <a:xfrm>
            <a:off x="571500" y="571500"/>
            <a:ext cx="11861800" cy="3084226"/>
          </a:xfrm>
          <a:prstGeom prst="rect">
            <a:avLst/>
          </a:prstGeom>
        </p:spPr>
        <p:txBody>
          <a:bodyPr/>
          <a:lstStyle/>
          <a:p>
            <a:pPr defTabSz="356362">
              <a:defRPr sz="7381"/>
            </a:pPr>
            <a:r>
              <a:t>Ketun kalavarkaus</a:t>
            </a:r>
          </a:p>
          <a:p>
            <a:pPr defTabSz="356362">
              <a:defRPr sz="7381"/>
            </a:pPr>
            <a:r>
              <a:t>🐺🐺🐺🐺🐺🐺🐺🐺🐺</a:t>
            </a:r>
          </a:p>
          <a:p>
            <a:pPr defTabSz="356362">
              <a:defRPr sz="7381"/>
            </a:pPr>
            <a:r>
              <a:t>Fox’s fishtheft</a:t>
            </a:r>
          </a:p>
        </p:txBody>
      </p:sp>
      <p:sp>
        <p:nvSpPr>
          <p:cNvPr id="130" name="Luukas, Elsa ja Eetu"/>
          <p:cNvSpPr txBox="1"/>
          <p:nvPr>
            <p:ph type="subTitle" sz="quarter" idx="1"/>
          </p:nvPr>
        </p:nvSpPr>
        <p:spPr>
          <a:xfrm>
            <a:off x="571500" y="3651078"/>
            <a:ext cx="11861800" cy="1340402"/>
          </a:xfrm>
          <a:prstGeom prst="rect">
            <a:avLst/>
          </a:prstGeom>
        </p:spPr>
        <p:txBody>
          <a:bodyPr/>
          <a:lstStyle/>
          <a:p>
            <a:pPr/>
            <a:r>
              <a:t>Luukas, Elsa ja Eetu</a:t>
            </a:r>
          </a:p>
        </p:txBody>
      </p:sp>
      <p:pic>
        <p:nvPicPr>
          <p:cNvPr id="131" name="cameraImage.jpg" descr="cameraImage.jpg"/>
          <p:cNvPicPr>
            <a:picLocks noChangeAspect="1"/>
          </p:cNvPicPr>
          <p:nvPr/>
        </p:nvPicPr>
        <p:blipFill>
          <a:blip r:embed="rId2">
            <a:extLst/>
          </a:blip>
          <a:stretch>
            <a:fillRect/>
          </a:stretch>
        </p:blipFill>
        <p:spPr>
          <a:xfrm>
            <a:off x="4064342" y="5891286"/>
            <a:ext cx="4599859" cy="343569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Eräänä päivänä köyhä mies lähti kalaan. Mies sai niin paljon kaloja, että ne eivät mahtuneet kärriin. Hän laittoi kalat kärriin, heitti tähteet rannalle ja lähti kotiin hyvällä mielellä.…"/>
          <p:cNvSpPr txBox="1"/>
          <p:nvPr>
            <p:ph type="body" idx="1"/>
          </p:nvPr>
        </p:nvSpPr>
        <p:spPr>
          <a:xfrm>
            <a:off x="5570424" y="412394"/>
            <a:ext cx="6862876" cy="8617306"/>
          </a:xfrm>
          <a:prstGeom prst="rect">
            <a:avLst/>
          </a:prstGeom>
        </p:spPr>
        <p:txBody>
          <a:bodyPr/>
          <a:lstStyle/>
          <a:p>
            <a:pPr/>
            <a:r>
              <a:t>Eräänä päivänä köyhä mies lähti kalaan. Mies sai niin paljon kaloja, että ne eivät mahtuneet kärriin. Hän laittoi kalat kärriin, heitti tähteet rannalle ja lähti kotiin hyvällä mielellä.</a:t>
            </a:r>
          </a:p>
          <a:p>
            <a:pPr/>
          </a:p>
          <a:p>
            <a:pPr/>
            <a:r>
              <a:t>One day a poor man went to fishing. The man got so many fish so they didn’t fit in the cart. He put the fishes in the cart and threw the scraps in the beach. Then he went to home. He was pleased.</a:t>
            </a:r>
          </a:p>
        </p:txBody>
      </p:sp>
      <p:pic>
        <p:nvPicPr>
          <p:cNvPr id="134" name="28BAD626-0FA6-4FAC-9012-D540379DC7C0-L0-001.jpeg" descr="28BAD626-0FA6-4FAC-9012-D540379DC7C0-L0-001.jpeg"/>
          <p:cNvPicPr>
            <a:picLocks noChangeAspect="1"/>
          </p:cNvPicPr>
          <p:nvPr/>
        </p:nvPicPr>
        <p:blipFill>
          <a:blip r:embed="rId2">
            <a:extLst/>
          </a:blip>
          <a:stretch>
            <a:fillRect/>
          </a:stretch>
        </p:blipFill>
        <p:spPr>
          <a:xfrm>
            <a:off x="630299" y="1604686"/>
            <a:ext cx="4626958" cy="345593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Kotimatkalla kuollut kettu makasi tiellä. Mies oli iloinen ja laittoi ketunkin kärriin.…"/>
          <p:cNvSpPr txBox="1"/>
          <p:nvPr>
            <p:ph type="body" sz="half" idx="1"/>
          </p:nvPr>
        </p:nvSpPr>
        <p:spPr>
          <a:xfrm>
            <a:off x="6352864" y="723900"/>
            <a:ext cx="6080436" cy="8305800"/>
          </a:xfrm>
          <a:prstGeom prst="rect">
            <a:avLst/>
          </a:prstGeom>
        </p:spPr>
        <p:txBody>
          <a:bodyPr/>
          <a:lstStyle/>
          <a:p>
            <a:pPr/>
            <a:r>
              <a:t>Kotimatkalla kuollut kettu makasi tiellä. Mies oli iloinen ja laittoi ketunkin kärriin.</a:t>
            </a:r>
          </a:p>
          <a:p>
            <a:pPr/>
          </a:p>
          <a:p>
            <a:pPr/>
            <a:r>
              <a:t>On the way home a dead fox was lying on the road. The man was happy and put the fox in the cart.</a:t>
            </a:r>
          </a:p>
        </p:txBody>
      </p:sp>
      <p:pic>
        <p:nvPicPr>
          <p:cNvPr id="137" name="C88C8E72-4135-4340-AC8B-46E25456F53F-L0-001.jpeg" descr="C88C8E72-4135-4340-AC8B-46E25456F53F-L0-001.jpeg"/>
          <p:cNvPicPr>
            <a:picLocks noChangeAspect="1"/>
          </p:cNvPicPr>
          <p:nvPr/>
        </p:nvPicPr>
        <p:blipFill>
          <a:blip r:embed="rId2">
            <a:extLst/>
          </a:blip>
          <a:stretch>
            <a:fillRect/>
          </a:stretch>
        </p:blipFill>
        <p:spPr>
          <a:xfrm>
            <a:off x="347751" y="1374958"/>
            <a:ext cx="5458309" cy="407688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Kettu ei ollutkaan kuollut. Se heitti kaikki kalat pois kärrystä ja hyppäsi itsekin perään.…"/>
          <p:cNvSpPr txBox="1"/>
          <p:nvPr>
            <p:ph type="body" sz="half" idx="1"/>
          </p:nvPr>
        </p:nvSpPr>
        <p:spPr>
          <a:xfrm>
            <a:off x="8062903" y="521067"/>
            <a:ext cx="4370398" cy="8711466"/>
          </a:xfrm>
          <a:prstGeom prst="rect">
            <a:avLst/>
          </a:prstGeom>
        </p:spPr>
        <p:txBody>
          <a:bodyPr/>
          <a:lstStyle/>
          <a:p>
            <a:pPr/>
            <a:r>
              <a:t>Kettu ei ollutkaan kuollut. Se heitti kaikki kalat pois kärrystä ja hyppäsi itsekin perään.</a:t>
            </a:r>
          </a:p>
          <a:p>
            <a:pPr/>
          </a:p>
          <a:p>
            <a:pPr/>
            <a:r>
              <a:t>However the fox was not dead. It threw all the fish out of the cart and jumped off.</a:t>
            </a:r>
          </a:p>
        </p:txBody>
      </p:sp>
      <p:pic>
        <p:nvPicPr>
          <p:cNvPr id="140" name="5A7528FF-1446-42C7-91C8-CD8F185705F3-L0-001.jpeg" descr="5A7528FF-1446-42C7-91C8-CD8F185705F3-L0-001.jpeg"/>
          <p:cNvPicPr>
            <a:picLocks noChangeAspect="1"/>
          </p:cNvPicPr>
          <p:nvPr/>
        </p:nvPicPr>
        <p:blipFill>
          <a:blip r:embed="rId2">
            <a:extLst/>
          </a:blip>
          <a:stretch>
            <a:fillRect/>
          </a:stretch>
        </p:blipFill>
        <p:spPr>
          <a:xfrm>
            <a:off x="409982" y="2440328"/>
            <a:ext cx="7308955" cy="545915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Kun mies tuli kotiin, emäntä oli jo vastassa ja ihmetteli missä mies oli viipynyt. Mies kehuskeli kalasaalistaan ja emäntä meni tarkistamaan, puhuiko mies totta.…"/>
          <p:cNvSpPr txBox="1"/>
          <p:nvPr>
            <p:ph type="body" sz="half" idx="1"/>
          </p:nvPr>
        </p:nvSpPr>
        <p:spPr>
          <a:xfrm>
            <a:off x="7884876" y="245708"/>
            <a:ext cx="4548424" cy="9262184"/>
          </a:xfrm>
          <a:prstGeom prst="rect">
            <a:avLst/>
          </a:prstGeom>
        </p:spPr>
        <p:txBody>
          <a:bodyPr/>
          <a:lstStyle/>
          <a:p>
            <a:pPr marL="427609" indent="-427609" defTabSz="531622">
              <a:spcBef>
                <a:spcPts val="1600"/>
              </a:spcBef>
              <a:defRPr sz="2912"/>
            </a:pPr>
            <a:r>
              <a:t>Kun mies tuli kotiin, emäntä oli jo vastassa ja ihmetteli missä mies oli viipynyt. Mies kehuskeli kalasaalistaan ja emäntä meni tarkistamaan, puhuiko mies totta.</a:t>
            </a:r>
          </a:p>
          <a:p>
            <a:pPr marL="427609" indent="-427609" defTabSz="531622">
              <a:spcBef>
                <a:spcPts val="1600"/>
              </a:spcBef>
              <a:defRPr sz="2912"/>
            </a:pPr>
          </a:p>
          <a:p>
            <a:pPr marL="427609" indent="-427609" defTabSz="531622">
              <a:spcBef>
                <a:spcPts val="1600"/>
              </a:spcBef>
              <a:defRPr sz="2912"/>
            </a:pPr>
            <a:r>
              <a:t>When the man came home, his wife was there and she wondered where the man had been. A man praised his prey and the wife went to check if the man was telling the truth.</a:t>
            </a:r>
          </a:p>
        </p:txBody>
      </p:sp>
      <p:pic>
        <p:nvPicPr>
          <p:cNvPr id="143" name="43C18196-7ADB-4AF5-8CF7-F037A2081DD4-L0-001.jpeg" descr="43C18196-7ADB-4AF5-8CF7-F037A2081DD4-L0-001.jpeg"/>
          <p:cNvPicPr>
            <a:picLocks noChangeAspect="1"/>
          </p:cNvPicPr>
          <p:nvPr/>
        </p:nvPicPr>
        <p:blipFill>
          <a:blip r:embed="rId2">
            <a:extLst/>
          </a:blip>
          <a:stretch>
            <a:fillRect/>
          </a:stretch>
        </p:blipFill>
        <p:spPr>
          <a:xfrm>
            <a:off x="608564" y="2004066"/>
            <a:ext cx="7262821" cy="54247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Emäntä meni katsomaan kärriä ja se olikin tyhjä. Silloin emäntä suuttui ja sanoi:…"/>
          <p:cNvSpPr txBox="1"/>
          <p:nvPr>
            <p:ph type="body" idx="1"/>
          </p:nvPr>
        </p:nvSpPr>
        <p:spPr>
          <a:xfrm>
            <a:off x="5929649" y="736109"/>
            <a:ext cx="6909782" cy="8823513"/>
          </a:xfrm>
          <a:prstGeom prst="rect">
            <a:avLst/>
          </a:prstGeom>
        </p:spPr>
        <p:txBody>
          <a:bodyPr/>
          <a:lstStyle/>
          <a:p>
            <a:pPr marL="375920" indent="-375920" defTabSz="467359">
              <a:spcBef>
                <a:spcPts val="1400"/>
              </a:spcBef>
              <a:defRPr sz="2560"/>
            </a:pPr>
            <a:r>
              <a:t>Emäntä meni katsomaan kärriä ja se olikin tyhjä. Silloin emäntä suuttui ja sanoi:</a:t>
            </a:r>
          </a:p>
          <a:p>
            <a:pPr marL="375920" indent="-375920" defTabSz="467359">
              <a:spcBef>
                <a:spcPts val="1400"/>
              </a:spcBef>
              <a:defRPr sz="2560"/>
            </a:pPr>
            <a:r>
              <a:t>”Miksi sinä minua huijaat?”</a:t>
            </a:r>
          </a:p>
          <a:p>
            <a:pPr marL="375920" indent="-375920" defTabSz="467359">
              <a:spcBef>
                <a:spcPts val="1400"/>
              </a:spcBef>
              <a:defRPr sz="2560"/>
            </a:pPr>
            <a:r>
              <a:t>Sitten vasta mies huomasi ,että kärry olikin tyhjä ja sanoi:</a:t>
            </a:r>
          </a:p>
          <a:p>
            <a:pPr marL="375920" indent="-375920" defTabSz="467359">
              <a:spcBef>
                <a:spcPts val="1400"/>
              </a:spcBef>
              <a:defRPr sz="2560"/>
            </a:pPr>
            <a:r>
              <a:t>”Kyllä siellä oli kaloja mutta ketun syystä siellä niitä ei enää ole”</a:t>
            </a:r>
          </a:p>
          <a:p>
            <a:pPr marL="375920" indent="-375920" defTabSz="467359">
              <a:spcBef>
                <a:spcPts val="1400"/>
              </a:spcBef>
              <a:defRPr sz="2560"/>
            </a:pPr>
          </a:p>
          <a:p>
            <a:pPr marL="375920" indent="-375920" defTabSz="467359">
              <a:spcBef>
                <a:spcPts val="1400"/>
              </a:spcBef>
              <a:defRPr sz="2560"/>
            </a:pPr>
            <a:r>
              <a:t>The wife went to see the cart. The cart was empty. Then the mistress got angry and said:</a:t>
            </a:r>
          </a:p>
          <a:p>
            <a:pPr marL="375920" indent="-375920" defTabSz="467359">
              <a:spcBef>
                <a:spcPts val="1400"/>
              </a:spcBef>
              <a:defRPr sz="2560"/>
            </a:pPr>
            <a:r>
              <a:t>”Why are you joking with me?”</a:t>
            </a:r>
          </a:p>
          <a:p>
            <a:pPr marL="375920" indent="-375920" defTabSz="467359">
              <a:spcBef>
                <a:spcPts val="1400"/>
              </a:spcBef>
              <a:defRPr sz="2560"/>
            </a:pPr>
            <a:r>
              <a:t>Then the man saw that the cart was empty and said:</a:t>
            </a:r>
          </a:p>
          <a:p>
            <a:pPr marL="375920" indent="-375920" defTabSz="467359">
              <a:spcBef>
                <a:spcPts val="1400"/>
              </a:spcBef>
              <a:defRPr sz="2560"/>
            </a:pPr>
            <a:r>
              <a:t>”There where fish, but not anymore. It was the fox’s fault.”</a:t>
            </a:r>
          </a:p>
        </p:txBody>
      </p:sp>
      <p:pic>
        <p:nvPicPr>
          <p:cNvPr id="146" name="B7C6B3FF-AA90-4414-AFF4-339809EA7461-L0-001.jpeg" descr="B7C6B3FF-AA90-4414-AFF4-339809EA7461-L0-001.jpeg"/>
          <p:cNvPicPr>
            <a:picLocks noChangeAspect="1"/>
          </p:cNvPicPr>
          <p:nvPr/>
        </p:nvPicPr>
        <p:blipFill>
          <a:blip r:embed="rId2">
            <a:extLst/>
          </a:blip>
          <a:stretch>
            <a:fillRect/>
          </a:stretch>
        </p:blipFill>
        <p:spPr>
          <a:xfrm>
            <a:off x="329633" y="2977711"/>
            <a:ext cx="5432543" cy="405764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Alternate"/>
        <a:ea typeface="DIN Alternate"/>
        <a:cs typeface="DIN Alternate"/>
      </a:majorFont>
      <a:minorFont>
        <a:latin typeface="DIN Alternate"/>
        <a:ea typeface="DIN Alternate"/>
        <a:cs typeface="DIN Alternate"/>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Alternate"/>
        <a:ea typeface="DIN Alternate"/>
        <a:cs typeface="DIN Alternate"/>
      </a:majorFont>
      <a:minorFont>
        <a:latin typeface="DIN Alternate"/>
        <a:ea typeface="DIN Alternate"/>
        <a:cs typeface="DIN Alternate"/>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