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93D7B-9BFB-491E-AFA3-6F557C19451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64D68-DDAC-406E-AF2B-D913C9B56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8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metsämyyrä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56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ilves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05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karhu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28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kettu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08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62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supikoira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00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mäyrä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83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orava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80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metsähiiri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liito-orava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00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metsäpäästäinen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99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metsäjänis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81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rusakko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34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hirvi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26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kärppä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41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ahma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4D68-DDAC-406E-AF2B-D913C9B560C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74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37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63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72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814F-4601-4421-A6AC-F24197AFD92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7831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6BF9-C013-4F89-996B-BCF01221CF2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3026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93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5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84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68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0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09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4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EAAD-ECDE-42AD-B14F-C8CD9438EBA5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4C07-6066-4CE6-952B-AFCD7F0D9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306887"/>
          </a:xfrm>
        </p:spPr>
        <p:txBody>
          <a:bodyPr/>
          <a:lstStyle/>
          <a:p>
            <a:pPr eaLnBrk="1" hangingPunct="1"/>
            <a:r>
              <a:rPr lang="fi-FI" altLang="fi-FI" smtClean="0"/>
              <a:t>NISÄKKÄÄT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3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0963" name="Picture 5" descr="ahm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268414"/>
            <a:ext cx="6911975" cy="4986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1987" name="Picture 5" descr="ilves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196976"/>
            <a:ext cx="7561262" cy="511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3011" name="Picture 9" descr="250px-Ours_brun_parcanimalierpyrenees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8" y="1052513"/>
            <a:ext cx="4000500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4035" name="Picture 5" descr="kettu060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196976"/>
            <a:ext cx="7848600" cy="533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0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5059" name="Picture 5" descr="sus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6939" y="549276"/>
            <a:ext cx="4530725" cy="611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6083" name="Picture 5" descr="JCS%20Nyctereutes%20procyonoides%202368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196975"/>
            <a:ext cx="6985000" cy="524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7107" name="Picture 5" descr="nimikkomayr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341439"/>
            <a:ext cx="64801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48131" name="Picture 5" descr="orava_0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6" y="1557338"/>
            <a:ext cx="419417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myyr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268414"/>
            <a:ext cx="70564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33796" name="Picture 5" descr="158-853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025" y="3789363"/>
            <a:ext cx="4498975" cy="296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9"/>
            <a:ext cx="8059738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1liito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588" y="443956"/>
            <a:ext cx="5170488" cy="597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35843" name="Picture 5" descr="sorex_araneus_662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484313"/>
            <a:ext cx="6192838" cy="472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00026"/>
            <a:ext cx="52228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284539"/>
            <a:ext cx="448945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1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286001"/>
            <a:ext cx="6513512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4475"/>
            <a:ext cx="37211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3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pic>
        <p:nvPicPr>
          <p:cNvPr id="38915" name="Picture 5" descr="hirv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125539"/>
            <a:ext cx="7345362" cy="550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pic>
        <p:nvPicPr>
          <p:cNvPr id="39939" name="Picture 5" descr="teemu_saloriutta_karppa_kivikoss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1196975"/>
            <a:ext cx="5040313" cy="330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8" descr="kärppä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700214"/>
            <a:ext cx="4135438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Laajakuva</PresentationFormat>
  <Paragraphs>46</Paragraphs>
  <Slides>17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NISÄKKÄÄT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NISÄKKÄÄT</dc:title>
  <dc:creator>Rouvinen Mira Marianne</dc:creator>
  <cp:lastModifiedBy>Rouvinen Mira Marianne</cp:lastModifiedBy>
  <cp:revision>1</cp:revision>
  <dcterms:created xsi:type="dcterms:W3CDTF">2020-03-19T19:44:24Z</dcterms:created>
  <dcterms:modified xsi:type="dcterms:W3CDTF">2020-03-19T19:44:47Z</dcterms:modified>
</cp:coreProperties>
</file>