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8"/>
  </p:notesMasterIdLst>
  <p:sldIdLst>
    <p:sldId id="256" r:id="rId2"/>
    <p:sldId id="258" r:id="rId3"/>
    <p:sldId id="261" r:id="rId4"/>
    <p:sldId id="259" r:id="rId5"/>
    <p:sldId id="257" r:id="rId6"/>
    <p:sldId id="26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4E3D9-D318-41AB-A449-787682CAD1D4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683AD-3529-4D43-800F-9776D9C34F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4958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96B4-2C4A-45B3-AAFB-B74FD13189C2}" type="datetime1">
              <a:rPr lang="fi-FI" smtClean="0"/>
              <a:t>20.9.2019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771D-74A6-4BD5-9010-BEB633B9C072}" type="datetime1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D027-E662-4443-BEDA-54A1FA3C29CA}" type="datetime1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EC1D0-688C-476C-A488-7F4A5D0CA27D}" type="datetime1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023-825C-473A-90E4-5D4697EFE89D}" type="datetime1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502BD-DA0E-4A58-A87D-B760E100EB4E}" type="datetime1">
              <a:rPr lang="fi-FI" smtClean="0"/>
              <a:t>20.9.2019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7575-AAF2-495B-A202-009E06475D46}" type="datetime1">
              <a:rPr lang="fi-FI" smtClean="0"/>
              <a:t>20.9.2019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3DBD-97E0-4D92-8CB3-8DEFF42FD833}" type="datetime1">
              <a:rPr lang="fi-FI" smtClean="0"/>
              <a:t>20.9.2019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1415-1F6E-4BF8-9549-F3D5074BD9B4}" type="datetime1">
              <a:rPr lang="fi-FI" smtClean="0"/>
              <a:t>20.9.2019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662BA-7240-4D57-8999-A217A49E127C}" type="datetime1">
              <a:rPr lang="fi-FI" smtClean="0"/>
              <a:t>20.9.2019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7F146-12CC-4AFB-8059-F570CFF420E3}" type="datetime1">
              <a:rPr lang="fi-FI" smtClean="0"/>
              <a:t>20.9.2019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05FBDF-4DC9-4A04-936C-61F50F1B18C1}" type="datetime1">
              <a:rPr lang="fi-FI" smtClean="0"/>
              <a:t>20.9.2019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5C241AF-5AD0-4C9C-B6F0-1E8FFC9896EA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2232247"/>
          </a:xfrm>
        </p:spPr>
        <p:txBody>
          <a:bodyPr>
            <a:normAutofit/>
          </a:bodyPr>
          <a:lstStyle/>
          <a:p>
            <a:r>
              <a:rPr lang="fi-FI" dirty="0"/>
              <a:t>Huomioitavaa 0–3-vuotiaiden lasten liikunnan määrässä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4104456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fi-FI" sz="2400" dirty="0"/>
              <a:t>liikkuminen on pääsääntöisesti lapsen omaehtoista liikkumista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i-FI" sz="2400" dirty="0"/>
              <a:t>lapsi tekee omasta halusta ja mielenkiinnosta joko yksin tai yhdessä muiden kanssa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i-FI" sz="2400" dirty="0"/>
              <a:t>osana arkipäivän toimintoja ja hoitotilanteita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i-FI" sz="2400" dirty="0"/>
              <a:t>anna tilaa ja aikaa liikkua liikkumisedellytystensä mukaisesti aina, kun se on mahdollista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1</a:t>
            </a:fld>
            <a:endParaRPr lang="fi-FI"/>
          </a:p>
        </p:txBody>
      </p:sp>
      <p:pic>
        <p:nvPicPr>
          <p:cNvPr id="1027" name="Picture 3" descr="C:\Users\puupera\AppData\Local\Microsoft\Windows\Temporary Internet Files\Content.IE5\LA4R2C9A\MP90042777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009"/>
            <a:ext cx="9144000" cy="6707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81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466144" cy="922114"/>
          </a:xfrm>
        </p:spPr>
        <p:txBody>
          <a:bodyPr>
            <a:normAutofit fontScale="90000"/>
          </a:bodyPr>
          <a:lstStyle/>
          <a:p>
            <a:r>
              <a:rPr lang="fi-FI" sz="4000" dirty="0"/>
              <a:t>Lasten liikuntakasvatuksen suunnittelu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300" dirty="0"/>
              <a:t>Mieti mm. seuraavia asioita:</a:t>
            </a:r>
          </a:p>
          <a:p>
            <a:r>
              <a:rPr lang="fi-FI" sz="2300" dirty="0"/>
              <a:t>saako lapsi liikkua sisällä vapaasti?</a:t>
            </a:r>
          </a:p>
          <a:p>
            <a:r>
              <a:rPr lang="fi-FI" sz="2300" dirty="0"/>
              <a:t>mitä rajoitteita tarvitaan, mitkä rajoitteet ovat turhia?</a:t>
            </a:r>
          </a:p>
          <a:p>
            <a:r>
              <a:rPr lang="fi-FI" sz="2300" dirty="0"/>
              <a:t>milloin ja mitkä välineet ovat vapaasti lapsen käytettävissä, tarvitaanko uusia välineitä?</a:t>
            </a:r>
          </a:p>
          <a:p>
            <a:r>
              <a:rPr lang="fi-FI" sz="2300" dirty="0"/>
              <a:t>milloin ja miten lapselle luodaan liikuntaan houkuttelevia leikkiympäristöjä (esimerkiksi liikuntaratoja, ohjattuja leikkejä tai  pihapelejä)?</a:t>
            </a:r>
          </a:p>
          <a:p>
            <a:r>
              <a:rPr lang="fi-FI" sz="2300" dirty="0"/>
              <a:t>miten lasten yksilölliset temperamentit ja mahdolliset sukupuolten väliset erot kiinnostuksen kohteissa otetaan toiminnassa huomioon?</a:t>
            </a:r>
          </a:p>
          <a:p>
            <a:r>
              <a:rPr lang="fi-FI" sz="2300" dirty="0"/>
              <a:t>millaista yhteistyötä voisi tehdä esim. muiden </a:t>
            </a:r>
            <a:r>
              <a:rPr lang="fi-FI" sz="2300" dirty="0" err="1"/>
              <a:t>pph:n</a:t>
            </a:r>
            <a:r>
              <a:rPr lang="fi-FI" sz="2300" dirty="0"/>
              <a:t> kanssa?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411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/>
              <a:t/>
            </a:r>
            <a:br>
              <a:rPr lang="fi-FI" sz="3600" dirty="0"/>
            </a:br>
            <a:r>
              <a:rPr lang="fi-FI" sz="3600" dirty="0"/>
              <a:t>Huomioitavaa 0–3-vuotiaiden lasten liikunnan määrässä</a:t>
            </a:r>
            <a:br>
              <a:rPr lang="fi-FI" sz="3600" dirty="0"/>
            </a:b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Alle kolmevuotiaiden lasten liikkuminen on </a:t>
            </a:r>
            <a:r>
              <a:rPr lang="fi-FI" dirty="0" smtClean="0"/>
              <a:t>pääsääntöisesti </a:t>
            </a:r>
            <a:r>
              <a:rPr lang="fi-FI" dirty="0"/>
              <a:t>lapsen omaehtoista liikkumista (lapsi tekee omasta halusta ja mielenkiinnosta joko yksin tai yhdessä muiden kanssa)</a:t>
            </a:r>
          </a:p>
          <a:p>
            <a:r>
              <a:rPr lang="fi-FI" dirty="0"/>
              <a:t>tapahtuu osana arkipäivän toimintoja ja hoitotilanteita</a:t>
            </a:r>
          </a:p>
          <a:p>
            <a:r>
              <a:rPr lang="fi-FI" dirty="0"/>
              <a:t>anna lapselle tilaa ja aikaa liikkua hänen omien liikkumisedellytystensä mukaisesti aina, kun se on mahdollista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36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Alle 3-vuotialle lapsille suositeltavaa perusvälineistöä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fi-FI" dirty="0"/>
              <a:t>Sisätiloissa:</a:t>
            </a:r>
          </a:p>
          <a:p>
            <a:r>
              <a:rPr lang="fi-FI" dirty="0"/>
              <a:t>erikokoisia ja -painoisia sekä erilaisista materiaaleista valmistettuja palloja (isot: halkaisija noin 25 cm; pienet: halkaisija           noin 5 cm)</a:t>
            </a:r>
          </a:p>
          <a:p>
            <a:r>
              <a:rPr lang="fi-FI" dirty="0"/>
              <a:t>hernepusseja</a:t>
            </a:r>
          </a:p>
          <a:p>
            <a:r>
              <a:rPr lang="fi-FI" dirty="0"/>
              <a:t>päällä istuttavia mopoja ja autoja</a:t>
            </a:r>
          </a:p>
          <a:p>
            <a:r>
              <a:rPr lang="fi-FI" dirty="0"/>
              <a:t>trampoliini (esim. halkaisija noin 1–2 m)</a:t>
            </a:r>
          </a:p>
          <a:p>
            <a:r>
              <a:rPr lang="fi-FI" dirty="0"/>
              <a:t>patjoja</a:t>
            </a:r>
          </a:p>
          <a:p>
            <a:r>
              <a:rPr lang="fi-FI" dirty="0"/>
              <a:t>voimistelupenkkejä</a:t>
            </a:r>
          </a:p>
          <a:p>
            <a:r>
              <a:rPr lang="fi-FI" dirty="0"/>
              <a:t>renkaat</a:t>
            </a:r>
          </a:p>
          <a:p>
            <a:r>
              <a:rPr lang="fi-FI" dirty="0"/>
              <a:t>leikkivarjo (halkaisija noin 4 m)</a:t>
            </a:r>
          </a:p>
          <a:p>
            <a:r>
              <a:rPr lang="fi-FI" dirty="0"/>
              <a:t>mailoja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347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/>
              <a:t>Huomioitavaa 3–6-vuotiaiden lasten liikunnan määrässä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2960" y="1124744"/>
            <a:ext cx="7520940" cy="4968552"/>
          </a:xfrm>
        </p:spPr>
        <p:txBody>
          <a:bodyPr>
            <a:no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fi-FI" sz="3200" dirty="0"/>
              <a:t>suurin osa muodostuu lapsen omaehtoisesta liikunnasta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i-FI" sz="3200" dirty="0"/>
              <a:t>huolehdi, että lapsella on joka päivä useita mahdollisuuksia liikkua monipuolisesti vaihtelevassa ja liikkumiseen innostavassa ympäristössä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fi-FI" sz="3200" dirty="0"/>
              <a:t>minimimäärä on kaksi tuntia päivässä reipasta ja hengästyttävää liikuntaa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890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Ulkona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Vedettäviä ja työnnettäviä välineitä kesä- ja talvileikkeihin</a:t>
            </a:r>
          </a:p>
          <a:p>
            <a:r>
              <a:rPr lang="fi-FI" dirty="0"/>
              <a:t>Päällä istuttavia välineitä, autoja ja mopoja</a:t>
            </a:r>
          </a:p>
          <a:p>
            <a:r>
              <a:rPr lang="fi-FI" dirty="0"/>
              <a:t>Eri materiaaleista tehtyjä eri kokoisia palloja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1AF-5AD0-4C9C-B6F0-1E8FFC9896EA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319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</TotalTime>
  <Words>280</Words>
  <Application>Microsoft Office PowerPoint</Application>
  <PresentationFormat>Näytössä katseltava diaesitys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Gill Sans MT</vt:lpstr>
      <vt:lpstr>Verdana</vt:lpstr>
      <vt:lpstr>Wingdings 2</vt:lpstr>
      <vt:lpstr>Päivänseisaus</vt:lpstr>
      <vt:lpstr>Huomioitavaa 0–3-vuotiaiden lasten liikunnan määrässä </vt:lpstr>
      <vt:lpstr>Lasten liikuntakasvatuksen suunnittelu </vt:lpstr>
      <vt:lpstr> Huomioitavaa 0–3-vuotiaiden lasten liikunnan määrässä </vt:lpstr>
      <vt:lpstr> Alle 3-vuotialle lapsille suositeltavaa perusvälineistöä  </vt:lpstr>
      <vt:lpstr>Huomioitavaa 3–6-vuotiaiden lasten liikunnan määrässä </vt:lpstr>
      <vt:lpstr>Ulkona </vt:lpstr>
    </vt:vector>
  </TitlesOfParts>
  <Company>Kaakkois-Suomen 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Huomioitavaa 0–3-vuotiaiden lasten liikunnan määrässä</dc:title>
  <dc:creator>sari.puupera@ksao.fi</dc:creator>
  <cp:lastModifiedBy>Puuperä Sari</cp:lastModifiedBy>
  <cp:revision>11</cp:revision>
  <dcterms:created xsi:type="dcterms:W3CDTF">2013-01-29T11:14:03Z</dcterms:created>
  <dcterms:modified xsi:type="dcterms:W3CDTF">2019-09-20T08:08:50Z</dcterms:modified>
</cp:coreProperties>
</file>