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73" d="100"/>
          <a:sy n="73" d="100"/>
        </p:scale>
        <p:origin x="58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DD387-C32E-46B5-B635-72AA71423F3C}" type="datetimeFigureOut">
              <a:rPr lang="fi-FI" smtClean="0"/>
              <a:t>16.4.2020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35962-43BA-4826-88C5-4C197BDD3BE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602515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DD387-C32E-46B5-B635-72AA71423F3C}" type="datetimeFigureOut">
              <a:rPr lang="fi-FI" smtClean="0"/>
              <a:t>16.4.2020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35962-43BA-4826-88C5-4C197BDD3BE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231969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DD387-C32E-46B5-B635-72AA71423F3C}" type="datetimeFigureOut">
              <a:rPr lang="fi-FI" smtClean="0"/>
              <a:t>16.4.2020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35962-43BA-4826-88C5-4C197BDD3BE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715834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DD387-C32E-46B5-B635-72AA71423F3C}" type="datetimeFigureOut">
              <a:rPr lang="fi-FI" smtClean="0"/>
              <a:t>16.4.2020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35962-43BA-4826-88C5-4C197BDD3BE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585911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DD387-C32E-46B5-B635-72AA71423F3C}" type="datetimeFigureOut">
              <a:rPr lang="fi-FI" smtClean="0"/>
              <a:t>16.4.2020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35962-43BA-4826-88C5-4C197BDD3BE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240168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DD387-C32E-46B5-B635-72AA71423F3C}" type="datetimeFigureOut">
              <a:rPr lang="fi-FI" smtClean="0"/>
              <a:t>16.4.2020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35962-43BA-4826-88C5-4C197BDD3BE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855726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DD387-C32E-46B5-B635-72AA71423F3C}" type="datetimeFigureOut">
              <a:rPr lang="fi-FI" smtClean="0"/>
              <a:t>16.4.2020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35962-43BA-4826-88C5-4C197BDD3BE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146215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DD387-C32E-46B5-B635-72AA71423F3C}" type="datetimeFigureOut">
              <a:rPr lang="fi-FI" smtClean="0"/>
              <a:t>16.4.2020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35962-43BA-4826-88C5-4C197BDD3BE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980659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DD387-C32E-46B5-B635-72AA71423F3C}" type="datetimeFigureOut">
              <a:rPr lang="fi-FI" smtClean="0"/>
              <a:t>16.4.2020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35962-43BA-4826-88C5-4C197BDD3BE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876728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DD387-C32E-46B5-B635-72AA71423F3C}" type="datetimeFigureOut">
              <a:rPr lang="fi-FI" smtClean="0"/>
              <a:t>16.4.2020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35962-43BA-4826-88C5-4C197BDD3BE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783676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DD387-C32E-46B5-B635-72AA71423F3C}" type="datetimeFigureOut">
              <a:rPr lang="fi-FI" smtClean="0"/>
              <a:t>16.4.2020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35962-43BA-4826-88C5-4C197BDD3BE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1335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ADD387-C32E-46B5-B635-72AA71423F3C}" type="datetimeFigureOut">
              <a:rPr lang="fi-FI" smtClean="0"/>
              <a:t>16.4.2020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E35962-43BA-4826-88C5-4C197BDD3BE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79323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neuvokasperhe.fi/lapsen-motoristen-taitojen-vahvistaminen/" TargetMode="External"/><Relationship Id="rId2" Type="http://schemas.openxmlformats.org/officeDocument/2006/relationships/hyperlink" Target="https://www.jikky.fi/files/2607/Valmis_JIK_Opas_1-6_lapsen_motorisen_kehityksen_tukemisesta.pdf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innostunliikkumaan.fi/motoriset-taidot-arjessa-ja-niiden-oppimiseen-vaikuttavat-tekijat/motorinen-kehitys-yleinen-ja-yksilollinen-etenema/" TargetMode="External"/><Relationship Id="rId4" Type="http://schemas.openxmlformats.org/officeDocument/2006/relationships/hyperlink" Target="https://www.mll.fi/vanhemmille/lapsen-kasvu-ja-kehitys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554335"/>
          </a:xfrm>
        </p:spPr>
        <p:txBody>
          <a:bodyPr/>
          <a:lstStyle/>
          <a:p>
            <a:r>
              <a:rPr lang="fi-FI" dirty="0" smtClean="0"/>
              <a:t>Lapsen liikkuminen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smtClean="0"/>
              <a:t>Liikunnalla on useita positiivisia vaikutuksia lapsen terveyden ja koko kehityksen kannalta. Se kehittää niin fyysisiä, motorisia, psyykkisiä kuin sosiaalisia ja kognitiivisiakin taitoja. 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850209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Liikunta vaikuttaa 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dirty="0" smtClean="0"/>
              <a:t>positiivisesti </a:t>
            </a:r>
            <a:r>
              <a:rPr lang="fi-FI" dirty="0"/>
              <a:t>itsetuntoon ja </a:t>
            </a:r>
            <a:r>
              <a:rPr lang="fi-FI" dirty="0" err="1"/>
              <a:t>minän</a:t>
            </a:r>
            <a:r>
              <a:rPr lang="fi-FI" dirty="0"/>
              <a:t> kehitykseen </a:t>
            </a:r>
          </a:p>
          <a:p>
            <a:r>
              <a:rPr lang="fi-FI" dirty="0"/>
              <a:t>auttaa hahmottamaan kehoa </a:t>
            </a:r>
          </a:p>
          <a:p>
            <a:r>
              <a:rPr lang="fi-FI" dirty="0"/>
              <a:t>antaa mahdollisuuden tunteiden purkamiseen ja käsittelyyn </a:t>
            </a:r>
          </a:p>
          <a:p>
            <a:r>
              <a:rPr lang="fi-FI" dirty="0"/>
              <a:t>vaikuttaa positiivisesti kielen kehitykseen, muistiin, keskittymiskykyyn, ongelmanratkaisutaitoihin sekä tarkkaavaisuuteen </a:t>
            </a:r>
          </a:p>
          <a:p>
            <a:r>
              <a:rPr lang="fi-FI" dirty="0"/>
              <a:t>vaikuttaa positiivisesti oppimiseen ja koulumenestykseen </a:t>
            </a:r>
          </a:p>
          <a:p>
            <a:r>
              <a:rPr lang="fi-FI" dirty="0"/>
              <a:t>vahvistaa lapsen lihaksia, jänteitä sekä luita </a:t>
            </a:r>
          </a:p>
          <a:p>
            <a:r>
              <a:rPr lang="fi-FI" dirty="0"/>
              <a:t>parantaa ketteryyttä, liikkuvuutta sekä hengitys- ja verenkiertoelimistön kuntoa </a:t>
            </a:r>
          </a:p>
          <a:p>
            <a:r>
              <a:rPr lang="fi-FI" dirty="0"/>
              <a:t>tukee normaalipainoisena pysymistä </a:t>
            </a:r>
          </a:p>
          <a:p>
            <a:r>
              <a:rPr lang="fi-FI" dirty="0"/>
              <a:t>ennaltaehkäisee ja vähentää monien sairauksien riskitekijöitä 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653856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Motoriset taidot 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karkeamotoriset taidot (mm. juokseminen ja hyppääminen)</a:t>
            </a:r>
          </a:p>
          <a:p>
            <a:endParaRPr lang="fi-FI" dirty="0" smtClean="0"/>
          </a:p>
          <a:p>
            <a:r>
              <a:rPr lang="fi-FI" dirty="0"/>
              <a:t>h</a:t>
            </a:r>
            <a:r>
              <a:rPr lang="fi-FI" dirty="0" smtClean="0"/>
              <a:t>ienomotoriset taidot (mm. kirjoittaminen ja kengännauhojen solmiminen) </a:t>
            </a:r>
          </a:p>
          <a:p>
            <a:pPr marL="0" indent="0">
              <a:buNone/>
            </a:pPr>
            <a:endParaRPr lang="fi-FI" dirty="0" smtClean="0"/>
          </a:p>
          <a:p>
            <a:r>
              <a:rPr lang="fi-FI" dirty="0" smtClean="0"/>
              <a:t>havaintomotoriset taidot (esim. miten lapsi hahmottaa omaa kehoaan suhteessa ympäröivään tilaan, aikaan ja voimaan).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046053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Motoriset taidot ja liikkuminen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fi-FI" dirty="0"/>
              <a:t>Materiaalia </a:t>
            </a:r>
            <a:r>
              <a:rPr lang="fi-FI" dirty="0" smtClean="0"/>
              <a:t>löytyy </a:t>
            </a:r>
            <a:r>
              <a:rPr lang="fi-FI" dirty="0"/>
              <a:t>esim.</a:t>
            </a:r>
          </a:p>
          <a:p>
            <a:pPr marL="0" indent="0">
              <a:buNone/>
            </a:pPr>
            <a:r>
              <a:rPr lang="fi-FI" dirty="0"/>
              <a:t> 1. Opas 1 – 6 - vuotiaan lapsen motorisesta </a:t>
            </a:r>
            <a:r>
              <a:rPr lang="fi-FI" dirty="0" smtClean="0"/>
              <a:t>kehityksestä </a:t>
            </a:r>
            <a:r>
              <a:rPr lang="fi-FI" dirty="0"/>
              <a:t>ja sen tukemisesta</a:t>
            </a:r>
          </a:p>
          <a:p>
            <a:pPr marL="0" indent="0">
              <a:buNone/>
            </a:pPr>
            <a:r>
              <a:rPr lang="fi-FI" u="sng" dirty="0">
                <a:hlinkClick r:id="rId2"/>
              </a:rPr>
              <a:t>https://www.jikky.fi/files/2607/Valmis_JIK_Opas_1-6_lapsen_motorisen_kehityksen_tukemisesta.pdf</a:t>
            </a:r>
            <a:endParaRPr lang="fi-FI" u="sng" dirty="0"/>
          </a:p>
          <a:p>
            <a:pPr marL="0" lvl="0" indent="0">
              <a:buNone/>
            </a:pPr>
            <a:r>
              <a:rPr lang="fi-FI" dirty="0"/>
              <a:t>2. Neuvokas perhe-sivusto</a:t>
            </a:r>
          </a:p>
          <a:p>
            <a:pPr marL="0" indent="0">
              <a:buNone/>
            </a:pPr>
            <a:r>
              <a:rPr lang="fi-FI" u="sng" dirty="0">
                <a:hlinkClick r:id="rId3"/>
              </a:rPr>
              <a:t>https://neuvokasperhe.fi/lapsen-motoristen-taitojen-vahvistaminen/</a:t>
            </a:r>
            <a:endParaRPr lang="fi-FI" u="sng" dirty="0"/>
          </a:p>
          <a:p>
            <a:pPr marL="0" indent="0">
              <a:buNone/>
            </a:pPr>
            <a:r>
              <a:rPr lang="fi-FI" dirty="0"/>
              <a:t> 3. Mannerheimin lastensuojeluliitto-sivusto</a:t>
            </a:r>
          </a:p>
          <a:p>
            <a:pPr marL="0" indent="0">
              <a:buNone/>
            </a:pPr>
            <a:r>
              <a:rPr lang="fi-FI" dirty="0"/>
              <a:t>Lapsen kasvu ja kehitys</a:t>
            </a:r>
          </a:p>
          <a:p>
            <a:pPr marL="0" indent="0">
              <a:buNone/>
            </a:pPr>
            <a:r>
              <a:rPr lang="fi-FI" dirty="0">
                <a:hlinkClick r:id="rId4"/>
              </a:rPr>
              <a:t>https://www.mll.fi/vanhemmille/lapsen-kasvu-ja-kehitys/</a:t>
            </a:r>
            <a:endParaRPr lang="fi-FI" dirty="0"/>
          </a:p>
          <a:p>
            <a:pPr marL="0" indent="0">
              <a:buNone/>
            </a:pPr>
            <a:r>
              <a:rPr lang="fi-FI" dirty="0"/>
              <a:t>4. Innostun liikkumaan-sivusto</a:t>
            </a:r>
          </a:p>
          <a:p>
            <a:pPr marL="0" indent="0">
              <a:buNone/>
            </a:pPr>
            <a:r>
              <a:rPr lang="fi-FI" dirty="0">
                <a:hlinkClick r:id="rId5"/>
              </a:rPr>
              <a:t>https://innostunliikkumaan.fi/motoriset-taidot-arjessa-ja-niiden-oppimiseen-vaikuttavat-tekijat/motorinen-kehitys-yleinen-ja-yksilollinen-etenema/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135336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180</Words>
  <Application>Microsoft Office PowerPoint</Application>
  <PresentationFormat>Laajakuva</PresentationFormat>
  <Paragraphs>29</Paragraphs>
  <Slides>4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Office-teema</vt:lpstr>
      <vt:lpstr>Lapsen liikkuminen</vt:lpstr>
      <vt:lpstr>Liikunta vaikuttaa </vt:lpstr>
      <vt:lpstr>Motoriset taidot </vt:lpstr>
      <vt:lpstr>Motoriset taidot ja liikkuminen</vt:lpstr>
    </vt:vector>
  </TitlesOfParts>
  <Company>Kouvolan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Lapsen liikkuminen</dc:title>
  <dc:creator>Puuperä Sari</dc:creator>
  <cp:lastModifiedBy>Puuperä Sari</cp:lastModifiedBy>
  <cp:revision>5</cp:revision>
  <dcterms:created xsi:type="dcterms:W3CDTF">2020-02-10T09:15:29Z</dcterms:created>
  <dcterms:modified xsi:type="dcterms:W3CDTF">2020-04-16T08:35:53Z</dcterms:modified>
</cp:coreProperties>
</file>