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77" d="100"/>
          <a:sy n="77" d="100"/>
        </p:scale>
        <p:origin x="1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9/21/2020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9/21/2020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z="5400" dirty="0"/>
              <a:t>3. Kansanvallan kohtalonhetket Suomessa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4546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74032"/>
          </a:xfrm>
        </p:spPr>
        <p:txBody>
          <a:bodyPr/>
          <a:lstStyle/>
          <a:p>
            <a:r>
              <a:rPr lang="fi-FI" dirty="0" smtClean="0"/>
              <a:t>LAPUAN LIIKE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71600" y="1957137"/>
            <a:ext cx="9601200" cy="39102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i-FI" dirty="0" smtClean="0"/>
              <a:t>a) Mikä </a:t>
            </a:r>
            <a:r>
              <a:rPr lang="fi-FI" dirty="0"/>
              <a:t>oli lapuanliikkeen tavoite</a:t>
            </a:r>
            <a:r>
              <a:rPr lang="fi-FI" dirty="0" smtClean="0"/>
              <a:t>?</a:t>
            </a:r>
          </a:p>
          <a:p>
            <a:r>
              <a:rPr lang="fi-FI" dirty="0"/>
              <a:t>kieltää kommunistien toiminta </a:t>
            </a:r>
            <a:r>
              <a:rPr lang="fi-FI" dirty="0" smtClean="0"/>
              <a:t>Suomessa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b) Mitä </a:t>
            </a:r>
            <a:r>
              <a:rPr lang="fi-FI" dirty="0"/>
              <a:t>keinoja lapualaiset käyttivät</a:t>
            </a:r>
            <a:r>
              <a:rPr lang="fi-FI" dirty="0" smtClean="0"/>
              <a:t>?</a:t>
            </a:r>
          </a:p>
          <a:p>
            <a:r>
              <a:rPr lang="fi-FI" dirty="0"/>
              <a:t> väkivaltaa</a:t>
            </a:r>
          </a:p>
          <a:p>
            <a:r>
              <a:rPr lang="fi-FI" dirty="0"/>
              <a:t> </a:t>
            </a:r>
            <a:r>
              <a:rPr lang="fi-FI" dirty="0" smtClean="0"/>
              <a:t>joukkokokouksia </a:t>
            </a:r>
            <a:r>
              <a:rPr lang="fi-FI" dirty="0"/>
              <a:t>ja </a:t>
            </a:r>
            <a:r>
              <a:rPr lang="fi-FI" dirty="0" smtClean="0"/>
              <a:t>marsseja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c) Mitä </a:t>
            </a:r>
            <a:r>
              <a:rPr lang="fi-FI" dirty="0"/>
              <a:t>väkivaltaisia piirteitä lapuanliikkeen toiminnassa oli</a:t>
            </a:r>
            <a:r>
              <a:rPr lang="fi-FI" dirty="0" smtClean="0"/>
              <a:t>?</a:t>
            </a:r>
          </a:p>
          <a:p>
            <a:r>
              <a:rPr lang="fi-FI" dirty="0" smtClean="0"/>
              <a:t>kommunistien </a:t>
            </a:r>
            <a:r>
              <a:rPr lang="fi-FI" dirty="0"/>
              <a:t>mukiloimisia</a:t>
            </a:r>
          </a:p>
          <a:p>
            <a:r>
              <a:rPr lang="fi-FI" dirty="0" smtClean="0"/>
              <a:t>kyydityksiä </a:t>
            </a:r>
            <a:r>
              <a:rPr lang="fi-FI" dirty="0"/>
              <a:t>itärajalle</a:t>
            </a:r>
          </a:p>
          <a:p>
            <a:r>
              <a:rPr lang="fi-FI" dirty="0" smtClean="0"/>
              <a:t>painokoneiden </a:t>
            </a:r>
            <a:r>
              <a:rPr lang="fi-FI" dirty="0"/>
              <a:t>särkemistä</a:t>
            </a:r>
          </a:p>
        </p:txBody>
      </p:sp>
    </p:spTree>
    <p:extLst>
      <p:ext uri="{BB962C8B-B14F-4D97-AF65-F5344CB8AC3E}">
        <p14:creationId xmlns:p14="http://schemas.microsoft.com/office/powerpoint/2010/main" val="423610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600" dirty="0"/>
              <a:t>2. Vertaa lapuanliikettä Saksan natseihin ja Italian fasisteihin. Mitä yhteisiä asioita löydät?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joukkokokoukset </a:t>
            </a:r>
            <a:r>
              <a:rPr lang="fi-FI" dirty="0"/>
              <a:t>ja marssit</a:t>
            </a:r>
          </a:p>
          <a:p>
            <a:r>
              <a:rPr lang="fi-FI" dirty="0"/>
              <a:t>hallituksen uhkaaminen</a:t>
            </a:r>
          </a:p>
          <a:p>
            <a:r>
              <a:rPr lang="fi-FI" dirty="0"/>
              <a:t>väkivalta</a:t>
            </a:r>
          </a:p>
          <a:p>
            <a:r>
              <a:rPr lang="fi-FI" dirty="0"/>
              <a:t>yhteisten symbolien ja tervehdysten käyttäminen (kuten Lapuan vala, puukot)</a:t>
            </a:r>
          </a:p>
        </p:txBody>
      </p:sp>
    </p:spTree>
    <p:extLst>
      <p:ext uri="{BB962C8B-B14F-4D97-AF65-F5344CB8AC3E}">
        <p14:creationId xmlns:p14="http://schemas.microsoft.com/office/powerpoint/2010/main" val="2212932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Miksi Suomi säilyi demokratiana eikä siitä tullut diktatuuria?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Lapualaiset </a:t>
            </a:r>
            <a:r>
              <a:rPr lang="fi-FI" dirty="0"/>
              <a:t>ahdistelivat muitakin kuin kommunisteja.</a:t>
            </a:r>
          </a:p>
          <a:p>
            <a:r>
              <a:rPr lang="fi-FI" dirty="0" smtClean="0"/>
              <a:t>Presidentti </a:t>
            </a:r>
            <a:r>
              <a:rPr lang="fi-FI" dirty="0"/>
              <a:t>Ståhlbergin kyyditys käänsi yleisen mielipiteen liikettä vastaan.</a:t>
            </a:r>
          </a:p>
          <a:p>
            <a:r>
              <a:rPr lang="fi-FI" dirty="0" smtClean="0"/>
              <a:t>Mäntsälän </a:t>
            </a:r>
            <a:r>
              <a:rPr lang="fi-FI" dirty="0"/>
              <a:t>kapina tuomittiin.</a:t>
            </a:r>
          </a:p>
          <a:p>
            <a:r>
              <a:rPr lang="fi-FI" dirty="0" smtClean="0"/>
              <a:t>Liikkeeltä </a:t>
            </a:r>
            <a:r>
              <a:rPr lang="fi-FI" dirty="0"/>
              <a:t>puuttui pätevä johto.</a:t>
            </a:r>
          </a:p>
          <a:p>
            <a:r>
              <a:rPr lang="fi-FI" dirty="0" smtClean="0"/>
              <a:t>Suomalaiset </a:t>
            </a:r>
            <a:r>
              <a:rPr lang="fi-FI" dirty="0"/>
              <a:t>uskoivat demokratiaan ja laillisuuteen.</a:t>
            </a:r>
          </a:p>
          <a:p>
            <a:r>
              <a:rPr lang="fi-FI" dirty="0" smtClean="0"/>
              <a:t>Maassa </a:t>
            </a:r>
            <a:r>
              <a:rPr lang="fi-FI" dirty="0"/>
              <a:t>oli tehty uudistuksia, jotka vähensivät yleistä tyytymättömyyttä oloihin.</a:t>
            </a:r>
          </a:p>
          <a:p>
            <a:r>
              <a:rPr lang="fi-FI" dirty="0" smtClean="0"/>
              <a:t>Suomen </a:t>
            </a:r>
            <a:r>
              <a:rPr lang="fi-FI" dirty="0"/>
              <a:t>talous kasvoi hyvin, mikä lisäsi hyvinvointia ja tyytyväisyyttä.</a:t>
            </a:r>
          </a:p>
        </p:txBody>
      </p:sp>
    </p:spTree>
    <p:extLst>
      <p:ext uri="{BB962C8B-B14F-4D97-AF65-F5344CB8AC3E}">
        <p14:creationId xmlns:p14="http://schemas.microsoft.com/office/powerpoint/2010/main" val="3799707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4. Miksi ihmiset ovat kannattaneet ääriliikkeitä ennen ja nyt?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He </a:t>
            </a:r>
            <a:r>
              <a:rPr lang="fi-FI" dirty="0"/>
              <a:t>ovat epävarmoja omasta taloudestaan ja tulevaisuudestaan.</a:t>
            </a:r>
          </a:p>
          <a:p>
            <a:r>
              <a:rPr lang="fi-FI" dirty="0" smtClean="0"/>
              <a:t>Ääriliikkeiden </a:t>
            </a:r>
            <a:r>
              <a:rPr lang="fi-FI" dirty="0"/>
              <a:t>johtajien mahdolliset hyvät puhe- ja esiintymistaidot saattavat viehättää.</a:t>
            </a:r>
          </a:p>
          <a:p>
            <a:r>
              <a:rPr lang="fi-FI" dirty="0" smtClean="0"/>
              <a:t>Ääriliikkeiden </a:t>
            </a:r>
            <a:r>
              <a:rPr lang="fi-FI" dirty="0"/>
              <a:t>korostama kurinalaisuus viehättää.</a:t>
            </a:r>
          </a:p>
          <a:p>
            <a:r>
              <a:rPr lang="fi-FI" dirty="0" smtClean="0"/>
              <a:t>Kannatukseen </a:t>
            </a:r>
            <a:r>
              <a:rPr lang="fi-FI" dirty="0"/>
              <a:t>saattaa myös vaikuttaa puolueiden keskinäinen kilpailu vallasta tai näkemys, että kaikki puolueet ovat samankaltaisia.</a:t>
            </a:r>
          </a:p>
        </p:txBody>
      </p:sp>
    </p:spTree>
    <p:extLst>
      <p:ext uri="{BB962C8B-B14F-4D97-AF65-F5344CB8AC3E}">
        <p14:creationId xmlns:p14="http://schemas.microsoft.com/office/powerpoint/2010/main" val="564324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A2E40"/>
      </a:dk2>
      <a:lt2>
        <a:srgbClr val="EBE7DD"/>
      </a:lt2>
      <a:accent1>
        <a:srgbClr val="69A1AB"/>
      </a:accent1>
      <a:accent2>
        <a:srgbClr val="F2C418"/>
      </a:accent2>
      <a:accent3>
        <a:srgbClr val="87492C"/>
      </a:accent3>
      <a:accent4>
        <a:srgbClr val="4A845E"/>
      </a:accent4>
      <a:accent5>
        <a:srgbClr val="DC9528"/>
      </a:accent5>
      <a:accent6>
        <a:srgbClr val="9A5D78"/>
      </a:accent6>
      <a:hlink>
        <a:srgbClr val="66C8E3"/>
      </a:hlink>
      <a:folHlink>
        <a:srgbClr val="B162A1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17F9D331-421E-442F-B033-AF5B21A4485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TM10001105[[fn=Rajattu]]</Template>
  <TotalTime>14</TotalTime>
  <Words>191</Words>
  <Application>Microsoft Office PowerPoint</Application>
  <PresentationFormat>Laajakuva</PresentationFormat>
  <Paragraphs>31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1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7" baseType="lpstr">
      <vt:lpstr>Franklin Gothic Book</vt:lpstr>
      <vt:lpstr>Crop</vt:lpstr>
      <vt:lpstr>3. Kansanvallan kohtalonhetket Suomessa</vt:lpstr>
      <vt:lpstr>LAPUAN LIIKE</vt:lpstr>
      <vt:lpstr>2. Vertaa lapuanliikettä Saksan natseihin ja Italian fasisteihin. Mitä yhteisiä asioita löydät?</vt:lpstr>
      <vt:lpstr>Miksi Suomi säilyi demokratiana eikä siitä tullut diktatuuria?</vt:lpstr>
      <vt:lpstr>4. Miksi ihmiset ovat kannattaneet ääriliikkeitä ennen ja nyt?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 Kansanvallan kohtalonhetket Suomessa</dc:title>
  <dc:creator>Mervi Niskakoski</dc:creator>
  <cp:lastModifiedBy>Mervi Niskakoski</cp:lastModifiedBy>
  <cp:revision>2</cp:revision>
  <dcterms:created xsi:type="dcterms:W3CDTF">2020-09-21T06:41:41Z</dcterms:created>
  <dcterms:modified xsi:type="dcterms:W3CDTF">2020-09-21T06:56:37Z</dcterms:modified>
</cp:coreProperties>
</file>