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8189" y="2733709"/>
            <a:ext cx="8844742" cy="1373070"/>
          </a:xfrm>
        </p:spPr>
        <p:txBody>
          <a:bodyPr/>
          <a:lstStyle/>
          <a:p>
            <a:r>
              <a:rPr lang="fi-FI" dirty="0"/>
              <a:t>LOOGISEN AJATTELUN VAIHE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65655" y="4368639"/>
            <a:ext cx="8144134" cy="1117687"/>
          </a:xfrm>
        </p:spPr>
        <p:txBody>
          <a:bodyPr>
            <a:normAutofit/>
          </a:bodyPr>
          <a:lstStyle/>
          <a:p>
            <a:r>
              <a:rPr lang="fi-FI" sz="3600" dirty="0"/>
              <a:t>12V. </a:t>
            </a:r>
            <a:r>
              <a:rPr lang="fi-FI" sz="3600" dirty="0">
                <a:sym typeface="Wingdings" panose="05000000000000000000" pitchFamily="2" charset="2"/>
              </a:rPr>
              <a:t></a:t>
            </a:r>
            <a:endParaRPr lang="fi-FI" sz="36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653F9F0-7317-4504-B762-5916150535F2}"/>
              </a:ext>
            </a:extLst>
          </p:cNvPr>
          <p:cNvSpPr txBox="1"/>
          <p:nvPr/>
        </p:nvSpPr>
        <p:spPr>
          <a:xfrm>
            <a:off x="8615494" y="5872295"/>
            <a:ext cx="1491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Leena Pirnes</a:t>
            </a:r>
          </a:p>
        </p:txBody>
      </p:sp>
    </p:spTree>
    <p:extLst>
      <p:ext uri="{BB962C8B-B14F-4D97-AF65-F5344CB8AC3E}">
        <p14:creationId xmlns:p14="http://schemas.microsoft.com/office/powerpoint/2010/main" val="2695436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AJATTELUN KEHITYS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9258" y="2095803"/>
            <a:ext cx="11704320" cy="4645819"/>
          </a:xfrm>
        </p:spPr>
        <p:txBody>
          <a:bodyPr>
            <a:normAutofit fontScale="77500" lnSpcReduction="20000"/>
          </a:bodyPr>
          <a:lstStyle/>
          <a:p>
            <a:r>
              <a:rPr lang="fi-FI" sz="3200" b="1" dirty="0"/>
              <a:t>Ajattelu kehittyy abstraktimmaksi </a:t>
            </a:r>
            <a:r>
              <a:rPr lang="fi-FI" sz="2800" dirty="0"/>
              <a:t>(= kyky käyttää mielikuvia joustavasti ajattelun välineenä)</a:t>
            </a:r>
            <a:br>
              <a:rPr lang="fi-FI" sz="2800" dirty="0"/>
            </a:br>
            <a:endParaRPr lang="fi-FI" sz="2800" dirty="0"/>
          </a:p>
          <a:p>
            <a:r>
              <a:rPr lang="fi-FI" sz="3200" b="1" dirty="0"/>
              <a:t>Empatiataito kehittyy ja mielikuvitus laajenee</a:t>
            </a:r>
            <a:br>
              <a:rPr lang="fi-FI" sz="3200" b="1" dirty="0"/>
            </a:br>
            <a:endParaRPr lang="fi-FI" sz="3200" b="1" dirty="0"/>
          </a:p>
          <a:p>
            <a:r>
              <a:rPr lang="fi-FI" sz="3200" b="1" dirty="0"/>
              <a:t>Nuori arvioi normi ja moraalisäännöstöä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b="1" dirty="0"/>
              <a:t>Kykenee ottamaan useita näkökulmia huomioon</a:t>
            </a:r>
          </a:p>
          <a:p>
            <a:pPr marL="0" indent="0">
              <a:buNone/>
            </a:pPr>
            <a:r>
              <a:rPr lang="fi-FI" sz="3200" dirty="0">
                <a:sym typeface="Wingdings" panose="05000000000000000000" pitchFamily="2" charset="2"/>
              </a:rPr>
              <a:t>	</a:t>
            </a:r>
            <a:r>
              <a:rPr lang="fi-FI" sz="2800" dirty="0">
                <a:sym typeface="Wingdings" panose="05000000000000000000" pitchFamily="2" charset="2"/>
              </a:rPr>
              <a:t> asioiden ja kokonaisuuksien vertaileminen ja yhdisteleminen </a:t>
            </a:r>
          </a:p>
          <a:p>
            <a:pPr marL="0" indent="0">
              <a:buNone/>
            </a:pPr>
            <a:endParaRPr lang="fi-FI" sz="2800" dirty="0">
              <a:sym typeface="Wingdings" panose="05000000000000000000" pitchFamily="2" charset="2"/>
            </a:endParaRPr>
          </a:p>
          <a:p>
            <a:r>
              <a:rPr lang="fi-FI" sz="3200" b="1" dirty="0">
                <a:sym typeface="Wingdings" panose="05000000000000000000" pitchFamily="2" charset="2"/>
              </a:rPr>
              <a:t>Nuori alkaa kiinnostua filosofisista ja uskonnollisista kysymyksistä</a:t>
            </a:r>
            <a:br>
              <a:rPr lang="fi-FI" sz="3200" b="1" dirty="0">
                <a:sym typeface="Wingdings" panose="05000000000000000000" pitchFamily="2" charset="2"/>
              </a:rPr>
            </a:br>
            <a:endParaRPr lang="fi-FI" sz="3200" b="1" dirty="0">
              <a:sym typeface="Wingdings" panose="05000000000000000000" pitchFamily="2" charset="2"/>
            </a:endParaRPr>
          </a:p>
          <a:p>
            <a:r>
              <a:rPr lang="fi-FI" sz="3200" b="1" dirty="0">
                <a:sym typeface="Wingdings" panose="05000000000000000000" pitchFamily="2" charset="2"/>
              </a:rPr>
              <a:t>Yksilö kehittyy valtavasti persoonana</a:t>
            </a:r>
          </a:p>
          <a:p>
            <a:pPr marL="0" indent="0">
              <a:buNone/>
            </a:pPr>
            <a:endParaRPr lang="fi-FI" sz="3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697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1" y="2869895"/>
            <a:ext cx="10407535" cy="1090788"/>
          </a:xfrm>
        </p:spPr>
        <p:txBody>
          <a:bodyPr/>
          <a:lstStyle/>
          <a:p>
            <a:r>
              <a:rPr lang="fi-FI" dirty="0"/>
              <a:t>KOKONAISVALTAINEN JA SUHTEELLINEN AJATTELU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93674" y="4232171"/>
            <a:ext cx="9613860" cy="1704017"/>
          </a:xfrm>
        </p:spPr>
        <p:txBody>
          <a:bodyPr>
            <a:normAutofit/>
          </a:bodyPr>
          <a:lstStyle/>
          <a:p>
            <a:r>
              <a:rPr lang="fi-FI" sz="2800" b="1" dirty="0"/>
              <a:t>Osa aikuisista yltää tähän</a:t>
            </a:r>
          </a:p>
        </p:txBody>
      </p:sp>
    </p:spTree>
    <p:extLst>
      <p:ext uri="{BB962C8B-B14F-4D97-AF65-F5344CB8AC3E}">
        <p14:creationId xmlns:p14="http://schemas.microsoft.com/office/powerpoint/2010/main" val="3097825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/>
              <a:t>AJATTELUN KEHITYS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3"/>
            <a:ext cx="10485426" cy="3599316"/>
          </a:xfrm>
        </p:spPr>
        <p:txBody>
          <a:bodyPr>
            <a:normAutofit lnSpcReduction="10000"/>
          </a:bodyPr>
          <a:lstStyle/>
          <a:p>
            <a:r>
              <a:rPr lang="fi-FI" sz="3200" dirty="0"/>
              <a:t>Tämä vaihe lisätty Piaget´n teoriaan myöhemmin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Yksilö pystyy tiedostamaan oman ajattelunsa rakenteet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Kykenee hyväksymään ristiriitaisuuksia ja ymmärtää asioiden suhteellisuuden</a:t>
            </a:r>
          </a:p>
        </p:txBody>
      </p:sp>
    </p:spTree>
    <p:extLst>
      <p:ext uri="{BB962C8B-B14F-4D97-AF65-F5344CB8AC3E}">
        <p14:creationId xmlns:p14="http://schemas.microsoft.com/office/powerpoint/2010/main" val="1064321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/>
              <a:t>KRITIIKKIÄ PIAGET´N TEORIASTA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64174"/>
          </a:xfrm>
        </p:spPr>
        <p:txBody>
          <a:bodyPr>
            <a:normAutofit/>
          </a:bodyPr>
          <a:lstStyle/>
          <a:p>
            <a:r>
              <a:rPr lang="fi-FI" sz="3200" dirty="0"/>
              <a:t>Ajattelun kehityksen vaiheet eivät ole näin jyrkkiä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Kehitys tapahtuu liukuvasti ja eri osa-alueet voivat kehittyä </a:t>
            </a:r>
            <a:r>
              <a:rPr lang="fi-FI" sz="3200"/>
              <a:t>eri tahtiin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Asioiden harjoitteleminen vaikuttaa taitoihin</a:t>
            </a:r>
          </a:p>
        </p:txBody>
      </p:sp>
    </p:spTree>
    <p:extLst>
      <p:ext uri="{BB962C8B-B14F-4D97-AF65-F5344CB8AC3E}">
        <p14:creationId xmlns:p14="http://schemas.microsoft.com/office/powerpoint/2010/main" val="147001533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22</TotalTime>
  <Words>115</Words>
  <Application>Microsoft Office PowerPoint</Application>
  <PresentationFormat>Laajakuva</PresentationFormat>
  <Paragraphs>27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Berliini</vt:lpstr>
      <vt:lpstr>LOOGISEN AJATTELUN VAIHE</vt:lpstr>
      <vt:lpstr>AJATTELUN KEHITYS</vt:lpstr>
      <vt:lpstr>KOKONAISVALTAINEN JA SUHTEELLINEN AJATTELU</vt:lpstr>
      <vt:lpstr>AJATTELUN KEHITYS </vt:lpstr>
      <vt:lpstr>KRITIIKKIÄ PIAGET´N TEORIASTA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LOOGISEN AJATTELUN VAIHE</dc:title>
  <dc:creator>Pirnes Leena</dc:creator>
  <cp:lastModifiedBy>Leena</cp:lastModifiedBy>
  <cp:revision>9</cp:revision>
  <dcterms:created xsi:type="dcterms:W3CDTF">2019-04-15T08:10:38Z</dcterms:created>
  <dcterms:modified xsi:type="dcterms:W3CDTF">2021-01-07T11:40:20Z</dcterms:modified>
</cp:coreProperties>
</file>