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3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14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33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164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323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45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90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708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3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29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29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48AAE-86A1-46D9-85CC-2BD97EC5C7BF}" type="datetimeFigureOut">
              <a:rPr lang="fi-FI" smtClean="0"/>
              <a:t>30.3.2022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8601-B0CE-48E8-AFC9-A8E71CAEF6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966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Seksuaalinen häirintä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THL:n</a:t>
            </a:r>
            <a:r>
              <a:rPr lang="fi-FI" dirty="0" smtClean="0"/>
              <a:t> kouluterveyskyselyn tulokset vuosina 2019 ja 2021</a:t>
            </a:r>
          </a:p>
          <a:p>
            <a:r>
              <a:rPr lang="fi-FI" dirty="0" smtClean="0"/>
              <a:t>Forssan yhteislyseon 1. ja 2. vuoden opiskelijat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80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43" y="0"/>
            <a:ext cx="10058400" cy="644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72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45" y="0"/>
            <a:ext cx="10058400" cy="594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3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0" y="0"/>
            <a:ext cx="10058400" cy="580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39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674"/>
            <a:ext cx="10058400" cy="540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38616" y="363255"/>
            <a:ext cx="10515600" cy="6801633"/>
          </a:xfrm>
        </p:spPr>
        <p:txBody>
          <a:bodyPr>
            <a:noAutofit/>
          </a:bodyPr>
          <a:lstStyle/>
          <a:p>
            <a:r>
              <a:rPr lang="fi-FI" sz="6000" b="1" dirty="0" smtClean="0"/>
              <a:t>Lyseo on turvallinen paikka, mutta miten lyseolainen voi osaltaan toimia suojatakseen itseään ja muita häirinnältä ja ahdistelulta?</a:t>
            </a:r>
            <a:br>
              <a:rPr lang="fi-FI" sz="6000" b="1" dirty="0" smtClean="0"/>
            </a:br>
            <a:r>
              <a:rPr lang="fi-FI" sz="6000" b="1" dirty="0"/>
              <a:t/>
            </a:r>
            <a:br>
              <a:rPr lang="fi-FI" sz="6000" b="1" dirty="0"/>
            </a:br>
            <a:endParaRPr lang="fi-FI" sz="6000" b="1" dirty="0"/>
          </a:p>
        </p:txBody>
      </p:sp>
    </p:spTree>
    <p:extLst>
      <p:ext uri="{BB962C8B-B14F-4D97-AF65-F5344CB8AC3E}">
        <p14:creationId xmlns:p14="http://schemas.microsoft.com/office/powerpoint/2010/main" val="27657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D0394840E9047B79FC2F85E94387E" ma:contentTypeVersion="13" ma:contentTypeDescription="Create a new document." ma:contentTypeScope="" ma:versionID="c7638aa61822bd52e63b5bb3c4a0bd8c">
  <xsd:schema xmlns:xsd="http://www.w3.org/2001/XMLSchema" xmlns:xs="http://www.w3.org/2001/XMLSchema" xmlns:p="http://schemas.microsoft.com/office/2006/metadata/properties" xmlns:ns3="2aaec76f-df8f-441d-a649-5d32f9469c67" xmlns:ns4="808b8312-1270-4b82-af52-1872dcb5b36c" targetNamespace="http://schemas.microsoft.com/office/2006/metadata/properties" ma:root="true" ma:fieldsID="d0cb503b0a3a937d80ade80c07d73923" ns3:_="" ns4:_="">
    <xsd:import namespace="2aaec76f-df8f-441d-a649-5d32f9469c67"/>
    <xsd:import namespace="808b8312-1270-4b82-af52-1872dcb5b3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ec76f-df8f-441d-a649-5d32f9469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8b8312-1270-4b82-af52-1872dcb5b36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02B910-F147-49AF-8917-BE7A753D7F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aec76f-df8f-441d-a649-5d32f9469c67"/>
    <ds:schemaRef ds:uri="808b8312-1270-4b82-af52-1872dcb5b3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7A4C74-4309-4DC0-A274-C031EB7883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1C836D-35A7-4B3B-AE89-077AE72209A3}">
  <ds:schemaRefs>
    <ds:schemaRef ds:uri="http://schemas.microsoft.com/office/2006/documentManagement/types"/>
    <ds:schemaRef ds:uri="808b8312-1270-4b82-af52-1872dcb5b36c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2aaec76f-df8f-441d-a649-5d32f9469c6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</Words>
  <Application>Microsoft Office PowerPoint</Application>
  <PresentationFormat>Laajakuva</PresentationFormat>
  <Paragraphs>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Seksuaalinen häirintä</vt:lpstr>
      <vt:lpstr>PowerPoint-esitys</vt:lpstr>
      <vt:lpstr>PowerPoint-esitys</vt:lpstr>
      <vt:lpstr>PowerPoint-esitys</vt:lpstr>
      <vt:lpstr>PowerPoint-esitys</vt:lpstr>
      <vt:lpstr>Lyseo on turvallinen paikka, mutta miten lyseolainen voi osaltaan toimia suojatakseen itseään ja muita häirinnältä ja ahdistelulta?  </vt:lpstr>
    </vt:vector>
  </TitlesOfParts>
  <Company>Forssan kaupunki / Sivistustoimi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Seksuaalinen häirintä</dc:title>
  <dc:creator>Taina Kemppi</dc:creator>
  <cp:lastModifiedBy>Taina Kemppi</cp:lastModifiedBy>
  <cp:revision>3</cp:revision>
  <dcterms:created xsi:type="dcterms:W3CDTF">2022-03-30T06:34:29Z</dcterms:created>
  <dcterms:modified xsi:type="dcterms:W3CDTF">2022-03-30T06:48:18Z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0x010100E4DD0394840E9047B79FC2F85E94387E</vt:lpwstr>
  </property>
</Properties>
</file>