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 rtl="0"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C2612F-B8C7-43E2-B0D4-1743194DA298}" v="489" dt="2021-08-13T08:44:07.2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6623" autoAdjust="0"/>
  </p:normalViewPr>
  <p:slideViewPr>
    <p:cSldViewPr snapToGrid="0">
      <p:cViewPr varScale="1">
        <p:scale>
          <a:sx n="116" d="100"/>
          <a:sy n="116" d="100"/>
        </p:scale>
        <p:origin x="10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B0519102-FCC7-4A18-BF6C-D89F877E34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35207CA-5DD9-434B-8AFA-436DA1A2BE3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5D299-A3A6-438C-8F34-E784576035FE}" type="datetime1">
              <a:rPr lang="fi-FI" smtClean="0"/>
              <a:t>15.8.2021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FBA5E8D-EAB7-4805-9C80-EBAF1D044B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7AAE85C-A2F5-4D5A-B09A-499CD9EBCD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1239B-C4D6-4992-966B-AC48DA123B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88253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CD402-5F3A-4419-9C4D-5209F722EF70}" type="datetime1">
              <a:rPr lang="fi-FI" smtClean="0"/>
              <a:pPr/>
              <a:t>15.8.2021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05381-50E9-49F7-8FBA-B26EB16691B4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5221312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05381-50E9-49F7-8FBA-B26EB16691B4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1136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Ryhmä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uora yhdysviiva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uora yhdysviiva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Suorakulmio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Suorakulmio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Tasakylkinen kolmio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Suorakulmio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Suorakulmio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Suorakulmio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Tasakylkinen kolmio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Tasakylkinen kolmio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rtlCol="0"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 noProof="0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rtlCol="0"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i-FI" noProof="0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35A226-16D3-4E54-B367-59074D78F10A}" type="datetime1">
              <a:rPr lang="fi-FI" noProof="0" smtClean="0"/>
              <a:t>15.8.2021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77335" y="609600"/>
            <a:ext cx="8596668" cy="3403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E417B33-0B72-4B00-8437-E9B2E20849BA}" type="datetime1">
              <a:rPr lang="fi-FI" noProof="0" smtClean="0"/>
              <a:t>15.8.2021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31334" y="609600"/>
            <a:ext cx="8094134" cy="3022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23" name="Tekstin paikkamerkki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88EE7C-2894-4FB1-ACA5-0BA997F27C4A}" type="datetime1">
              <a:rPr lang="fi-FI" noProof="0" smtClean="0"/>
              <a:t>15.8.2021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  <p:sp>
        <p:nvSpPr>
          <p:cNvPr id="20" name="Tekstiruutu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fi-FI" sz="8000" noProof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fi-FI" sz="8000" noProof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fi-FI" noProof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77335" y="1931988"/>
            <a:ext cx="8596668" cy="2595460"/>
          </a:xfrm>
        </p:spPr>
        <p:txBody>
          <a:bodyPr rtlCol="0" anchor="b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EBD2658-581E-48C9-9CAB-BCF93DC680D7}" type="datetime1">
              <a:rPr lang="fi-FI" noProof="0" smtClean="0"/>
              <a:t>15.8.2021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31334" y="609600"/>
            <a:ext cx="8094134" cy="3022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23" name="Tekstin paikkamerkki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63A12E-F194-49FF-95BC-1AA5E990C421}" type="datetime1">
              <a:rPr lang="fi-FI" noProof="0" smtClean="0"/>
              <a:t>15.8.2021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  <p:sp>
        <p:nvSpPr>
          <p:cNvPr id="24" name="Tekstiruutu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fi-FI" sz="8000" noProof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  <p:sp>
        <p:nvSpPr>
          <p:cNvPr id="25" name="Tekstiruutu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fi-FI" sz="8000" noProof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5799" y="609600"/>
            <a:ext cx="8588203" cy="3022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23" name="Tekstin paikkamerkki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D8BEDC1-13A6-40CA-83D0-E39F3DF0F50A}" type="datetime1">
              <a:rPr lang="fi-FI" noProof="0" smtClean="0"/>
              <a:t>15.8.2021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FBF3ED-44CA-403A-B9B1-3779DE4F8D9F}" type="datetime1">
              <a:rPr lang="fi-FI" noProof="0" smtClean="0"/>
              <a:t>15.8.2021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9333C77-0158-454C-844F-B7AB9BD7DAD4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 hasCustomPrompt="1"/>
          </p:nvPr>
        </p:nvSpPr>
        <p:spPr>
          <a:xfrm>
            <a:off x="7967673" y="609599"/>
            <a:ext cx="1304743" cy="5251451"/>
          </a:xfrm>
        </p:spPr>
        <p:txBody>
          <a:bodyPr vert="eaVert" rtlCol="0" anchor="ctr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E2947A-3029-4061-A97A-DA2E025BFE6F}" type="datetime1">
              <a:rPr lang="fi-FI" noProof="0" smtClean="0"/>
              <a:t>15.8.2021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36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883676D-CF57-4A75-B438-93F205FD4F10}" type="datetime1">
              <a:rPr lang="fi-FI" noProof="0" smtClean="0"/>
              <a:t>15.8.2021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77335" y="2700867"/>
            <a:ext cx="8596668" cy="1826581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rtlCol="0"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80ECF1-FB62-4530-B7B0-597F41D77B43}" type="datetime1">
              <a:rPr lang="fi-FI" noProof="0" smtClean="0"/>
              <a:t>15.8.2021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6C2D903-992E-4B78-96AE-F9BECAB69E77}" type="datetime1">
              <a:rPr lang="fi-FI" noProof="0" smtClean="0"/>
              <a:t>15.8.2021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FF9F0C5-380F-41C2-899A-BAC0F0927E16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 rtlCol="0">
            <a:norm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 rtlCol="0">
            <a:norm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D343A1-0A6B-4738-89CB-8C2557C8C95D}" type="datetime1">
              <a:rPr lang="fi-FI" noProof="0" smtClean="0"/>
              <a:t>15.8.2021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77334" y="609600"/>
            <a:ext cx="8596668" cy="1320800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40B7D5-B037-4E41-8FF7-EB0ADECC4BCF}" type="datetime1">
              <a:rPr lang="fi-FI" noProof="0" smtClean="0"/>
              <a:t>15.8.2021</a:t>
            </a:fld>
            <a:endParaRPr lang="fi-FI" noProof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9E2B261-EDF6-4A21-A59A-E92892A75750}" type="datetime1">
              <a:rPr lang="fi-FI" noProof="0" smtClean="0"/>
              <a:t>15.8.2021</a:t>
            </a:fld>
            <a:endParaRPr lang="fi-FI" noProof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77334" y="1498604"/>
            <a:ext cx="3854528" cy="1278466"/>
          </a:xfrm>
        </p:spPr>
        <p:txBody>
          <a:bodyPr rtlCol="0" anchor="b">
            <a:normAutofit/>
          </a:bodyPr>
          <a:lstStyle>
            <a:lvl1pPr>
              <a:defRPr sz="20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 rtlCol="0">
            <a:norm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 rtlCol="0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34161AF-FE9B-40F6-85FF-BE16EBBFADF3}" type="datetime1">
              <a:rPr lang="fi-FI" noProof="0" smtClean="0"/>
              <a:t>15.8.2021</a:t>
            </a:fld>
            <a:endParaRPr lang="fi-FI" noProof="0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19954A3-9DFD-4C44-94BA-B95130A3BA1C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77334" y="4800600"/>
            <a:ext cx="859666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Kuvan paikkamerkki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4BB607-1570-4402-B6FE-252D443B78E0}" type="datetime1">
              <a:rPr lang="fi-FI" noProof="0" smtClean="0"/>
              <a:t>15.8.2021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Ryhmä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uora yhdysviiva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uora yhdysviiva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Suorakulmio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Suorakulmio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Tasakylkinen kolmio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Suorakulmio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Suorakulmio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Suorakulmio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Tasakylkinen kolmio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Tasakylkinen kolmio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9461257-1CBF-4790-92A7-DBE4B2012053}" type="datetime1">
              <a:rPr lang="fi-FI" noProof="0" smtClean="0"/>
              <a:t>15.8.2021</a:t>
            </a:fld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algn="ctr" rtl="0"/>
            <a:r>
              <a:rPr lang="fi-FI" dirty="0"/>
              <a:t>SANANVAPAUS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1040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C9DAE5-B87B-495E-93C2-6880F8E78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4000" dirty="0"/>
              <a:t>MITÄ ON SANANVAPAUS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DE97A8-4807-4CA2-A321-E7A4BF2AF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charset="2"/>
              <a:buChar char="Ø"/>
            </a:pPr>
            <a:r>
              <a:rPr lang="fi-FI" sz="3600" dirty="0"/>
              <a:t>OIKEUS ILMAISTA OMIA MIELIPITEITÄÄN JULKISESTI JA VASTANOTTAA TIETOA MUIDEN MIELIPITEISTÄ</a:t>
            </a:r>
          </a:p>
          <a:p>
            <a:pPr lvl="1">
              <a:buFont typeface="Wingdings" charset="2"/>
              <a:buChar char="Ø"/>
            </a:pPr>
            <a:r>
              <a:rPr lang="fi-FI" sz="3400" dirty="0"/>
              <a:t>?? MIKÄ ON MIELESTÄSI SANANVAPAUTTA, MIKÄ TAAS EI?</a:t>
            </a:r>
          </a:p>
        </p:txBody>
      </p:sp>
    </p:spTree>
    <p:extLst>
      <p:ext uri="{BB962C8B-B14F-4D97-AF65-F5344CB8AC3E}">
        <p14:creationId xmlns:p14="http://schemas.microsoft.com/office/powerpoint/2010/main" val="3147695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30518A-64AC-4043-9B7C-05AADAC60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F51564-AC6F-4F23-BD83-145F0AE1F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3600" dirty="0"/>
              <a:t>SANANVAPAUS KUULUU SUOMESSA KANSALAISTEN PERUSOIKEUKSIIN, MIKÄ TARKOITTAA SITÄ, ETTÄ SE ON KIRJATTU MAAN PERUSTUSLAKIIN</a:t>
            </a:r>
          </a:p>
        </p:txBody>
      </p:sp>
    </p:spTree>
    <p:extLst>
      <p:ext uri="{BB962C8B-B14F-4D97-AF65-F5344CB8AC3E}">
        <p14:creationId xmlns:p14="http://schemas.microsoft.com/office/powerpoint/2010/main" val="601703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0986FD-FB78-428B-8DF2-E7B497219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93366A-E8B6-4034-8480-63EBA6954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3600" dirty="0"/>
              <a:t>SENSUURI RAJOITTAA SANANVAPAUTTA</a:t>
            </a:r>
          </a:p>
          <a:p>
            <a:pPr marL="457200" lvl="1" indent="0">
              <a:buNone/>
            </a:pPr>
            <a:r>
              <a:rPr lang="fi-FI" sz="3400" dirty="0"/>
              <a:t>?? MITÄ ON SENSUURI</a:t>
            </a:r>
          </a:p>
        </p:txBody>
      </p:sp>
    </p:spTree>
    <p:extLst>
      <p:ext uri="{BB962C8B-B14F-4D97-AF65-F5344CB8AC3E}">
        <p14:creationId xmlns:p14="http://schemas.microsoft.com/office/powerpoint/2010/main" val="3691322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0B8421-4FE5-46C4-BBEE-D2956EEA2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5E588C-605A-4F10-9C88-950FF09BE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600" dirty="0"/>
              <a:t>MITÄ TAHANSA EI SAA SANOA</a:t>
            </a:r>
          </a:p>
          <a:p>
            <a:pPr marL="971550" lvl="1" indent="-571500"/>
            <a:r>
              <a:rPr lang="fi-FI" sz="3400" dirty="0"/>
              <a:t>??MITÄ ON KUNNIANLOUKKAUS</a:t>
            </a:r>
          </a:p>
          <a:p>
            <a:pPr marL="0" indent="0">
              <a:buNone/>
            </a:pPr>
            <a:endParaRPr lang="fi-FI" sz="3600" dirty="0"/>
          </a:p>
          <a:p>
            <a:pPr marL="0" indent="0">
              <a:buNone/>
            </a:pP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023359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B9900E-8436-4C94-B408-573E8064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MEDIAN VASTUU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17022B-E8A2-4BF6-B2F9-5BBC78C0D9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600" dirty="0"/>
              <a:t>?? MITÄ OVAT VALEUUTISET</a:t>
            </a:r>
          </a:p>
          <a:p>
            <a:pPr marL="0" indent="0">
              <a:buNone/>
            </a:pPr>
            <a:r>
              <a:rPr lang="fi-FI" sz="3600" dirty="0"/>
              <a:t>?? MITÄ TARKOITETAAN MEDIALUKUTAIDOLLA</a:t>
            </a:r>
          </a:p>
          <a:p>
            <a:pPr marL="0" indent="0">
              <a:buNone/>
            </a:pPr>
            <a:r>
              <a:rPr lang="fi-FI" sz="3600" dirty="0"/>
              <a:t>?? MITÄ ON VIHAPUHE</a:t>
            </a:r>
          </a:p>
        </p:txBody>
      </p:sp>
    </p:spTree>
    <p:extLst>
      <p:ext uri="{BB962C8B-B14F-4D97-AF65-F5344CB8AC3E}">
        <p14:creationId xmlns:p14="http://schemas.microsoft.com/office/powerpoint/2010/main" val="2871599943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</Words>
  <Application>Microsoft Office PowerPoint</Application>
  <PresentationFormat>Laajakuva</PresentationFormat>
  <Paragraphs>1</Paragraphs>
  <Slides>6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Pinta</vt:lpstr>
      <vt:lpstr>SANANVAPAUS</vt:lpstr>
      <vt:lpstr>MITÄ ON SANANVAPAUS</vt:lpstr>
      <vt:lpstr>PowerPoint-esitys</vt:lpstr>
      <vt:lpstr>PowerPoint-esitys</vt:lpstr>
      <vt:lpstr>PowerPoint-esitys</vt:lpstr>
      <vt:lpstr>MEDIAN VASTUU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59</cp:revision>
  <dcterms:created xsi:type="dcterms:W3CDTF">2021-08-13T08:33:16Z</dcterms:created>
  <dcterms:modified xsi:type="dcterms:W3CDTF">2021-08-15T18:56:42Z</dcterms:modified>
</cp:coreProperties>
</file>