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7" r:id="rId3"/>
    <p:sldId id="268" r:id="rId4"/>
    <p:sldId id="269" r:id="rId5"/>
    <p:sldId id="270" r:id="rId6"/>
    <p:sldId id="271" r:id="rId7"/>
    <p:sldId id="273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örmä Terhi" userId="8c1793af-a4ce-4c44-9f5a-f066f7b84533" providerId="ADAL" clId="{AD21AB1B-0C1A-4BE8-8E5F-F10A9731A8EA}"/>
    <pc:docChg chg="custSel addSld modSld sldOrd">
      <pc:chgData name="Törmä Terhi" userId="8c1793af-a4ce-4c44-9f5a-f066f7b84533" providerId="ADAL" clId="{AD21AB1B-0C1A-4BE8-8E5F-F10A9731A8EA}" dt="2022-05-02T14:46:21.306" v="1156" actId="1076"/>
      <pc:docMkLst>
        <pc:docMk/>
      </pc:docMkLst>
      <pc:sldChg chg="addSp modSp mod ord">
        <pc:chgData name="Törmä Terhi" userId="8c1793af-a4ce-4c44-9f5a-f066f7b84533" providerId="ADAL" clId="{AD21AB1B-0C1A-4BE8-8E5F-F10A9731A8EA}" dt="2022-05-02T14:46:21.306" v="1156" actId="1076"/>
        <pc:sldMkLst>
          <pc:docMk/>
          <pc:sldMk cId="2164794027" sldId="272"/>
        </pc:sldMkLst>
        <pc:spChg chg="add mod">
          <ac:chgData name="Törmä Terhi" userId="8c1793af-a4ce-4c44-9f5a-f066f7b84533" providerId="ADAL" clId="{AD21AB1B-0C1A-4BE8-8E5F-F10A9731A8EA}" dt="2022-04-29T14:56:57.474" v="1012" actId="14100"/>
          <ac:spMkLst>
            <pc:docMk/>
            <pc:sldMk cId="2164794027" sldId="272"/>
            <ac:spMk id="3" creationId="{4A9C91CF-7AAF-4F9D-A358-57860C313618}"/>
          </ac:spMkLst>
        </pc:spChg>
        <pc:spChg chg="add mod">
          <ac:chgData name="Törmä Terhi" userId="8c1793af-a4ce-4c44-9f5a-f066f7b84533" providerId="ADAL" clId="{AD21AB1B-0C1A-4BE8-8E5F-F10A9731A8EA}" dt="2022-04-29T14:57:03.345" v="1013" actId="1076"/>
          <ac:spMkLst>
            <pc:docMk/>
            <pc:sldMk cId="2164794027" sldId="272"/>
            <ac:spMk id="9" creationId="{6FC6F650-C06B-43C8-8D2B-D0FF0BF86B23}"/>
          </ac:spMkLst>
        </pc:spChg>
        <pc:spChg chg="add mod">
          <ac:chgData name="Törmä Terhi" userId="8c1793af-a4ce-4c44-9f5a-f066f7b84533" providerId="ADAL" clId="{AD21AB1B-0C1A-4BE8-8E5F-F10A9731A8EA}" dt="2022-05-02T14:46:21.306" v="1156" actId="1076"/>
          <ac:spMkLst>
            <pc:docMk/>
            <pc:sldMk cId="2164794027" sldId="272"/>
            <ac:spMk id="10" creationId="{0F9B2ACD-5917-4189-90E8-F682AFF2C5EB}"/>
          </ac:spMkLst>
        </pc:spChg>
      </pc:sldChg>
      <pc:sldChg chg="addSp delSp modSp new mod setBg">
        <pc:chgData name="Törmä Terhi" userId="8c1793af-a4ce-4c44-9f5a-f066f7b84533" providerId="ADAL" clId="{AD21AB1B-0C1A-4BE8-8E5F-F10A9731A8EA}" dt="2022-04-29T14:50:01.512" v="560" actId="26606"/>
        <pc:sldMkLst>
          <pc:docMk/>
          <pc:sldMk cId="3629831165" sldId="273"/>
        </pc:sldMkLst>
        <pc:spChg chg="mod">
          <ac:chgData name="Törmä Terhi" userId="8c1793af-a4ce-4c44-9f5a-f066f7b84533" providerId="ADAL" clId="{AD21AB1B-0C1A-4BE8-8E5F-F10A9731A8EA}" dt="2022-04-29T14:50:01.512" v="560" actId="26606"/>
          <ac:spMkLst>
            <pc:docMk/>
            <pc:sldMk cId="3629831165" sldId="273"/>
            <ac:spMk id="2" creationId="{C4538413-21B7-4FFD-8713-A176FC36E094}"/>
          </ac:spMkLst>
        </pc:spChg>
        <pc:spChg chg="del mod">
          <ac:chgData name="Törmä Terhi" userId="8c1793af-a4ce-4c44-9f5a-f066f7b84533" providerId="ADAL" clId="{AD21AB1B-0C1A-4BE8-8E5F-F10A9731A8EA}" dt="2022-04-29T14:50:01.512" v="560" actId="26606"/>
          <ac:spMkLst>
            <pc:docMk/>
            <pc:sldMk cId="3629831165" sldId="273"/>
            <ac:spMk id="3" creationId="{0EE353EE-FA79-4D4D-8B03-A015BC31C58A}"/>
          </ac:spMkLst>
        </pc:spChg>
        <pc:spChg chg="add">
          <ac:chgData name="Törmä Terhi" userId="8c1793af-a4ce-4c44-9f5a-f066f7b84533" providerId="ADAL" clId="{AD21AB1B-0C1A-4BE8-8E5F-F10A9731A8EA}" dt="2022-04-29T14:50:01.512" v="560" actId="26606"/>
          <ac:spMkLst>
            <pc:docMk/>
            <pc:sldMk cId="3629831165" sldId="273"/>
            <ac:spMk id="9" creationId="{8DF67618-B87B-4195-8E24-3B126F79FF55}"/>
          </ac:spMkLst>
        </pc:spChg>
        <pc:spChg chg="add">
          <ac:chgData name="Törmä Terhi" userId="8c1793af-a4ce-4c44-9f5a-f066f7b84533" providerId="ADAL" clId="{AD21AB1B-0C1A-4BE8-8E5F-F10A9731A8EA}" dt="2022-04-29T14:50:01.512" v="560" actId="26606"/>
          <ac:spMkLst>
            <pc:docMk/>
            <pc:sldMk cId="3629831165" sldId="273"/>
            <ac:spMk id="11" creationId="{64960379-9FF9-400A-A8A8-F5AB633FD3BF}"/>
          </ac:spMkLst>
        </pc:spChg>
        <pc:grpChg chg="add">
          <ac:chgData name="Törmä Terhi" userId="8c1793af-a4ce-4c44-9f5a-f066f7b84533" providerId="ADAL" clId="{AD21AB1B-0C1A-4BE8-8E5F-F10A9731A8EA}" dt="2022-04-29T14:50:01.512" v="560" actId="26606"/>
          <ac:grpSpMkLst>
            <pc:docMk/>
            <pc:sldMk cId="3629831165" sldId="273"/>
            <ac:grpSpMk id="13" creationId="{2C491629-AE25-486B-9B22-2CE4EE8F7E47}"/>
          </ac:grpSpMkLst>
        </pc:grpChg>
        <pc:grpChg chg="add">
          <ac:chgData name="Törmä Terhi" userId="8c1793af-a4ce-4c44-9f5a-f066f7b84533" providerId="ADAL" clId="{AD21AB1B-0C1A-4BE8-8E5F-F10A9731A8EA}" dt="2022-04-29T14:50:01.512" v="560" actId="26606"/>
          <ac:grpSpMkLst>
            <pc:docMk/>
            <pc:sldMk cId="3629831165" sldId="273"/>
            <ac:grpSpMk id="17" creationId="{43F5E015-E085-4624-B431-B42414448684}"/>
          </ac:grpSpMkLst>
        </pc:grpChg>
        <pc:graphicFrameChg chg="add">
          <ac:chgData name="Törmä Terhi" userId="8c1793af-a4ce-4c44-9f5a-f066f7b84533" providerId="ADAL" clId="{AD21AB1B-0C1A-4BE8-8E5F-F10A9731A8EA}" dt="2022-04-29T14:50:01.512" v="560" actId="26606"/>
          <ac:graphicFrameMkLst>
            <pc:docMk/>
            <pc:sldMk cId="3629831165" sldId="273"/>
            <ac:graphicFrameMk id="5" creationId="{6A35A564-6BBF-53F1-E555-F9B409DDBABE}"/>
          </ac:graphicFrameMkLst>
        </pc:graphicFrameChg>
      </pc:sldChg>
    </pc:docChg>
  </pc:docChgLst>
  <pc:docChgLst>
    <pc:chgData name="Törmä Terhi" userId="8c1793af-a4ce-4c44-9f5a-f066f7b84533" providerId="ADAL" clId="{B7A82EBB-E79D-45BE-B335-A4892F71AEF1}"/>
    <pc:docChg chg="undo custSel modSld">
      <pc:chgData name="Törmä Terhi" userId="8c1793af-a4ce-4c44-9f5a-f066f7b84533" providerId="ADAL" clId="{B7A82EBB-E79D-45BE-B335-A4892F71AEF1}" dt="2023-05-22T21:14:13.605" v="382" actId="20577"/>
      <pc:docMkLst>
        <pc:docMk/>
      </pc:docMkLst>
      <pc:sldChg chg="addSp delSp modSp mod">
        <pc:chgData name="Törmä Terhi" userId="8c1793af-a4ce-4c44-9f5a-f066f7b84533" providerId="ADAL" clId="{B7A82EBB-E79D-45BE-B335-A4892F71AEF1}" dt="2023-05-22T21:14:13.605" v="382" actId="20577"/>
        <pc:sldMkLst>
          <pc:docMk/>
          <pc:sldMk cId="2164794027" sldId="272"/>
        </pc:sldMkLst>
        <pc:spChg chg="mod">
          <ac:chgData name="Törmä Terhi" userId="8c1793af-a4ce-4c44-9f5a-f066f7b84533" providerId="ADAL" clId="{B7A82EBB-E79D-45BE-B335-A4892F71AEF1}" dt="2023-05-22T21:10:24.139" v="279" actId="1076"/>
          <ac:spMkLst>
            <pc:docMk/>
            <pc:sldMk cId="2164794027" sldId="272"/>
            <ac:spMk id="3" creationId="{4A9C91CF-7AAF-4F9D-A358-57860C313618}"/>
          </ac:spMkLst>
        </pc:spChg>
        <pc:spChg chg="add mod">
          <ac:chgData name="Törmä Terhi" userId="8c1793af-a4ce-4c44-9f5a-f066f7b84533" providerId="ADAL" clId="{B7A82EBB-E79D-45BE-B335-A4892F71AEF1}" dt="2023-05-22T21:09:59.474" v="278" actId="20577"/>
          <ac:spMkLst>
            <pc:docMk/>
            <pc:sldMk cId="2164794027" sldId="272"/>
            <ac:spMk id="11" creationId="{F0D6FE45-04C5-CFD6-7BDD-A5CD490F6055}"/>
          </ac:spMkLst>
        </pc:spChg>
        <pc:spChg chg="add mod">
          <ac:chgData name="Törmä Terhi" userId="8c1793af-a4ce-4c44-9f5a-f066f7b84533" providerId="ADAL" clId="{B7A82EBB-E79D-45BE-B335-A4892F71AEF1}" dt="2023-05-22T21:06:27.806" v="120" actId="20577"/>
          <ac:spMkLst>
            <pc:docMk/>
            <pc:sldMk cId="2164794027" sldId="272"/>
            <ac:spMk id="12" creationId="{8BF8FC3F-4C19-9F9B-09F9-264B15DEF2C3}"/>
          </ac:spMkLst>
        </pc:spChg>
        <pc:spChg chg="add mod">
          <ac:chgData name="Törmä Terhi" userId="8c1793af-a4ce-4c44-9f5a-f066f7b84533" providerId="ADAL" clId="{B7A82EBB-E79D-45BE-B335-A4892F71AEF1}" dt="2023-05-22T21:08:21.868" v="165" actId="113"/>
          <ac:spMkLst>
            <pc:docMk/>
            <pc:sldMk cId="2164794027" sldId="272"/>
            <ac:spMk id="13" creationId="{32CD9BEE-CA0A-AC03-53B7-DA01500D279E}"/>
          </ac:spMkLst>
        </pc:spChg>
        <pc:spChg chg="add mod">
          <ac:chgData name="Törmä Terhi" userId="8c1793af-a4ce-4c44-9f5a-f066f7b84533" providerId="ADAL" clId="{B7A82EBB-E79D-45BE-B335-A4892F71AEF1}" dt="2023-05-22T21:14:13.605" v="382" actId="20577"/>
          <ac:spMkLst>
            <pc:docMk/>
            <pc:sldMk cId="2164794027" sldId="272"/>
            <ac:spMk id="14" creationId="{DC108B1E-7742-5062-409F-B38AE0AE4029}"/>
          </ac:spMkLst>
        </pc:spChg>
        <pc:spChg chg="add del">
          <ac:chgData name="Törmä Terhi" userId="8c1793af-a4ce-4c44-9f5a-f066f7b84533" providerId="ADAL" clId="{B7A82EBB-E79D-45BE-B335-A4892F71AEF1}" dt="2023-05-22T21:12:36.460" v="285" actId="11529"/>
          <ac:spMkLst>
            <pc:docMk/>
            <pc:sldMk cId="2164794027" sldId="272"/>
            <ac:spMk id="15" creationId="{565B1F95-1B76-0788-833E-8EBDD6176E18}"/>
          </ac:spMkLst>
        </pc:spChg>
      </pc:sldChg>
      <pc:sldChg chg="modSp mod">
        <pc:chgData name="Törmä Terhi" userId="8c1793af-a4ce-4c44-9f5a-f066f7b84533" providerId="ADAL" clId="{B7A82EBB-E79D-45BE-B335-A4892F71AEF1}" dt="2023-05-22T20:43:09.186" v="16" actId="20577"/>
        <pc:sldMkLst>
          <pc:docMk/>
          <pc:sldMk cId="3629831165" sldId="273"/>
        </pc:sldMkLst>
        <pc:spChg chg="mod">
          <ac:chgData name="Törmä Terhi" userId="8c1793af-a4ce-4c44-9f5a-f066f7b84533" providerId="ADAL" clId="{B7A82EBB-E79D-45BE-B335-A4892F71AEF1}" dt="2023-05-22T20:43:09.186" v="16" actId="20577"/>
          <ac:spMkLst>
            <pc:docMk/>
            <pc:sldMk cId="3629831165" sldId="273"/>
            <ac:spMk id="2" creationId="{C4538413-21B7-4FFD-8713-A176FC36E09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3CE6E2-E98B-4D12-9832-B7F5D3F0DE4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C4753F8-79DF-42E2-AD9C-3F8B23F51C87}">
      <dgm:prSet/>
      <dgm:spPr/>
      <dgm:t>
        <a:bodyPr/>
        <a:lstStyle/>
        <a:p>
          <a:r>
            <a:rPr lang="fi-FI"/>
            <a:t>Työyhteisön ja organisaation ymmärtäminen</a:t>
          </a:r>
          <a:endParaRPr lang="en-US"/>
        </a:p>
      </dgm:t>
    </dgm:pt>
    <dgm:pt modelId="{956ACAD2-1C74-4DA1-B862-741181B20F7F}" type="parTrans" cxnId="{37BE5668-B67F-4BDB-B029-5B697E6E49B8}">
      <dgm:prSet/>
      <dgm:spPr/>
      <dgm:t>
        <a:bodyPr/>
        <a:lstStyle/>
        <a:p>
          <a:endParaRPr lang="en-US"/>
        </a:p>
      </dgm:t>
    </dgm:pt>
    <dgm:pt modelId="{6ABC056F-B2E8-4F58-9F94-B4055007FF80}" type="sibTrans" cxnId="{37BE5668-B67F-4BDB-B029-5B697E6E49B8}">
      <dgm:prSet/>
      <dgm:spPr/>
      <dgm:t>
        <a:bodyPr/>
        <a:lstStyle/>
        <a:p>
          <a:endParaRPr lang="en-US"/>
        </a:p>
      </dgm:t>
    </dgm:pt>
    <dgm:pt modelId="{DA7A6EA7-13B1-4A3A-86FB-4F00E35790F1}">
      <dgm:prSet/>
      <dgm:spPr/>
      <dgm:t>
        <a:bodyPr/>
        <a:lstStyle/>
        <a:p>
          <a:r>
            <a:rPr lang="fi-FI"/>
            <a:t>Ongelmiin puuttuminen</a:t>
          </a:r>
          <a:endParaRPr lang="en-US"/>
        </a:p>
      </dgm:t>
    </dgm:pt>
    <dgm:pt modelId="{CCC672E8-3AB7-4DCA-A4F3-C0780E440882}" type="parTrans" cxnId="{DF415A10-D3B7-4FD4-8A1F-4E2DFB5A0B6B}">
      <dgm:prSet/>
      <dgm:spPr/>
      <dgm:t>
        <a:bodyPr/>
        <a:lstStyle/>
        <a:p>
          <a:endParaRPr lang="en-US"/>
        </a:p>
      </dgm:t>
    </dgm:pt>
    <dgm:pt modelId="{8FE704FC-1209-4DB4-8053-1230BC85855F}" type="sibTrans" cxnId="{DF415A10-D3B7-4FD4-8A1F-4E2DFB5A0B6B}">
      <dgm:prSet/>
      <dgm:spPr/>
      <dgm:t>
        <a:bodyPr/>
        <a:lstStyle/>
        <a:p>
          <a:endParaRPr lang="en-US"/>
        </a:p>
      </dgm:t>
    </dgm:pt>
    <dgm:pt modelId="{30EE8C96-139D-461E-B330-581016079756}">
      <dgm:prSet/>
      <dgm:spPr/>
      <dgm:t>
        <a:bodyPr/>
        <a:lstStyle/>
        <a:p>
          <a:r>
            <a:rPr lang="fi-FI"/>
            <a:t>Perustehtävään palauttaminen</a:t>
          </a:r>
          <a:endParaRPr lang="en-US"/>
        </a:p>
      </dgm:t>
    </dgm:pt>
    <dgm:pt modelId="{74D71929-0241-4B2C-BE96-B9E5C25DDF5C}" type="parTrans" cxnId="{3FF7DACF-C1A9-47C2-9C61-ABCAB6241834}">
      <dgm:prSet/>
      <dgm:spPr/>
      <dgm:t>
        <a:bodyPr/>
        <a:lstStyle/>
        <a:p>
          <a:endParaRPr lang="en-US"/>
        </a:p>
      </dgm:t>
    </dgm:pt>
    <dgm:pt modelId="{F9D859FD-7E73-4F12-9DB8-1F6AE437996D}" type="sibTrans" cxnId="{3FF7DACF-C1A9-47C2-9C61-ABCAB6241834}">
      <dgm:prSet/>
      <dgm:spPr/>
      <dgm:t>
        <a:bodyPr/>
        <a:lstStyle/>
        <a:p>
          <a:endParaRPr lang="en-US"/>
        </a:p>
      </dgm:t>
    </dgm:pt>
    <dgm:pt modelId="{307B00F5-A3B9-497A-92C7-6E5626678CE3}">
      <dgm:prSet/>
      <dgm:spPr/>
      <dgm:t>
        <a:bodyPr/>
        <a:lstStyle/>
        <a:p>
          <a:r>
            <a:rPr lang="fi-FI"/>
            <a:t>Työnjako ja tehtävänkuvat</a:t>
          </a:r>
          <a:endParaRPr lang="en-US"/>
        </a:p>
      </dgm:t>
    </dgm:pt>
    <dgm:pt modelId="{0610B7D9-539A-4BCE-9F14-3BEC5B4BCFDD}" type="parTrans" cxnId="{10804C1C-F0C1-4F0C-8EBF-29BD8F1694B1}">
      <dgm:prSet/>
      <dgm:spPr/>
      <dgm:t>
        <a:bodyPr/>
        <a:lstStyle/>
        <a:p>
          <a:endParaRPr lang="en-US"/>
        </a:p>
      </dgm:t>
    </dgm:pt>
    <dgm:pt modelId="{F62F2DB3-617E-427F-AB81-29B524F21CF5}" type="sibTrans" cxnId="{10804C1C-F0C1-4F0C-8EBF-29BD8F1694B1}">
      <dgm:prSet/>
      <dgm:spPr/>
      <dgm:t>
        <a:bodyPr/>
        <a:lstStyle/>
        <a:p>
          <a:endParaRPr lang="en-US"/>
        </a:p>
      </dgm:t>
    </dgm:pt>
    <dgm:pt modelId="{DB715397-82B5-448B-811C-C45C02EC2712}">
      <dgm:prSet/>
      <dgm:spPr/>
      <dgm:t>
        <a:bodyPr/>
        <a:lstStyle/>
        <a:p>
          <a:r>
            <a:rPr lang="fi-FI"/>
            <a:t>Osaamisen johtaminen</a:t>
          </a:r>
          <a:endParaRPr lang="en-US"/>
        </a:p>
      </dgm:t>
    </dgm:pt>
    <dgm:pt modelId="{2DBA517D-7724-4CDD-834B-9843E68881DC}" type="parTrans" cxnId="{90697231-B7E7-4846-B949-E38916F2495E}">
      <dgm:prSet/>
      <dgm:spPr/>
      <dgm:t>
        <a:bodyPr/>
        <a:lstStyle/>
        <a:p>
          <a:endParaRPr lang="en-US"/>
        </a:p>
      </dgm:t>
    </dgm:pt>
    <dgm:pt modelId="{EC6575CD-7FF2-40BC-93E5-07EFD78051B6}" type="sibTrans" cxnId="{90697231-B7E7-4846-B949-E38916F2495E}">
      <dgm:prSet/>
      <dgm:spPr/>
      <dgm:t>
        <a:bodyPr/>
        <a:lstStyle/>
        <a:p>
          <a:endParaRPr lang="en-US"/>
        </a:p>
      </dgm:t>
    </dgm:pt>
    <dgm:pt modelId="{401044B2-EC62-449E-A5D5-245FA01E35C9}">
      <dgm:prSet/>
      <dgm:spPr/>
      <dgm:t>
        <a:bodyPr/>
        <a:lstStyle/>
        <a:p>
          <a:r>
            <a:rPr lang="fi-FI"/>
            <a:t>Motivaation ja merkityksen johtaminen</a:t>
          </a:r>
          <a:endParaRPr lang="en-US"/>
        </a:p>
      </dgm:t>
    </dgm:pt>
    <dgm:pt modelId="{2C60DEF4-173D-4A84-B1BB-98B21D2069DD}" type="parTrans" cxnId="{9AC93575-B61A-4BF9-B4B4-AF67F7FCA3A0}">
      <dgm:prSet/>
      <dgm:spPr/>
      <dgm:t>
        <a:bodyPr/>
        <a:lstStyle/>
        <a:p>
          <a:endParaRPr lang="en-US"/>
        </a:p>
      </dgm:t>
    </dgm:pt>
    <dgm:pt modelId="{18B11AB4-A0A0-470C-B9AF-BA518041A15C}" type="sibTrans" cxnId="{9AC93575-B61A-4BF9-B4B4-AF67F7FCA3A0}">
      <dgm:prSet/>
      <dgm:spPr/>
      <dgm:t>
        <a:bodyPr/>
        <a:lstStyle/>
        <a:p>
          <a:endParaRPr lang="en-US"/>
        </a:p>
      </dgm:t>
    </dgm:pt>
    <dgm:pt modelId="{58840504-AD53-45FA-99FE-D28EAFE68037}">
      <dgm:prSet/>
      <dgm:spPr/>
      <dgm:t>
        <a:bodyPr/>
        <a:lstStyle/>
        <a:p>
          <a:r>
            <a:rPr lang="fi-FI"/>
            <a:t>Henkilöstöhallinto</a:t>
          </a:r>
          <a:endParaRPr lang="en-US"/>
        </a:p>
      </dgm:t>
    </dgm:pt>
    <dgm:pt modelId="{62D8CD24-5025-442C-BF9B-4F28CCEBF96A}" type="parTrans" cxnId="{72C00254-4B96-4130-BC50-BF22B70F881A}">
      <dgm:prSet/>
      <dgm:spPr/>
      <dgm:t>
        <a:bodyPr/>
        <a:lstStyle/>
        <a:p>
          <a:endParaRPr lang="en-US"/>
        </a:p>
      </dgm:t>
    </dgm:pt>
    <dgm:pt modelId="{4264A3E2-5841-4B0C-82F3-67C99253D01C}" type="sibTrans" cxnId="{72C00254-4B96-4130-BC50-BF22B70F881A}">
      <dgm:prSet/>
      <dgm:spPr/>
      <dgm:t>
        <a:bodyPr/>
        <a:lstStyle/>
        <a:p>
          <a:endParaRPr lang="en-US"/>
        </a:p>
      </dgm:t>
    </dgm:pt>
    <dgm:pt modelId="{589FF4AA-C42D-4BDA-9CEC-A440E04FD59B}">
      <dgm:prSet/>
      <dgm:spPr/>
      <dgm:t>
        <a:bodyPr/>
        <a:lstStyle/>
        <a:p>
          <a:r>
            <a:rPr lang="fi-FI"/>
            <a:t>Työhyvinvoinnin johtaminen</a:t>
          </a:r>
          <a:endParaRPr lang="en-US"/>
        </a:p>
      </dgm:t>
    </dgm:pt>
    <dgm:pt modelId="{AEA72D79-933F-4DFD-9D1A-AFC3E2227D9B}" type="parTrans" cxnId="{75E572A1-CCD2-42DD-AC9B-1AF277D13F86}">
      <dgm:prSet/>
      <dgm:spPr/>
      <dgm:t>
        <a:bodyPr/>
        <a:lstStyle/>
        <a:p>
          <a:endParaRPr lang="en-US"/>
        </a:p>
      </dgm:t>
    </dgm:pt>
    <dgm:pt modelId="{C6F34D20-CE15-42DA-8245-0A5498D3DF3C}" type="sibTrans" cxnId="{75E572A1-CCD2-42DD-AC9B-1AF277D13F86}">
      <dgm:prSet/>
      <dgm:spPr/>
      <dgm:t>
        <a:bodyPr/>
        <a:lstStyle/>
        <a:p>
          <a:endParaRPr lang="en-US"/>
        </a:p>
      </dgm:t>
    </dgm:pt>
    <dgm:pt modelId="{3FBFC59A-E745-4488-825F-580E1DFB21A3}" type="pres">
      <dgm:prSet presAssocID="{823CE6E2-E98B-4D12-9832-B7F5D3F0DE4B}" presName="linear" presStyleCnt="0">
        <dgm:presLayoutVars>
          <dgm:animLvl val="lvl"/>
          <dgm:resizeHandles val="exact"/>
        </dgm:presLayoutVars>
      </dgm:prSet>
      <dgm:spPr/>
    </dgm:pt>
    <dgm:pt modelId="{6867A502-BC14-44E2-B905-DA9F4811805E}" type="pres">
      <dgm:prSet presAssocID="{2C4753F8-79DF-42E2-AD9C-3F8B23F51C87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8D329923-89A6-43B2-9AB0-B9E609C5A7F8}" type="pres">
      <dgm:prSet presAssocID="{6ABC056F-B2E8-4F58-9F94-B4055007FF80}" presName="spacer" presStyleCnt="0"/>
      <dgm:spPr/>
    </dgm:pt>
    <dgm:pt modelId="{4B8D5FE5-89D0-4FBE-B524-332F1A83B934}" type="pres">
      <dgm:prSet presAssocID="{DA7A6EA7-13B1-4A3A-86FB-4F00E35790F1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EF9901CF-4072-4B1E-B4D7-F65DEA74C920}" type="pres">
      <dgm:prSet presAssocID="{8FE704FC-1209-4DB4-8053-1230BC85855F}" presName="spacer" presStyleCnt="0"/>
      <dgm:spPr/>
    </dgm:pt>
    <dgm:pt modelId="{2B6B7DF1-9D7A-4455-85C9-675F768FDE4F}" type="pres">
      <dgm:prSet presAssocID="{30EE8C96-139D-461E-B330-581016079756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0F76F4BC-A89A-4DD6-B951-7BE640D3C492}" type="pres">
      <dgm:prSet presAssocID="{F9D859FD-7E73-4F12-9DB8-1F6AE437996D}" presName="spacer" presStyleCnt="0"/>
      <dgm:spPr/>
    </dgm:pt>
    <dgm:pt modelId="{F907610B-E295-4E05-ABDB-10CB3C416238}" type="pres">
      <dgm:prSet presAssocID="{307B00F5-A3B9-497A-92C7-6E5626678CE3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0B982BC5-31E2-4C77-851A-2696DEFA4870}" type="pres">
      <dgm:prSet presAssocID="{F62F2DB3-617E-427F-AB81-29B524F21CF5}" presName="spacer" presStyleCnt="0"/>
      <dgm:spPr/>
    </dgm:pt>
    <dgm:pt modelId="{7417A16A-C713-4E52-80D0-77B0A0C9C03D}" type="pres">
      <dgm:prSet presAssocID="{DB715397-82B5-448B-811C-C45C02EC2712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7F4505DD-D3D9-46A7-A60A-3FC5BB09B2FA}" type="pres">
      <dgm:prSet presAssocID="{EC6575CD-7FF2-40BC-93E5-07EFD78051B6}" presName="spacer" presStyleCnt="0"/>
      <dgm:spPr/>
    </dgm:pt>
    <dgm:pt modelId="{6155304F-3BB0-4B21-8475-C395D2291628}" type="pres">
      <dgm:prSet presAssocID="{401044B2-EC62-449E-A5D5-245FA01E35C9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9F0B2732-1027-48F8-B1F6-1179F33B8757}" type="pres">
      <dgm:prSet presAssocID="{18B11AB4-A0A0-470C-B9AF-BA518041A15C}" presName="spacer" presStyleCnt="0"/>
      <dgm:spPr/>
    </dgm:pt>
    <dgm:pt modelId="{6A933AEF-DB42-4F9C-9F1F-E9A0BB9D321A}" type="pres">
      <dgm:prSet presAssocID="{58840504-AD53-45FA-99FE-D28EAFE68037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6511D638-1CF9-4EC7-A523-B0506D3EE564}" type="pres">
      <dgm:prSet presAssocID="{4264A3E2-5841-4B0C-82F3-67C99253D01C}" presName="spacer" presStyleCnt="0"/>
      <dgm:spPr/>
    </dgm:pt>
    <dgm:pt modelId="{AB746474-498D-44A6-B3A0-71900A51248A}" type="pres">
      <dgm:prSet presAssocID="{589FF4AA-C42D-4BDA-9CEC-A440E04FD59B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DF415A10-D3B7-4FD4-8A1F-4E2DFB5A0B6B}" srcId="{823CE6E2-E98B-4D12-9832-B7F5D3F0DE4B}" destId="{DA7A6EA7-13B1-4A3A-86FB-4F00E35790F1}" srcOrd="1" destOrd="0" parTransId="{CCC672E8-3AB7-4DCA-A4F3-C0780E440882}" sibTransId="{8FE704FC-1209-4DB4-8053-1230BC85855F}"/>
    <dgm:cxn modelId="{B6104F12-F14D-436C-976F-4A6F686F88D7}" type="presOf" srcId="{307B00F5-A3B9-497A-92C7-6E5626678CE3}" destId="{F907610B-E295-4E05-ABDB-10CB3C416238}" srcOrd="0" destOrd="0" presId="urn:microsoft.com/office/officeart/2005/8/layout/vList2"/>
    <dgm:cxn modelId="{10804C1C-F0C1-4F0C-8EBF-29BD8F1694B1}" srcId="{823CE6E2-E98B-4D12-9832-B7F5D3F0DE4B}" destId="{307B00F5-A3B9-497A-92C7-6E5626678CE3}" srcOrd="3" destOrd="0" parTransId="{0610B7D9-539A-4BCE-9F14-3BEC5B4BCFDD}" sibTransId="{F62F2DB3-617E-427F-AB81-29B524F21CF5}"/>
    <dgm:cxn modelId="{90697231-B7E7-4846-B949-E38916F2495E}" srcId="{823CE6E2-E98B-4D12-9832-B7F5D3F0DE4B}" destId="{DB715397-82B5-448B-811C-C45C02EC2712}" srcOrd="4" destOrd="0" parTransId="{2DBA517D-7724-4CDD-834B-9843E68881DC}" sibTransId="{EC6575CD-7FF2-40BC-93E5-07EFD78051B6}"/>
    <dgm:cxn modelId="{37BE5668-B67F-4BDB-B029-5B697E6E49B8}" srcId="{823CE6E2-E98B-4D12-9832-B7F5D3F0DE4B}" destId="{2C4753F8-79DF-42E2-AD9C-3F8B23F51C87}" srcOrd="0" destOrd="0" parTransId="{956ACAD2-1C74-4DA1-B862-741181B20F7F}" sibTransId="{6ABC056F-B2E8-4F58-9F94-B4055007FF80}"/>
    <dgm:cxn modelId="{AE38B96F-A6F1-4673-BF99-7A2553107CD2}" type="presOf" srcId="{589FF4AA-C42D-4BDA-9CEC-A440E04FD59B}" destId="{AB746474-498D-44A6-B3A0-71900A51248A}" srcOrd="0" destOrd="0" presId="urn:microsoft.com/office/officeart/2005/8/layout/vList2"/>
    <dgm:cxn modelId="{E141E74F-C6BA-48B9-A01A-F9719B94AA80}" type="presOf" srcId="{DB715397-82B5-448B-811C-C45C02EC2712}" destId="{7417A16A-C713-4E52-80D0-77B0A0C9C03D}" srcOrd="0" destOrd="0" presId="urn:microsoft.com/office/officeart/2005/8/layout/vList2"/>
    <dgm:cxn modelId="{72C00254-4B96-4130-BC50-BF22B70F881A}" srcId="{823CE6E2-E98B-4D12-9832-B7F5D3F0DE4B}" destId="{58840504-AD53-45FA-99FE-D28EAFE68037}" srcOrd="6" destOrd="0" parTransId="{62D8CD24-5025-442C-BF9B-4F28CCEBF96A}" sibTransId="{4264A3E2-5841-4B0C-82F3-67C99253D01C}"/>
    <dgm:cxn modelId="{9AC93575-B61A-4BF9-B4B4-AF67F7FCA3A0}" srcId="{823CE6E2-E98B-4D12-9832-B7F5D3F0DE4B}" destId="{401044B2-EC62-449E-A5D5-245FA01E35C9}" srcOrd="5" destOrd="0" parTransId="{2C60DEF4-173D-4A84-B1BB-98B21D2069DD}" sibTransId="{18B11AB4-A0A0-470C-B9AF-BA518041A15C}"/>
    <dgm:cxn modelId="{57875276-74BB-4B96-AB98-1B230B726E35}" type="presOf" srcId="{401044B2-EC62-449E-A5D5-245FA01E35C9}" destId="{6155304F-3BB0-4B21-8475-C395D2291628}" srcOrd="0" destOrd="0" presId="urn:microsoft.com/office/officeart/2005/8/layout/vList2"/>
    <dgm:cxn modelId="{5C343691-BC3D-4E34-AA49-9ADAB6897402}" type="presOf" srcId="{2C4753F8-79DF-42E2-AD9C-3F8B23F51C87}" destId="{6867A502-BC14-44E2-B905-DA9F4811805E}" srcOrd="0" destOrd="0" presId="urn:microsoft.com/office/officeart/2005/8/layout/vList2"/>
    <dgm:cxn modelId="{4D7AFA93-2AFB-4775-9773-28420F2608FE}" type="presOf" srcId="{DA7A6EA7-13B1-4A3A-86FB-4F00E35790F1}" destId="{4B8D5FE5-89D0-4FBE-B524-332F1A83B934}" srcOrd="0" destOrd="0" presId="urn:microsoft.com/office/officeart/2005/8/layout/vList2"/>
    <dgm:cxn modelId="{B176049D-B00F-4B76-A118-26D4BDD279D6}" type="presOf" srcId="{30EE8C96-139D-461E-B330-581016079756}" destId="{2B6B7DF1-9D7A-4455-85C9-675F768FDE4F}" srcOrd="0" destOrd="0" presId="urn:microsoft.com/office/officeart/2005/8/layout/vList2"/>
    <dgm:cxn modelId="{75E572A1-CCD2-42DD-AC9B-1AF277D13F86}" srcId="{823CE6E2-E98B-4D12-9832-B7F5D3F0DE4B}" destId="{589FF4AA-C42D-4BDA-9CEC-A440E04FD59B}" srcOrd="7" destOrd="0" parTransId="{AEA72D79-933F-4DFD-9D1A-AFC3E2227D9B}" sibTransId="{C6F34D20-CE15-42DA-8245-0A5498D3DF3C}"/>
    <dgm:cxn modelId="{3FF7DACF-C1A9-47C2-9C61-ABCAB6241834}" srcId="{823CE6E2-E98B-4D12-9832-B7F5D3F0DE4B}" destId="{30EE8C96-139D-461E-B330-581016079756}" srcOrd="2" destOrd="0" parTransId="{74D71929-0241-4B2C-BE96-B9E5C25DDF5C}" sibTransId="{F9D859FD-7E73-4F12-9DB8-1F6AE437996D}"/>
    <dgm:cxn modelId="{364DB2D7-B605-43DD-9377-021C8F10698D}" type="presOf" srcId="{58840504-AD53-45FA-99FE-D28EAFE68037}" destId="{6A933AEF-DB42-4F9C-9F1F-E9A0BB9D321A}" srcOrd="0" destOrd="0" presId="urn:microsoft.com/office/officeart/2005/8/layout/vList2"/>
    <dgm:cxn modelId="{150EA4DA-3334-4D75-8E0C-109A55150A87}" type="presOf" srcId="{823CE6E2-E98B-4D12-9832-B7F5D3F0DE4B}" destId="{3FBFC59A-E745-4488-825F-580E1DFB21A3}" srcOrd="0" destOrd="0" presId="urn:microsoft.com/office/officeart/2005/8/layout/vList2"/>
    <dgm:cxn modelId="{DF79ED33-6BF2-480A-8C22-AC6CF35C1D21}" type="presParOf" srcId="{3FBFC59A-E745-4488-825F-580E1DFB21A3}" destId="{6867A502-BC14-44E2-B905-DA9F4811805E}" srcOrd="0" destOrd="0" presId="urn:microsoft.com/office/officeart/2005/8/layout/vList2"/>
    <dgm:cxn modelId="{A0B6AD61-EFC4-44CB-89ED-8E831486EEFB}" type="presParOf" srcId="{3FBFC59A-E745-4488-825F-580E1DFB21A3}" destId="{8D329923-89A6-43B2-9AB0-B9E609C5A7F8}" srcOrd="1" destOrd="0" presId="urn:microsoft.com/office/officeart/2005/8/layout/vList2"/>
    <dgm:cxn modelId="{40A2F65F-7CA4-4690-BF21-D7A9920EB133}" type="presParOf" srcId="{3FBFC59A-E745-4488-825F-580E1DFB21A3}" destId="{4B8D5FE5-89D0-4FBE-B524-332F1A83B934}" srcOrd="2" destOrd="0" presId="urn:microsoft.com/office/officeart/2005/8/layout/vList2"/>
    <dgm:cxn modelId="{7EE3ADC0-E3EE-4EFA-A751-EDEB3A92C8AF}" type="presParOf" srcId="{3FBFC59A-E745-4488-825F-580E1DFB21A3}" destId="{EF9901CF-4072-4B1E-B4D7-F65DEA74C920}" srcOrd="3" destOrd="0" presId="urn:microsoft.com/office/officeart/2005/8/layout/vList2"/>
    <dgm:cxn modelId="{E8887F90-BD2F-4830-A6D0-E872A13FE50F}" type="presParOf" srcId="{3FBFC59A-E745-4488-825F-580E1DFB21A3}" destId="{2B6B7DF1-9D7A-4455-85C9-675F768FDE4F}" srcOrd="4" destOrd="0" presId="urn:microsoft.com/office/officeart/2005/8/layout/vList2"/>
    <dgm:cxn modelId="{E4F96156-70D1-4D08-9107-7C86B06F2189}" type="presParOf" srcId="{3FBFC59A-E745-4488-825F-580E1DFB21A3}" destId="{0F76F4BC-A89A-4DD6-B951-7BE640D3C492}" srcOrd="5" destOrd="0" presId="urn:microsoft.com/office/officeart/2005/8/layout/vList2"/>
    <dgm:cxn modelId="{5A32A25F-B2AD-4721-A0F5-0C6FC216E482}" type="presParOf" srcId="{3FBFC59A-E745-4488-825F-580E1DFB21A3}" destId="{F907610B-E295-4E05-ABDB-10CB3C416238}" srcOrd="6" destOrd="0" presId="urn:microsoft.com/office/officeart/2005/8/layout/vList2"/>
    <dgm:cxn modelId="{3D16AE80-69DB-48D5-BF13-6A267B8130D9}" type="presParOf" srcId="{3FBFC59A-E745-4488-825F-580E1DFB21A3}" destId="{0B982BC5-31E2-4C77-851A-2696DEFA4870}" srcOrd="7" destOrd="0" presId="urn:microsoft.com/office/officeart/2005/8/layout/vList2"/>
    <dgm:cxn modelId="{43AB6592-7A25-4A99-A9F7-BD3FA518168C}" type="presParOf" srcId="{3FBFC59A-E745-4488-825F-580E1DFB21A3}" destId="{7417A16A-C713-4E52-80D0-77B0A0C9C03D}" srcOrd="8" destOrd="0" presId="urn:microsoft.com/office/officeart/2005/8/layout/vList2"/>
    <dgm:cxn modelId="{532EE0BE-15B1-40DF-AA71-AA19213FF3FA}" type="presParOf" srcId="{3FBFC59A-E745-4488-825F-580E1DFB21A3}" destId="{7F4505DD-D3D9-46A7-A60A-3FC5BB09B2FA}" srcOrd="9" destOrd="0" presId="urn:microsoft.com/office/officeart/2005/8/layout/vList2"/>
    <dgm:cxn modelId="{4E9FC1D5-217F-476E-883E-122B9970C648}" type="presParOf" srcId="{3FBFC59A-E745-4488-825F-580E1DFB21A3}" destId="{6155304F-3BB0-4B21-8475-C395D2291628}" srcOrd="10" destOrd="0" presId="urn:microsoft.com/office/officeart/2005/8/layout/vList2"/>
    <dgm:cxn modelId="{DAA6AC52-4614-448F-9165-A72F07F83ED7}" type="presParOf" srcId="{3FBFC59A-E745-4488-825F-580E1DFB21A3}" destId="{9F0B2732-1027-48F8-B1F6-1179F33B8757}" srcOrd="11" destOrd="0" presId="urn:microsoft.com/office/officeart/2005/8/layout/vList2"/>
    <dgm:cxn modelId="{A6E48843-1A4D-4804-87DC-6316B2D41CE6}" type="presParOf" srcId="{3FBFC59A-E745-4488-825F-580E1DFB21A3}" destId="{6A933AEF-DB42-4F9C-9F1F-E9A0BB9D321A}" srcOrd="12" destOrd="0" presId="urn:microsoft.com/office/officeart/2005/8/layout/vList2"/>
    <dgm:cxn modelId="{91DF3CA0-B7FB-44F6-A07D-FEA2F019A4D8}" type="presParOf" srcId="{3FBFC59A-E745-4488-825F-580E1DFB21A3}" destId="{6511D638-1CF9-4EC7-A523-B0506D3EE564}" srcOrd="13" destOrd="0" presId="urn:microsoft.com/office/officeart/2005/8/layout/vList2"/>
    <dgm:cxn modelId="{12AD42A9-416B-46E6-855C-4D1FD7F8A36D}" type="presParOf" srcId="{3FBFC59A-E745-4488-825F-580E1DFB21A3}" destId="{AB746474-498D-44A6-B3A0-71900A51248A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4E34AB-71C7-4254-8E56-E92A54E94CF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0557EB7-4998-4477-AFD2-CAE385975EE1}">
      <dgm:prSet/>
      <dgm:spPr/>
      <dgm:t>
        <a:bodyPr/>
        <a:lstStyle/>
        <a:p>
          <a:r>
            <a:rPr lang="fi-FI"/>
            <a:t>Strateginen johtaminen</a:t>
          </a:r>
          <a:endParaRPr lang="en-US"/>
        </a:p>
      </dgm:t>
    </dgm:pt>
    <dgm:pt modelId="{F1417B67-9C4D-4A9C-99C2-9BEF9D3D5466}" type="parTrans" cxnId="{2F6567EC-9F9B-4CE8-AF04-A12944891FD8}">
      <dgm:prSet/>
      <dgm:spPr/>
      <dgm:t>
        <a:bodyPr/>
        <a:lstStyle/>
        <a:p>
          <a:endParaRPr lang="en-US"/>
        </a:p>
      </dgm:t>
    </dgm:pt>
    <dgm:pt modelId="{F0036EA3-3DF4-4139-BCBE-992EC90796A4}" type="sibTrans" cxnId="{2F6567EC-9F9B-4CE8-AF04-A12944891FD8}">
      <dgm:prSet/>
      <dgm:spPr/>
      <dgm:t>
        <a:bodyPr/>
        <a:lstStyle/>
        <a:p>
          <a:endParaRPr lang="en-US"/>
        </a:p>
      </dgm:t>
    </dgm:pt>
    <dgm:pt modelId="{24BD1072-C014-4DD9-94E1-2643250B1340}">
      <dgm:prSet/>
      <dgm:spPr/>
      <dgm:t>
        <a:bodyPr/>
        <a:lstStyle/>
        <a:p>
          <a:r>
            <a:rPr lang="fi-FI"/>
            <a:t>Tavoitteet</a:t>
          </a:r>
          <a:endParaRPr lang="en-US"/>
        </a:p>
      </dgm:t>
    </dgm:pt>
    <dgm:pt modelId="{9FEDC8BD-E388-4057-B780-8AF2FA85A030}" type="parTrans" cxnId="{D5A21B3E-A06A-4AB3-AFB9-7762BD258D8A}">
      <dgm:prSet/>
      <dgm:spPr/>
      <dgm:t>
        <a:bodyPr/>
        <a:lstStyle/>
        <a:p>
          <a:endParaRPr lang="en-US"/>
        </a:p>
      </dgm:t>
    </dgm:pt>
    <dgm:pt modelId="{930C7AC9-99E5-4D7B-BB08-401A44F1BD05}" type="sibTrans" cxnId="{D5A21B3E-A06A-4AB3-AFB9-7762BD258D8A}">
      <dgm:prSet/>
      <dgm:spPr/>
      <dgm:t>
        <a:bodyPr/>
        <a:lstStyle/>
        <a:p>
          <a:endParaRPr lang="en-US"/>
        </a:p>
      </dgm:t>
    </dgm:pt>
    <dgm:pt modelId="{247C23D9-EDE4-4240-8B14-4B9CE5EAE9DB}">
      <dgm:prSet/>
      <dgm:spPr/>
      <dgm:t>
        <a:bodyPr/>
        <a:lstStyle/>
        <a:p>
          <a:r>
            <a:rPr lang="fi-FI"/>
            <a:t>Perustehtävä</a:t>
          </a:r>
          <a:endParaRPr lang="en-US"/>
        </a:p>
      </dgm:t>
    </dgm:pt>
    <dgm:pt modelId="{483F386C-C3C7-4074-8727-13D6715CF9E6}" type="parTrans" cxnId="{F1276D70-9D75-4FE3-A5AF-0EBAA4AB55CA}">
      <dgm:prSet/>
      <dgm:spPr/>
      <dgm:t>
        <a:bodyPr/>
        <a:lstStyle/>
        <a:p>
          <a:endParaRPr lang="en-US"/>
        </a:p>
      </dgm:t>
    </dgm:pt>
    <dgm:pt modelId="{B9B9E17D-BA7C-4463-84C0-ED0B648758FC}" type="sibTrans" cxnId="{F1276D70-9D75-4FE3-A5AF-0EBAA4AB55CA}">
      <dgm:prSet/>
      <dgm:spPr/>
      <dgm:t>
        <a:bodyPr/>
        <a:lstStyle/>
        <a:p>
          <a:endParaRPr lang="en-US"/>
        </a:p>
      </dgm:t>
    </dgm:pt>
    <dgm:pt modelId="{10940328-1194-4CB6-B48E-9D2F9517F648}">
      <dgm:prSet/>
      <dgm:spPr/>
      <dgm:t>
        <a:bodyPr/>
        <a:lstStyle/>
        <a:p>
          <a:r>
            <a:rPr lang="fi-FI"/>
            <a:t>Resurssit</a:t>
          </a:r>
          <a:endParaRPr lang="en-US"/>
        </a:p>
      </dgm:t>
    </dgm:pt>
    <dgm:pt modelId="{90E13814-CC29-4162-B541-4C93B83D26FC}" type="parTrans" cxnId="{9D0DF03C-2A1A-4A5C-B236-C946572DAE5B}">
      <dgm:prSet/>
      <dgm:spPr/>
      <dgm:t>
        <a:bodyPr/>
        <a:lstStyle/>
        <a:p>
          <a:endParaRPr lang="en-US"/>
        </a:p>
      </dgm:t>
    </dgm:pt>
    <dgm:pt modelId="{50821BD9-DDEB-40D1-975A-C52DFE4FCB9B}" type="sibTrans" cxnId="{9D0DF03C-2A1A-4A5C-B236-C946572DAE5B}">
      <dgm:prSet/>
      <dgm:spPr/>
      <dgm:t>
        <a:bodyPr/>
        <a:lstStyle/>
        <a:p>
          <a:endParaRPr lang="en-US"/>
        </a:p>
      </dgm:t>
    </dgm:pt>
    <dgm:pt modelId="{BEDBA86C-E0DD-4A4E-909D-33D5FAFABF1E}">
      <dgm:prSet/>
      <dgm:spPr/>
      <dgm:t>
        <a:bodyPr/>
        <a:lstStyle/>
        <a:p>
          <a:r>
            <a:rPr lang="fi-FI"/>
            <a:t>Tiedolla johtaminen</a:t>
          </a:r>
          <a:endParaRPr lang="en-US"/>
        </a:p>
      </dgm:t>
    </dgm:pt>
    <dgm:pt modelId="{4697FAE7-E73C-422C-829A-BA81B5734E10}" type="parTrans" cxnId="{07CFAD8E-D77D-4EE6-9F70-85FA07C0B9B5}">
      <dgm:prSet/>
      <dgm:spPr/>
      <dgm:t>
        <a:bodyPr/>
        <a:lstStyle/>
        <a:p>
          <a:endParaRPr lang="en-US"/>
        </a:p>
      </dgm:t>
    </dgm:pt>
    <dgm:pt modelId="{C1E0506E-36C7-4588-87C5-E330415EC929}" type="sibTrans" cxnId="{07CFAD8E-D77D-4EE6-9F70-85FA07C0B9B5}">
      <dgm:prSet/>
      <dgm:spPr/>
      <dgm:t>
        <a:bodyPr/>
        <a:lstStyle/>
        <a:p>
          <a:endParaRPr lang="en-US"/>
        </a:p>
      </dgm:t>
    </dgm:pt>
    <dgm:pt modelId="{B62A20AB-98E3-411A-BA4D-18E7065A9193}">
      <dgm:prSet/>
      <dgm:spPr/>
      <dgm:t>
        <a:bodyPr/>
        <a:lstStyle/>
        <a:p>
          <a:r>
            <a:rPr lang="en-US" dirty="0" err="1"/>
            <a:t>Prosessien</a:t>
          </a:r>
          <a:r>
            <a:rPr lang="en-US" dirty="0"/>
            <a:t> </a:t>
          </a:r>
          <a:r>
            <a:rPr lang="en-US" dirty="0" err="1"/>
            <a:t>johtaminen</a:t>
          </a:r>
          <a:endParaRPr lang="en-US" dirty="0"/>
        </a:p>
      </dgm:t>
    </dgm:pt>
    <dgm:pt modelId="{FA740E62-F21F-4317-B557-B0E9ACDEB4C2}" type="parTrans" cxnId="{7DE03CD6-1649-4EBC-B061-04E7BB06E0BE}">
      <dgm:prSet/>
      <dgm:spPr/>
      <dgm:t>
        <a:bodyPr/>
        <a:lstStyle/>
        <a:p>
          <a:endParaRPr lang="en-US"/>
        </a:p>
      </dgm:t>
    </dgm:pt>
    <dgm:pt modelId="{34CDB01D-E263-4A9E-977C-F63069DD484E}" type="sibTrans" cxnId="{7DE03CD6-1649-4EBC-B061-04E7BB06E0BE}">
      <dgm:prSet/>
      <dgm:spPr/>
      <dgm:t>
        <a:bodyPr/>
        <a:lstStyle/>
        <a:p>
          <a:endParaRPr lang="en-US"/>
        </a:p>
      </dgm:t>
    </dgm:pt>
    <dgm:pt modelId="{895ECAB8-035E-48B2-9439-F2CFCD965040}" type="pres">
      <dgm:prSet presAssocID="{AA4E34AB-71C7-4254-8E56-E92A54E94CFA}" presName="linear" presStyleCnt="0">
        <dgm:presLayoutVars>
          <dgm:animLvl val="lvl"/>
          <dgm:resizeHandles val="exact"/>
        </dgm:presLayoutVars>
      </dgm:prSet>
      <dgm:spPr/>
    </dgm:pt>
    <dgm:pt modelId="{4E0FF8F9-1FA7-4E13-8518-12DDBD328514}" type="pres">
      <dgm:prSet presAssocID="{60557EB7-4998-4477-AFD2-CAE385975EE1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277EEC6-583F-4D26-834C-6AF532C2D822}" type="pres">
      <dgm:prSet presAssocID="{F0036EA3-3DF4-4139-BCBE-992EC90796A4}" presName="spacer" presStyleCnt="0"/>
      <dgm:spPr/>
    </dgm:pt>
    <dgm:pt modelId="{CB571FBF-46F2-4D73-A10E-7AF0D0B2D9BF}" type="pres">
      <dgm:prSet presAssocID="{24BD1072-C014-4DD9-94E1-2643250B1340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1330F34D-8557-4276-AE5E-3B70C5D56286}" type="pres">
      <dgm:prSet presAssocID="{930C7AC9-99E5-4D7B-BB08-401A44F1BD05}" presName="spacer" presStyleCnt="0"/>
      <dgm:spPr/>
    </dgm:pt>
    <dgm:pt modelId="{EDACE582-BDC1-47DD-A582-E76CB24F89AE}" type="pres">
      <dgm:prSet presAssocID="{247C23D9-EDE4-4240-8B14-4B9CE5EAE9D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B5C1F33-4441-4A01-81B3-A6CFA89B7604}" type="pres">
      <dgm:prSet presAssocID="{B9B9E17D-BA7C-4463-84C0-ED0B648758FC}" presName="spacer" presStyleCnt="0"/>
      <dgm:spPr/>
    </dgm:pt>
    <dgm:pt modelId="{34B2F84F-49F7-448B-B7CD-1A6E0229FFF4}" type="pres">
      <dgm:prSet presAssocID="{10940328-1194-4CB6-B48E-9D2F9517F648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5390E20-E06E-4B5B-9E97-3FFB21165FD2}" type="pres">
      <dgm:prSet presAssocID="{50821BD9-DDEB-40D1-975A-C52DFE4FCB9B}" presName="spacer" presStyleCnt="0"/>
      <dgm:spPr/>
    </dgm:pt>
    <dgm:pt modelId="{0758E548-8CF2-4138-883E-765E275D1569}" type="pres">
      <dgm:prSet presAssocID="{BEDBA86C-E0DD-4A4E-909D-33D5FAFABF1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5B750DCD-8954-4F4C-A4C4-023D906FCA8C}" type="pres">
      <dgm:prSet presAssocID="{C1E0506E-36C7-4588-87C5-E330415EC929}" presName="spacer" presStyleCnt="0"/>
      <dgm:spPr/>
    </dgm:pt>
    <dgm:pt modelId="{1F1831FA-9D5F-4E7D-BC35-17EAD959DC9D}" type="pres">
      <dgm:prSet presAssocID="{B62A20AB-98E3-411A-BA4D-18E7065A9193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3600F06-CA68-43D3-A23D-73AB08055FF4}" type="presOf" srcId="{AA4E34AB-71C7-4254-8E56-E92A54E94CFA}" destId="{895ECAB8-035E-48B2-9439-F2CFCD965040}" srcOrd="0" destOrd="0" presId="urn:microsoft.com/office/officeart/2005/8/layout/vList2"/>
    <dgm:cxn modelId="{9D0DF03C-2A1A-4A5C-B236-C946572DAE5B}" srcId="{AA4E34AB-71C7-4254-8E56-E92A54E94CFA}" destId="{10940328-1194-4CB6-B48E-9D2F9517F648}" srcOrd="3" destOrd="0" parTransId="{90E13814-CC29-4162-B541-4C93B83D26FC}" sibTransId="{50821BD9-DDEB-40D1-975A-C52DFE4FCB9B}"/>
    <dgm:cxn modelId="{D5A21B3E-A06A-4AB3-AFB9-7762BD258D8A}" srcId="{AA4E34AB-71C7-4254-8E56-E92A54E94CFA}" destId="{24BD1072-C014-4DD9-94E1-2643250B1340}" srcOrd="1" destOrd="0" parTransId="{9FEDC8BD-E388-4057-B780-8AF2FA85A030}" sibTransId="{930C7AC9-99E5-4D7B-BB08-401A44F1BD05}"/>
    <dgm:cxn modelId="{F1276D70-9D75-4FE3-A5AF-0EBAA4AB55CA}" srcId="{AA4E34AB-71C7-4254-8E56-E92A54E94CFA}" destId="{247C23D9-EDE4-4240-8B14-4B9CE5EAE9DB}" srcOrd="2" destOrd="0" parTransId="{483F386C-C3C7-4074-8727-13D6715CF9E6}" sibTransId="{B9B9E17D-BA7C-4463-84C0-ED0B648758FC}"/>
    <dgm:cxn modelId="{F67CE951-9A87-4277-B2D4-0D5684F59760}" type="presOf" srcId="{60557EB7-4998-4477-AFD2-CAE385975EE1}" destId="{4E0FF8F9-1FA7-4E13-8518-12DDBD328514}" srcOrd="0" destOrd="0" presId="urn:microsoft.com/office/officeart/2005/8/layout/vList2"/>
    <dgm:cxn modelId="{07CFAD8E-D77D-4EE6-9F70-85FA07C0B9B5}" srcId="{AA4E34AB-71C7-4254-8E56-E92A54E94CFA}" destId="{BEDBA86C-E0DD-4A4E-909D-33D5FAFABF1E}" srcOrd="4" destOrd="0" parTransId="{4697FAE7-E73C-422C-829A-BA81B5734E10}" sibTransId="{C1E0506E-36C7-4588-87C5-E330415EC929}"/>
    <dgm:cxn modelId="{77EEE396-8956-4435-910D-95CEE8B2AA75}" type="presOf" srcId="{BEDBA86C-E0DD-4A4E-909D-33D5FAFABF1E}" destId="{0758E548-8CF2-4138-883E-765E275D1569}" srcOrd="0" destOrd="0" presId="urn:microsoft.com/office/officeart/2005/8/layout/vList2"/>
    <dgm:cxn modelId="{76C15EB1-8594-4862-B17C-7A0192BC8BEC}" type="presOf" srcId="{B62A20AB-98E3-411A-BA4D-18E7065A9193}" destId="{1F1831FA-9D5F-4E7D-BC35-17EAD959DC9D}" srcOrd="0" destOrd="0" presId="urn:microsoft.com/office/officeart/2005/8/layout/vList2"/>
    <dgm:cxn modelId="{5E0FFBB1-EA2C-48C3-8546-74D96282D655}" type="presOf" srcId="{247C23D9-EDE4-4240-8B14-4B9CE5EAE9DB}" destId="{EDACE582-BDC1-47DD-A582-E76CB24F89AE}" srcOrd="0" destOrd="0" presId="urn:microsoft.com/office/officeart/2005/8/layout/vList2"/>
    <dgm:cxn modelId="{7DE03CD6-1649-4EBC-B061-04E7BB06E0BE}" srcId="{AA4E34AB-71C7-4254-8E56-E92A54E94CFA}" destId="{B62A20AB-98E3-411A-BA4D-18E7065A9193}" srcOrd="5" destOrd="0" parTransId="{FA740E62-F21F-4317-B557-B0E9ACDEB4C2}" sibTransId="{34CDB01D-E263-4A9E-977C-F63069DD484E}"/>
    <dgm:cxn modelId="{E04D9FE7-3527-41C4-ADE7-548A5412FB3B}" type="presOf" srcId="{10940328-1194-4CB6-B48E-9D2F9517F648}" destId="{34B2F84F-49F7-448B-B7CD-1A6E0229FFF4}" srcOrd="0" destOrd="0" presId="urn:microsoft.com/office/officeart/2005/8/layout/vList2"/>
    <dgm:cxn modelId="{2F6567EC-9F9B-4CE8-AF04-A12944891FD8}" srcId="{AA4E34AB-71C7-4254-8E56-E92A54E94CFA}" destId="{60557EB7-4998-4477-AFD2-CAE385975EE1}" srcOrd="0" destOrd="0" parTransId="{F1417B67-9C4D-4A9C-99C2-9BEF9D3D5466}" sibTransId="{F0036EA3-3DF4-4139-BCBE-992EC90796A4}"/>
    <dgm:cxn modelId="{5518C3EF-8E9C-4BFD-AA1C-971D53AC1445}" type="presOf" srcId="{24BD1072-C014-4DD9-94E1-2643250B1340}" destId="{CB571FBF-46F2-4D73-A10E-7AF0D0B2D9BF}" srcOrd="0" destOrd="0" presId="urn:microsoft.com/office/officeart/2005/8/layout/vList2"/>
    <dgm:cxn modelId="{94C14EAF-61B6-404F-AF7E-CE5073C8695C}" type="presParOf" srcId="{895ECAB8-035E-48B2-9439-F2CFCD965040}" destId="{4E0FF8F9-1FA7-4E13-8518-12DDBD328514}" srcOrd="0" destOrd="0" presId="urn:microsoft.com/office/officeart/2005/8/layout/vList2"/>
    <dgm:cxn modelId="{01EA2861-566F-4C42-99E8-A940EF51F1B2}" type="presParOf" srcId="{895ECAB8-035E-48B2-9439-F2CFCD965040}" destId="{2277EEC6-583F-4D26-834C-6AF532C2D822}" srcOrd="1" destOrd="0" presId="urn:microsoft.com/office/officeart/2005/8/layout/vList2"/>
    <dgm:cxn modelId="{8A71916F-34A3-4B86-8B46-B887CAE05668}" type="presParOf" srcId="{895ECAB8-035E-48B2-9439-F2CFCD965040}" destId="{CB571FBF-46F2-4D73-A10E-7AF0D0B2D9BF}" srcOrd="2" destOrd="0" presId="urn:microsoft.com/office/officeart/2005/8/layout/vList2"/>
    <dgm:cxn modelId="{7312F4C8-1BCB-417A-9E2E-D188361703A6}" type="presParOf" srcId="{895ECAB8-035E-48B2-9439-F2CFCD965040}" destId="{1330F34D-8557-4276-AE5E-3B70C5D56286}" srcOrd="3" destOrd="0" presId="urn:microsoft.com/office/officeart/2005/8/layout/vList2"/>
    <dgm:cxn modelId="{B913A1FC-EB13-4394-A46C-ED473758C40C}" type="presParOf" srcId="{895ECAB8-035E-48B2-9439-F2CFCD965040}" destId="{EDACE582-BDC1-47DD-A582-E76CB24F89AE}" srcOrd="4" destOrd="0" presId="urn:microsoft.com/office/officeart/2005/8/layout/vList2"/>
    <dgm:cxn modelId="{F91DE969-8369-4D1C-B060-10FBD179A111}" type="presParOf" srcId="{895ECAB8-035E-48B2-9439-F2CFCD965040}" destId="{DB5C1F33-4441-4A01-81B3-A6CFA89B7604}" srcOrd="5" destOrd="0" presId="urn:microsoft.com/office/officeart/2005/8/layout/vList2"/>
    <dgm:cxn modelId="{8987DF86-629B-4401-8D0B-2D41411DC7DE}" type="presParOf" srcId="{895ECAB8-035E-48B2-9439-F2CFCD965040}" destId="{34B2F84F-49F7-448B-B7CD-1A6E0229FFF4}" srcOrd="6" destOrd="0" presId="urn:microsoft.com/office/officeart/2005/8/layout/vList2"/>
    <dgm:cxn modelId="{9A867BEA-DDF3-4380-844D-EE519A0874D4}" type="presParOf" srcId="{895ECAB8-035E-48B2-9439-F2CFCD965040}" destId="{65390E20-E06E-4B5B-9E97-3FFB21165FD2}" srcOrd="7" destOrd="0" presId="urn:microsoft.com/office/officeart/2005/8/layout/vList2"/>
    <dgm:cxn modelId="{B6486667-786E-41F5-9FE4-FE9089AB9563}" type="presParOf" srcId="{895ECAB8-035E-48B2-9439-F2CFCD965040}" destId="{0758E548-8CF2-4138-883E-765E275D1569}" srcOrd="8" destOrd="0" presId="urn:microsoft.com/office/officeart/2005/8/layout/vList2"/>
    <dgm:cxn modelId="{A40C9BD2-4CF9-4A80-95E6-63DA62620819}" type="presParOf" srcId="{895ECAB8-035E-48B2-9439-F2CFCD965040}" destId="{5B750DCD-8954-4F4C-A4C4-023D906FCA8C}" srcOrd="9" destOrd="0" presId="urn:microsoft.com/office/officeart/2005/8/layout/vList2"/>
    <dgm:cxn modelId="{A3DC4B2D-8EAE-4DBE-98D7-633E9261E363}" type="presParOf" srcId="{895ECAB8-035E-48B2-9439-F2CFCD965040}" destId="{1F1831FA-9D5F-4E7D-BC35-17EAD959DC9D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58F0B4-B59E-4D5D-98DE-405EB1B8209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7876396-337E-4E99-8B0E-06BC005117AE}">
      <dgm:prSet/>
      <dgm:spPr/>
      <dgm:t>
        <a:bodyPr/>
        <a:lstStyle/>
        <a:p>
          <a:r>
            <a:rPr lang="fi-FI"/>
            <a:t>Yhteistyö luottamushenkilöiden kanssa</a:t>
          </a:r>
          <a:endParaRPr lang="en-US"/>
        </a:p>
      </dgm:t>
    </dgm:pt>
    <dgm:pt modelId="{D48C4BB8-9890-4655-98E4-BEF7F4DB67C9}" type="parTrans" cxnId="{609C2FD7-96A2-4056-A24B-C2BCEF12F134}">
      <dgm:prSet/>
      <dgm:spPr/>
      <dgm:t>
        <a:bodyPr/>
        <a:lstStyle/>
        <a:p>
          <a:endParaRPr lang="en-US"/>
        </a:p>
      </dgm:t>
    </dgm:pt>
    <dgm:pt modelId="{04572D32-FFF6-4359-B260-1C158848E0E1}" type="sibTrans" cxnId="{609C2FD7-96A2-4056-A24B-C2BCEF12F134}">
      <dgm:prSet/>
      <dgm:spPr/>
      <dgm:t>
        <a:bodyPr/>
        <a:lstStyle/>
        <a:p>
          <a:endParaRPr lang="en-US"/>
        </a:p>
      </dgm:t>
    </dgm:pt>
    <dgm:pt modelId="{6535FD9C-199E-40F8-B531-4AE8B93EC02A}">
      <dgm:prSet/>
      <dgm:spPr/>
      <dgm:t>
        <a:bodyPr/>
        <a:lstStyle/>
        <a:p>
          <a:r>
            <a:rPr lang="fi-FI"/>
            <a:t>Hyvän hallinnon yleisten periaatteiden soveltaminen</a:t>
          </a:r>
          <a:endParaRPr lang="en-US"/>
        </a:p>
      </dgm:t>
    </dgm:pt>
    <dgm:pt modelId="{3F6BBF67-5050-4F29-B535-C1BE3F7A52C4}" type="parTrans" cxnId="{1DC82BFD-AFC8-41A4-915C-CAF23AA91794}">
      <dgm:prSet/>
      <dgm:spPr/>
      <dgm:t>
        <a:bodyPr/>
        <a:lstStyle/>
        <a:p>
          <a:endParaRPr lang="en-US"/>
        </a:p>
      </dgm:t>
    </dgm:pt>
    <dgm:pt modelId="{D209335F-62C2-48FE-981D-5C2BDDCB8BB7}" type="sibTrans" cxnId="{1DC82BFD-AFC8-41A4-915C-CAF23AA91794}">
      <dgm:prSet/>
      <dgm:spPr/>
      <dgm:t>
        <a:bodyPr/>
        <a:lstStyle/>
        <a:p>
          <a:endParaRPr lang="en-US"/>
        </a:p>
      </dgm:t>
    </dgm:pt>
    <dgm:pt modelId="{BA56E251-D95D-4FE2-880D-F41085F54057}">
      <dgm:prSet/>
      <dgm:spPr/>
      <dgm:t>
        <a:bodyPr/>
        <a:lstStyle/>
        <a:p>
          <a:r>
            <a:rPr lang="fi-FI"/>
            <a:t>Päätöksentekoprosessit</a:t>
          </a:r>
          <a:endParaRPr lang="en-US"/>
        </a:p>
      </dgm:t>
    </dgm:pt>
    <dgm:pt modelId="{47D6C156-A3BB-4BCC-BE08-15E70B0A0E3E}" type="parTrans" cxnId="{93AFE2E8-D428-444C-8E9B-C42BDCF53CC6}">
      <dgm:prSet/>
      <dgm:spPr/>
      <dgm:t>
        <a:bodyPr/>
        <a:lstStyle/>
        <a:p>
          <a:endParaRPr lang="en-US"/>
        </a:p>
      </dgm:t>
    </dgm:pt>
    <dgm:pt modelId="{BD844A19-4F0F-4214-BCF1-74757B2D109D}" type="sibTrans" cxnId="{93AFE2E8-D428-444C-8E9B-C42BDCF53CC6}">
      <dgm:prSet/>
      <dgm:spPr/>
      <dgm:t>
        <a:bodyPr/>
        <a:lstStyle/>
        <a:p>
          <a:endParaRPr lang="en-US"/>
        </a:p>
      </dgm:t>
    </dgm:pt>
    <dgm:pt modelId="{A5CD3405-2474-4C8D-8792-7041ADF29B59}">
      <dgm:prSet/>
      <dgm:spPr/>
      <dgm:t>
        <a:bodyPr/>
        <a:lstStyle/>
        <a:p>
          <a:r>
            <a:rPr lang="fi-FI"/>
            <a:t>kokoukset</a:t>
          </a:r>
          <a:endParaRPr lang="en-US"/>
        </a:p>
      </dgm:t>
    </dgm:pt>
    <dgm:pt modelId="{E9A4EBE3-5DAA-4654-ACCE-14972BE18D24}" type="parTrans" cxnId="{3CDCCFC4-4C73-4655-8D2D-701936B427AC}">
      <dgm:prSet/>
      <dgm:spPr/>
      <dgm:t>
        <a:bodyPr/>
        <a:lstStyle/>
        <a:p>
          <a:endParaRPr lang="en-US"/>
        </a:p>
      </dgm:t>
    </dgm:pt>
    <dgm:pt modelId="{61EF08BD-D499-461B-BC1B-7DAA3C1F428B}" type="sibTrans" cxnId="{3CDCCFC4-4C73-4655-8D2D-701936B427AC}">
      <dgm:prSet/>
      <dgm:spPr/>
      <dgm:t>
        <a:bodyPr/>
        <a:lstStyle/>
        <a:p>
          <a:endParaRPr lang="en-US"/>
        </a:p>
      </dgm:t>
    </dgm:pt>
    <dgm:pt modelId="{9FCCEA88-2FBC-4B64-B33A-6933D24F2892}">
      <dgm:prSet/>
      <dgm:spPr/>
      <dgm:t>
        <a:bodyPr/>
        <a:lstStyle/>
        <a:p>
          <a:r>
            <a:rPr lang="fi-FI"/>
            <a:t>valmistelut</a:t>
          </a:r>
          <a:endParaRPr lang="en-US"/>
        </a:p>
      </dgm:t>
    </dgm:pt>
    <dgm:pt modelId="{D9AADFD1-391E-4761-898A-938586AE787F}" type="parTrans" cxnId="{0FCD3988-BE32-4666-AA90-CDE3782A31E2}">
      <dgm:prSet/>
      <dgm:spPr/>
      <dgm:t>
        <a:bodyPr/>
        <a:lstStyle/>
        <a:p>
          <a:endParaRPr lang="en-US"/>
        </a:p>
      </dgm:t>
    </dgm:pt>
    <dgm:pt modelId="{50D409C7-0820-44FB-BF0C-81E8259107A5}" type="sibTrans" cxnId="{0FCD3988-BE32-4666-AA90-CDE3782A31E2}">
      <dgm:prSet/>
      <dgm:spPr/>
      <dgm:t>
        <a:bodyPr/>
        <a:lstStyle/>
        <a:p>
          <a:endParaRPr lang="en-US"/>
        </a:p>
      </dgm:t>
    </dgm:pt>
    <dgm:pt modelId="{473F3803-F6D5-419B-93E8-7E1319F8C7EC}">
      <dgm:prSet/>
      <dgm:spPr/>
      <dgm:t>
        <a:bodyPr/>
        <a:lstStyle/>
        <a:p>
          <a:r>
            <a:rPr lang="fi-FI"/>
            <a:t>viranhaltijapäätökset</a:t>
          </a:r>
          <a:endParaRPr lang="en-US"/>
        </a:p>
      </dgm:t>
    </dgm:pt>
    <dgm:pt modelId="{D8560E7B-9AC0-4AFD-810B-499564F0F62A}" type="parTrans" cxnId="{055658B6-C879-4290-9302-A13B81CD5CD8}">
      <dgm:prSet/>
      <dgm:spPr/>
      <dgm:t>
        <a:bodyPr/>
        <a:lstStyle/>
        <a:p>
          <a:endParaRPr lang="en-US"/>
        </a:p>
      </dgm:t>
    </dgm:pt>
    <dgm:pt modelId="{F0D86E75-B53D-40CE-ACE6-C8F2F7263903}" type="sibTrans" cxnId="{055658B6-C879-4290-9302-A13B81CD5CD8}">
      <dgm:prSet/>
      <dgm:spPr/>
      <dgm:t>
        <a:bodyPr/>
        <a:lstStyle/>
        <a:p>
          <a:endParaRPr lang="en-US"/>
        </a:p>
      </dgm:t>
    </dgm:pt>
    <dgm:pt modelId="{F4CC5CF1-92AB-4C27-9EDD-6991B566575A}">
      <dgm:prSet/>
      <dgm:spPr/>
      <dgm:t>
        <a:bodyPr/>
        <a:lstStyle/>
        <a:p>
          <a:r>
            <a:rPr lang="fi-FI"/>
            <a:t>Virkaehtosopimus</a:t>
          </a:r>
          <a:endParaRPr lang="en-US"/>
        </a:p>
      </dgm:t>
    </dgm:pt>
    <dgm:pt modelId="{4900DDBB-A434-411D-AF28-BBB6B2117A50}" type="parTrans" cxnId="{84C4F51D-01A0-4891-992A-6F273EA4297B}">
      <dgm:prSet/>
      <dgm:spPr/>
      <dgm:t>
        <a:bodyPr/>
        <a:lstStyle/>
        <a:p>
          <a:endParaRPr lang="en-US"/>
        </a:p>
      </dgm:t>
    </dgm:pt>
    <dgm:pt modelId="{EB7FD3F8-4DC8-4F1B-9BDF-8A2F6306582D}" type="sibTrans" cxnId="{84C4F51D-01A0-4891-992A-6F273EA4297B}">
      <dgm:prSet/>
      <dgm:spPr/>
      <dgm:t>
        <a:bodyPr/>
        <a:lstStyle/>
        <a:p>
          <a:endParaRPr lang="en-US"/>
        </a:p>
      </dgm:t>
    </dgm:pt>
    <dgm:pt modelId="{05456928-5BB5-4059-B7F3-DDE03A4EDE14}" type="pres">
      <dgm:prSet presAssocID="{8258F0B4-B59E-4D5D-98DE-405EB1B82096}" presName="linear" presStyleCnt="0">
        <dgm:presLayoutVars>
          <dgm:animLvl val="lvl"/>
          <dgm:resizeHandles val="exact"/>
        </dgm:presLayoutVars>
      </dgm:prSet>
      <dgm:spPr/>
    </dgm:pt>
    <dgm:pt modelId="{391EEF05-98C2-42D9-AAFB-5FFE4FA3506C}" type="pres">
      <dgm:prSet presAssocID="{07876396-337E-4E99-8B0E-06BC005117A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F1AA842-98FA-4CEC-AA93-E26F99B3718D}" type="pres">
      <dgm:prSet presAssocID="{04572D32-FFF6-4359-B260-1C158848E0E1}" presName="spacer" presStyleCnt="0"/>
      <dgm:spPr/>
    </dgm:pt>
    <dgm:pt modelId="{E25AD0FC-18D0-4E54-A51E-33D3EFBA539E}" type="pres">
      <dgm:prSet presAssocID="{6535FD9C-199E-40F8-B531-4AE8B93EC02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6D24AD6-FC47-4FE7-9A83-D551DBE3656B}" type="pres">
      <dgm:prSet presAssocID="{D209335F-62C2-48FE-981D-5C2BDDCB8BB7}" presName="spacer" presStyleCnt="0"/>
      <dgm:spPr/>
    </dgm:pt>
    <dgm:pt modelId="{2DF05A24-868F-4F86-8BBE-81CC23C9E464}" type="pres">
      <dgm:prSet presAssocID="{BA56E251-D95D-4FE2-880D-F41085F5405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DB658CB-08D6-4156-9B8A-427D5AABBB52}" type="pres">
      <dgm:prSet presAssocID="{BA56E251-D95D-4FE2-880D-F41085F54057}" presName="childText" presStyleLbl="revTx" presStyleIdx="0" presStyleCnt="1">
        <dgm:presLayoutVars>
          <dgm:bulletEnabled val="1"/>
        </dgm:presLayoutVars>
      </dgm:prSet>
      <dgm:spPr/>
    </dgm:pt>
    <dgm:pt modelId="{D6AC07A4-63F1-4BD8-A1A7-812FF1B98D40}" type="pres">
      <dgm:prSet presAssocID="{F4CC5CF1-92AB-4C27-9EDD-6991B566575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5E70203-484D-4EE2-A3F6-E84B3A6CC157}" type="presOf" srcId="{8258F0B4-B59E-4D5D-98DE-405EB1B82096}" destId="{05456928-5BB5-4059-B7F3-DDE03A4EDE14}" srcOrd="0" destOrd="0" presId="urn:microsoft.com/office/officeart/2005/8/layout/vList2"/>
    <dgm:cxn modelId="{DCAA9714-5A3D-4012-995A-24CE6F504CF3}" type="presOf" srcId="{07876396-337E-4E99-8B0E-06BC005117AE}" destId="{391EEF05-98C2-42D9-AAFB-5FFE4FA3506C}" srcOrd="0" destOrd="0" presId="urn:microsoft.com/office/officeart/2005/8/layout/vList2"/>
    <dgm:cxn modelId="{84C4F51D-01A0-4891-992A-6F273EA4297B}" srcId="{8258F0B4-B59E-4D5D-98DE-405EB1B82096}" destId="{F4CC5CF1-92AB-4C27-9EDD-6991B566575A}" srcOrd="3" destOrd="0" parTransId="{4900DDBB-A434-411D-AF28-BBB6B2117A50}" sibTransId="{EB7FD3F8-4DC8-4F1B-9BDF-8A2F6306582D}"/>
    <dgm:cxn modelId="{817F975C-8F25-4F64-9473-D3B72E27D49F}" type="presOf" srcId="{F4CC5CF1-92AB-4C27-9EDD-6991B566575A}" destId="{D6AC07A4-63F1-4BD8-A1A7-812FF1B98D40}" srcOrd="0" destOrd="0" presId="urn:microsoft.com/office/officeart/2005/8/layout/vList2"/>
    <dgm:cxn modelId="{83381F74-65E3-4FFA-B191-900AC2B4DBF0}" type="presOf" srcId="{9FCCEA88-2FBC-4B64-B33A-6933D24F2892}" destId="{DDB658CB-08D6-4156-9B8A-427D5AABBB52}" srcOrd="0" destOrd="1" presId="urn:microsoft.com/office/officeart/2005/8/layout/vList2"/>
    <dgm:cxn modelId="{912D4058-AD54-4DF9-A89E-28D445C89706}" type="presOf" srcId="{6535FD9C-199E-40F8-B531-4AE8B93EC02A}" destId="{E25AD0FC-18D0-4E54-A51E-33D3EFBA539E}" srcOrd="0" destOrd="0" presId="urn:microsoft.com/office/officeart/2005/8/layout/vList2"/>
    <dgm:cxn modelId="{0FCD3988-BE32-4666-AA90-CDE3782A31E2}" srcId="{BA56E251-D95D-4FE2-880D-F41085F54057}" destId="{9FCCEA88-2FBC-4B64-B33A-6933D24F2892}" srcOrd="1" destOrd="0" parTransId="{D9AADFD1-391E-4761-898A-938586AE787F}" sibTransId="{50D409C7-0820-44FB-BF0C-81E8259107A5}"/>
    <dgm:cxn modelId="{03A73F8E-855B-414E-9DD3-2AC90F06C9DB}" type="presOf" srcId="{BA56E251-D95D-4FE2-880D-F41085F54057}" destId="{2DF05A24-868F-4F86-8BBE-81CC23C9E464}" srcOrd="0" destOrd="0" presId="urn:microsoft.com/office/officeart/2005/8/layout/vList2"/>
    <dgm:cxn modelId="{8346F39A-1FAB-4E60-B36A-DD8CC86D2744}" type="presOf" srcId="{473F3803-F6D5-419B-93E8-7E1319F8C7EC}" destId="{DDB658CB-08D6-4156-9B8A-427D5AABBB52}" srcOrd="0" destOrd="2" presId="urn:microsoft.com/office/officeart/2005/8/layout/vList2"/>
    <dgm:cxn modelId="{8E890AAF-93B1-4E83-82B1-26F177C24FFE}" type="presOf" srcId="{A5CD3405-2474-4C8D-8792-7041ADF29B59}" destId="{DDB658CB-08D6-4156-9B8A-427D5AABBB52}" srcOrd="0" destOrd="0" presId="urn:microsoft.com/office/officeart/2005/8/layout/vList2"/>
    <dgm:cxn modelId="{055658B6-C879-4290-9302-A13B81CD5CD8}" srcId="{BA56E251-D95D-4FE2-880D-F41085F54057}" destId="{473F3803-F6D5-419B-93E8-7E1319F8C7EC}" srcOrd="2" destOrd="0" parTransId="{D8560E7B-9AC0-4AFD-810B-499564F0F62A}" sibTransId="{F0D86E75-B53D-40CE-ACE6-C8F2F7263903}"/>
    <dgm:cxn modelId="{3CDCCFC4-4C73-4655-8D2D-701936B427AC}" srcId="{BA56E251-D95D-4FE2-880D-F41085F54057}" destId="{A5CD3405-2474-4C8D-8792-7041ADF29B59}" srcOrd="0" destOrd="0" parTransId="{E9A4EBE3-5DAA-4654-ACCE-14972BE18D24}" sibTransId="{61EF08BD-D499-461B-BC1B-7DAA3C1F428B}"/>
    <dgm:cxn modelId="{609C2FD7-96A2-4056-A24B-C2BCEF12F134}" srcId="{8258F0B4-B59E-4D5D-98DE-405EB1B82096}" destId="{07876396-337E-4E99-8B0E-06BC005117AE}" srcOrd="0" destOrd="0" parTransId="{D48C4BB8-9890-4655-98E4-BEF7F4DB67C9}" sibTransId="{04572D32-FFF6-4359-B260-1C158848E0E1}"/>
    <dgm:cxn modelId="{93AFE2E8-D428-444C-8E9B-C42BDCF53CC6}" srcId="{8258F0B4-B59E-4D5D-98DE-405EB1B82096}" destId="{BA56E251-D95D-4FE2-880D-F41085F54057}" srcOrd="2" destOrd="0" parTransId="{47D6C156-A3BB-4BCC-BE08-15E70B0A0E3E}" sibTransId="{BD844A19-4F0F-4214-BCF1-74757B2D109D}"/>
    <dgm:cxn modelId="{1DC82BFD-AFC8-41A4-915C-CAF23AA91794}" srcId="{8258F0B4-B59E-4D5D-98DE-405EB1B82096}" destId="{6535FD9C-199E-40F8-B531-4AE8B93EC02A}" srcOrd="1" destOrd="0" parTransId="{3F6BBF67-5050-4F29-B535-C1BE3F7A52C4}" sibTransId="{D209335F-62C2-48FE-981D-5C2BDDCB8BB7}"/>
    <dgm:cxn modelId="{10F4BAFC-C3EC-4E7B-915F-5700DD7E3C89}" type="presParOf" srcId="{05456928-5BB5-4059-B7F3-DDE03A4EDE14}" destId="{391EEF05-98C2-42D9-AAFB-5FFE4FA3506C}" srcOrd="0" destOrd="0" presId="urn:microsoft.com/office/officeart/2005/8/layout/vList2"/>
    <dgm:cxn modelId="{A9E286DC-7288-4CA7-A451-78311C9D318C}" type="presParOf" srcId="{05456928-5BB5-4059-B7F3-DDE03A4EDE14}" destId="{7F1AA842-98FA-4CEC-AA93-E26F99B3718D}" srcOrd="1" destOrd="0" presId="urn:microsoft.com/office/officeart/2005/8/layout/vList2"/>
    <dgm:cxn modelId="{811B04ED-8B19-45B9-AE48-2921382160B4}" type="presParOf" srcId="{05456928-5BB5-4059-B7F3-DDE03A4EDE14}" destId="{E25AD0FC-18D0-4E54-A51E-33D3EFBA539E}" srcOrd="2" destOrd="0" presId="urn:microsoft.com/office/officeart/2005/8/layout/vList2"/>
    <dgm:cxn modelId="{B72069DA-F512-4B31-9A63-97CA34432942}" type="presParOf" srcId="{05456928-5BB5-4059-B7F3-DDE03A4EDE14}" destId="{A6D24AD6-FC47-4FE7-9A83-D551DBE3656B}" srcOrd="3" destOrd="0" presId="urn:microsoft.com/office/officeart/2005/8/layout/vList2"/>
    <dgm:cxn modelId="{01CCC406-7807-421E-AAC9-A28E761BB625}" type="presParOf" srcId="{05456928-5BB5-4059-B7F3-DDE03A4EDE14}" destId="{2DF05A24-868F-4F86-8BBE-81CC23C9E464}" srcOrd="4" destOrd="0" presId="urn:microsoft.com/office/officeart/2005/8/layout/vList2"/>
    <dgm:cxn modelId="{74C77D07-958F-425C-949D-AF66C870C03D}" type="presParOf" srcId="{05456928-5BB5-4059-B7F3-DDE03A4EDE14}" destId="{DDB658CB-08D6-4156-9B8A-427D5AABBB52}" srcOrd="5" destOrd="0" presId="urn:microsoft.com/office/officeart/2005/8/layout/vList2"/>
    <dgm:cxn modelId="{1E3B588F-664C-4B43-AB8F-656555AEC96E}" type="presParOf" srcId="{05456928-5BB5-4059-B7F3-DDE03A4EDE14}" destId="{D6AC07A4-63F1-4BD8-A1A7-812FF1B98D4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AF0D2F-57C7-4140-B805-3F47E8570AF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2190388-24CF-4F42-9E62-E49E1D0D4761}">
      <dgm:prSet/>
      <dgm:spPr/>
      <dgm:t>
        <a:bodyPr/>
        <a:lstStyle/>
        <a:p>
          <a:r>
            <a:rPr lang="fi-FI"/>
            <a:t>Omasta työhyvinvoinnista huolehtiminen</a:t>
          </a:r>
          <a:endParaRPr lang="en-US"/>
        </a:p>
      </dgm:t>
    </dgm:pt>
    <dgm:pt modelId="{C9C7D547-0881-4D44-8A7D-89CFECF48DBB}" type="parTrans" cxnId="{914AB346-7897-4FA0-9E3C-634A600A0FE4}">
      <dgm:prSet/>
      <dgm:spPr/>
      <dgm:t>
        <a:bodyPr/>
        <a:lstStyle/>
        <a:p>
          <a:endParaRPr lang="en-US"/>
        </a:p>
      </dgm:t>
    </dgm:pt>
    <dgm:pt modelId="{072D3581-40F5-4F8E-99C6-3F05AC41E4EB}" type="sibTrans" cxnId="{914AB346-7897-4FA0-9E3C-634A600A0FE4}">
      <dgm:prSet/>
      <dgm:spPr/>
      <dgm:t>
        <a:bodyPr/>
        <a:lstStyle/>
        <a:p>
          <a:endParaRPr lang="en-US"/>
        </a:p>
      </dgm:t>
    </dgm:pt>
    <dgm:pt modelId="{32D1EA03-11A8-4010-9DEC-BDA6D52C01BF}">
      <dgm:prSet/>
      <dgm:spPr/>
      <dgm:t>
        <a:bodyPr/>
        <a:lstStyle/>
        <a:p>
          <a:r>
            <a:rPr lang="fi-FI"/>
            <a:t>Rajojen tunnistaminen</a:t>
          </a:r>
          <a:endParaRPr lang="en-US"/>
        </a:p>
      </dgm:t>
    </dgm:pt>
    <dgm:pt modelId="{449A6231-4E48-4A4C-9853-FF07E3C006B1}" type="parTrans" cxnId="{1EC3DDD6-94B9-48F5-8940-B0CF4892A21A}">
      <dgm:prSet/>
      <dgm:spPr/>
      <dgm:t>
        <a:bodyPr/>
        <a:lstStyle/>
        <a:p>
          <a:endParaRPr lang="en-US"/>
        </a:p>
      </dgm:t>
    </dgm:pt>
    <dgm:pt modelId="{2D7E74C4-E070-4606-96F2-7767406B3617}" type="sibTrans" cxnId="{1EC3DDD6-94B9-48F5-8940-B0CF4892A21A}">
      <dgm:prSet/>
      <dgm:spPr/>
      <dgm:t>
        <a:bodyPr/>
        <a:lstStyle/>
        <a:p>
          <a:endParaRPr lang="en-US"/>
        </a:p>
      </dgm:t>
    </dgm:pt>
    <dgm:pt modelId="{F81A5977-2269-483E-820C-7563E39C7166}">
      <dgm:prSet/>
      <dgm:spPr/>
      <dgm:t>
        <a:bodyPr/>
        <a:lstStyle/>
        <a:p>
          <a:r>
            <a:rPr lang="fi-FI"/>
            <a:t>Oman oppimisen näkökulman mukana pitäminen</a:t>
          </a:r>
          <a:endParaRPr lang="en-US"/>
        </a:p>
      </dgm:t>
    </dgm:pt>
    <dgm:pt modelId="{2A6A6FBE-6EB3-40AC-9D6B-167AE5FF8543}" type="parTrans" cxnId="{66B1F69D-BF1C-4CF7-BF07-08AA69E8F5FD}">
      <dgm:prSet/>
      <dgm:spPr/>
      <dgm:t>
        <a:bodyPr/>
        <a:lstStyle/>
        <a:p>
          <a:endParaRPr lang="en-US"/>
        </a:p>
      </dgm:t>
    </dgm:pt>
    <dgm:pt modelId="{3A4BE5DB-31A0-44B0-986E-A62B079FF301}" type="sibTrans" cxnId="{66B1F69D-BF1C-4CF7-BF07-08AA69E8F5FD}">
      <dgm:prSet/>
      <dgm:spPr/>
      <dgm:t>
        <a:bodyPr/>
        <a:lstStyle/>
        <a:p>
          <a:endParaRPr lang="en-US"/>
        </a:p>
      </dgm:t>
    </dgm:pt>
    <dgm:pt modelId="{B0A91056-535B-4E79-8941-C939DECCE9E6}">
      <dgm:prSet/>
      <dgm:spPr/>
      <dgm:t>
        <a:bodyPr/>
        <a:lstStyle/>
        <a:p>
          <a:r>
            <a:rPr lang="fi-FI"/>
            <a:t>Kouluttautuminen</a:t>
          </a:r>
          <a:endParaRPr lang="en-US"/>
        </a:p>
      </dgm:t>
    </dgm:pt>
    <dgm:pt modelId="{5095265F-FBDA-430D-9338-B042C63FBC9E}" type="parTrans" cxnId="{0E36D5CF-12A7-4D6C-8607-78A0D9464997}">
      <dgm:prSet/>
      <dgm:spPr/>
      <dgm:t>
        <a:bodyPr/>
        <a:lstStyle/>
        <a:p>
          <a:endParaRPr lang="en-US"/>
        </a:p>
      </dgm:t>
    </dgm:pt>
    <dgm:pt modelId="{ED5F84A9-46D8-4E21-8CA3-A007249EE62E}" type="sibTrans" cxnId="{0E36D5CF-12A7-4D6C-8607-78A0D9464997}">
      <dgm:prSet/>
      <dgm:spPr/>
      <dgm:t>
        <a:bodyPr/>
        <a:lstStyle/>
        <a:p>
          <a:endParaRPr lang="en-US"/>
        </a:p>
      </dgm:t>
    </dgm:pt>
    <dgm:pt modelId="{0262D953-B030-4735-ADE6-7A2F827ADFEA}">
      <dgm:prSet/>
      <dgm:spPr/>
      <dgm:t>
        <a:bodyPr/>
        <a:lstStyle/>
        <a:p>
          <a:r>
            <a:rPr lang="fi-FI"/>
            <a:t>Tukitoimien tunteminen ja hyödyntäminen omassa johtamistyössä</a:t>
          </a:r>
          <a:endParaRPr lang="en-US"/>
        </a:p>
      </dgm:t>
    </dgm:pt>
    <dgm:pt modelId="{1361AA82-5957-468F-8B65-637CE88838BC}" type="parTrans" cxnId="{7D1A67CD-9399-4AE5-B8B6-30798F367E19}">
      <dgm:prSet/>
      <dgm:spPr/>
      <dgm:t>
        <a:bodyPr/>
        <a:lstStyle/>
        <a:p>
          <a:endParaRPr lang="en-US"/>
        </a:p>
      </dgm:t>
    </dgm:pt>
    <dgm:pt modelId="{02AF3499-09EB-47C8-8A79-738FE1E5C41D}" type="sibTrans" cxnId="{7D1A67CD-9399-4AE5-B8B6-30798F367E19}">
      <dgm:prSet/>
      <dgm:spPr/>
      <dgm:t>
        <a:bodyPr/>
        <a:lstStyle/>
        <a:p>
          <a:endParaRPr lang="en-US"/>
        </a:p>
      </dgm:t>
    </dgm:pt>
    <dgm:pt modelId="{EA957BBA-2DA4-4BD1-A232-49A27B31D5CF}">
      <dgm:prSet/>
      <dgm:spPr/>
      <dgm:t>
        <a:bodyPr/>
        <a:lstStyle/>
        <a:p>
          <a:r>
            <a:rPr lang="fi-FI"/>
            <a:t>Merkityksen vaaliminen, oman spiritualiteetin mahdollistaminen</a:t>
          </a:r>
          <a:endParaRPr lang="en-US"/>
        </a:p>
      </dgm:t>
    </dgm:pt>
    <dgm:pt modelId="{370399A1-E039-4E35-BA63-F389EAC19E8A}" type="parTrans" cxnId="{745F5D64-AAD1-4C7A-B87F-4B2AE8D69937}">
      <dgm:prSet/>
      <dgm:spPr/>
      <dgm:t>
        <a:bodyPr/>
        <a:lstStyle/>
        <a:p>
          <a:endParaRPr lang="en-US"/>
        </a:p>
      </dgm:t>
    </dgm:pt>
    <dgm:pt modelId="{36E19A06-C992-46EE-982C-E4E8BA8FF72C}" type="sibTrans" cxnId="{745F5D64-AAD1-4C7A-B87F-4B2AE8D69937}">
      <dgm:prSet/>
      <dgm:spPr/>
      <dgm:t>
        <a:bodyPr/>
        <a:lstStyle/>
        <a:p>
          <a:endParaRPr lang="en-US"/>
        </a:p>
      </dgm:t>
    </dgm:pt>
    <dgm:pt modelId="{D6D062A4-AC93-4BAB-BAB0-D35D078122E9}" type="pres">
      <dgm:prSet presAssocID="{60AF0D2F-57C7-4140-B805-3F47E8570AFF}" presName="linear" presStyleCnt="0">
        <dgm:presLayoutVars>
          <dgm:animLvl val="lvl"/>
          <dgm:resizeHandles val="exact"/>
        </dgm:presLayoutVars>
      </dgm:prSet>
      <dgm:spPr/>
    </dgm:pt>
    <dgm:pt modelId="{AE708EA6-6C24-430A-AEAB-7C3BF7F27A93}" type="pres">
      <dgm:prSet presAssocID="{E2190388-24CF-4F42-9E62-E49E1D0D4761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7DC033C5-CBA5-4631-B0DC-14BF0265B1EC}" type="pres">
      <dgm:prSet presAssocID="{072D3581-40F5-4F8E-99C6-3F05AC41E4EB}" presName="spacer" presStyleCnt="0"/>
      <dgm:spPr/>
    </dgm:pt>
    <dgm:pt modelId="{D5720DA1-C6D7-443D-8ACC-99AA344E00E6}" type="pres">
      <dgm:prSet presAssocID="{32D1EA03-11A8-4010-9DEC-BDA6D52C01B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5172771A-4F80-4F4B-9F3C-9CC07FE2E4A2}" type="pres">
      <dgm:prSet presAssocID="{2D7E74C4-E070-4606-96F2-7767406B3617}" presName="spacer" presStyleCnt="0"/>
      <dgm:spPr/>
    </dgm:pt>
    <dgm:pt modelId="{1A063890-7BAF-4387-BB98-737FE97CC031}" type="pres">
      <dgm:prSet presAssocID="{F81A5977-2269-483E-820C-7563E39C716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FE779B4-757D-4670-9CBD-31A80C1216E5}" type="pres">
      <dgm:prSet presAssocID="{3A4BE5DB-31A0-44B0-986E-A62B079FF301}" presName="spacer" presStyleCnt="0"/>
      <dgm:spPr/>
    </dgm:pt>
    <dgm:pt modelId="{E99551A4-B161-4092-96D3-0A429C6972A9}" type="pres">
      <dgm:prSet presAssocID="{B0A91056-535B-4E79-8941-C939DECCE9E6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31B014B6-D284-4D30-A906-2C748459296F}" type="pres">
      <dgm:prSet presAssocID="{ED5F84A9-46D8-4E21-8CA3-A007249EE62E}" presName="spacer" presStyleCnt="0"/>
      <dgm:spPr/>
    </dgm:pt>
    <dgm:pt modelId="{2CDF2E34-EC15-4AC6-809B-2C513D967091}" type="pres">
      <dgm:prSet presAssocID="{0262D953-B030-4735-ADE6-7A2F827ADFE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B0A5F5F-825C-412E-BAB7-C3AE004A809C}" type="pres">
      <dgm:prSet presAssocID="{02AF3499-09EB-47C8-8A79-738FE1E5C41D}" presName="spacer" presStyleCnt="0"/>
      <dgm:spPr/>
    </dgm:pt>
    <dgm:pt modelId="{0E67985F-3B47-454D-A59B-4B9F59FB4E38}" type="pres">
      <dgm:prSet presAssocID="{EA957BBA-2DA4-4BD1-A232-49A27B31D5CF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2146B1E-FD6E-4FA3-ABC0-B5B6AC42C002}" type="presOf" srcId="{EA957BBA-2DA4-4BD1-A232-49A27B31D5CF}" destId="{0E67985F-3B47-454D-A59B-4B9F59FB4E38}" srcOrd="0" destOrd="0" presId="urn:microsoft.com/office/officeart/2005/8/layout/vList2"/>
    <dgm:cxn modelId="{6A2F112C-0211-4061-9DF0-6002E099B0AD}" type="presOf" srcId="{60AF0D2F-57C7-4140-B805-3F47E8570AFF}" destId="{D6D062A4-AC93-4BAB-BAB0-D35D078122E9}" srcOrd="0" destOrd="0" presId="urn:microsoft.com/office/officeart/2005/8/layout/vList2"/>
    <dgm:cxn modelId="{745F5D64-AAD1-4C7A-B87F-4B2AE8D69937}" srcId="{60AF0D2F-57C7-4140-B805-3F47E8570AFF}" destId="{EA957BBA-2DA4-4BD1-A232-49A27B31D5CF}" srcOrd="5" destOrd="0" parTransId="{370399A1-E039-4E35-BA63-F389EAC19E8A}" sibTransId="{36E19A06-C992-46EE-982C-E4E8BA8FF72C}"/>
    <dgm:cxn modelId="{914AB346-7897-4FA0-9E3C-634A600A0FE4}" srcId="{60AF0D2F-57C7-4140-B805-3F47E8570AFF}" destId="{E2190388-24CF-4F42-9E62-E49E1D0D4761}" srcOrd="0" destOrd="0" parTransId="{C9C7D547-0881-4D44-8A7D-89CFECF48DBB}" sibTransId="{072D3581-40F5-4F8E-99C6-3F05AC41E4EB}"/>
    <dgm:cxn modelId="{B791A67B-A412-4CDE-B278-75D007937827}" type="presOf" srcId="{0262D953-B030-4735-ADE6-7A2F827ADFEA}" destId="{2CDF2E34-EC15-4AC6-809B-2C513D967091}" srcOrd="0" destOrd="0" presId="urn:microsoft.com/office/officeart/2005/8/layout/vList2"/>
    <dgm:cxn modelId="{A8703496-DD08-4EF0-AF57-12FF0F4D0B8D}" type="presOf" srcId="{B0A91056-535B-4E79-8941-C939DECCE9E6}" destId="{E99551A4-B161-4092-96D3-0A429C6972A9}" srcOrd="0" destOrd="0" presId="urn:microsoft.com/office/officeart/2005/8/layout/vList2"/>
    <dgm:cxn modelId="{66B1F69D-BF1C-4CF7-BF07-08AA69E8F5FD}" srcId="{60AF0D2F-57C7-4140-B805-3F47E8570AFF}" destId="{F81A5977-2269-483E-820C-7563E39C7166}" srcOrd="2" destOrd="0" parTransId="{2A6A6FBE-6EB3-40AC-9D6B-167AE5FF8543}" sibTransId="{3A4BE5DB-31A0-44B0-986E-A62B079FF301}"/>
    <dgm:cxn modelId="{04AFD5BA-5F0E-4ABF-B9B2-4D3209AD8F7B}" type="presOf" srcId="{F81A5977-2269-483E-820C-7563E39C7166}" destId="{1A063890-7BAF-4387-BB98-737FE97CC031}" srcOrd="0" destOrd="0" presId="urn:microsoft.com/office/officeart/2005/8/layout/vList2"/>
    <dgm:cxn modelId="{7D1A67CD-9399-4AE5-B8B6-30798F367E19}" srcId="{60AF0D2F-57C7-4140-B805-3F47E8570AFF}" destId="{0262D953-B030-4735-ADE6-7A2F827ADFEA}" srcOrd="4" destOrd="0" parTransId="{1361AA82-5957-468F-8B65-637CE88838BC}" sibTransId="{02AF3499-09EB-47C8-8A79-738FE1E5C41D}"/>
    <dgm:cxn modelId="{0E36D5CF-12A7-4D6C-8607-78A0D9464997}" srcId="{60AF0D2F-57C7-4140-B805-3F47E8570AFF}" destId="{B0A91056-535B-4E79-8941-C939DECCE9E6}" srcOrd="3" destOrd="0" parTransId="{5095265F-FBDA-430D-9338-B042C63FBC9E}" sibTransId="{ED5F84A9-46D8-4E21-8CA3-A007249EE62E}"/>
    <dgm:cxn modelId="{1EC3DDD6-94B9-48F5-8940-B0CF4892A21A}" srcId="{60AF0D2F-57C7-4140-B805-3F47E8570AFF}" destId="{32D1EA03-11A8-4010-9DEC-BDA6D52C01BF}" srcOrd="1" destOrd="0" parTransId="{449A6231-4E48-4A4C-9853-FF07E3C006B1}" sibTransId="{2D7E74C4-E070-4606-96F2-7767406B3617}"/>
    <dgm:cxn modelId="{B55C82F0-DE52-4B5C-A5EF-EEAB8AC36E33}" type="presOf" srcId="{32D1EA03-11A8-4010-9DEC-BDA6D52C01BF}" destId="{D5720DA1-C6D7-443D-8ACC-99AA344E00E6}" srcOrd="0" destOrd="0" presId="urn:microsoft.com/office/officeart/2005/8/layout/vList2"/>
    <dgm:cxn modelId="{BD165DF1-289D-4F62-97C4-C676775C6D9E}" type="presOf" srcId="{E2190388-24CF-4F42-9E62-E49E1D0D4761}" destId="{AE708EA6-6C24-430A-AEAB-7C3BF7F27A93}" srcOrd="0" destOrd="0" presId="urn:microsoft.com/office/officeart/2005/8/layout/vList2"/>
    <dgm:cxn modelId="{3A599E2A-9B9B-4E06-906B-6DCEFABADFB1}" type="presParOf" srcId="{D6D062A4-AC93-4BAB-BAB0-D35D078122E9}" destId="{AE708EA6-6C24-430A-AEAB-7C3BF7F27A93}" srcOrd="0" destOrd="0" presId="urn:microsoft.com/office/officeart/2005/8/layout/vList2"/>
    <dgm:cxn modelId="{508F29AD-C139-42C6-BA42-D33F75620050}" type="presParOf" srcId="{D6D062A4-AC93-4BAB-BAB0-D35D078122E9}" destId="{7DC033C5-CBA5-4631-B0DC-14BF0265B1EC}" srcOrd="1" destOrd="0" presId="urn:microsoft.com/office/officeart/2005/8/layout/vList2"/>
    <dgm:cxn modelId="{94B07ECC-E577-4058-9C96-366F39C7F14F}" type="presParOf" srcId="{D6D062A4-AC93-4BAB-BAB0-D35D078122E9}" destId="{D5720DA1-C6D7-443D-8ACC-99AA344E00E6}" srcOrd="2" destOrd="0" presId="urn:microsoft.com/office/officeart/2005/8/layout/vList2"/>
    <dgm:cxn modelId="{C3F3EC96-1551-4D07-AA97-B5CAF3BE3DD7}" type="presParOf" srcId="{D6D062A4-AC93-4BAB-BAB0-D35D078122E9}" destId="{5172771A-4F80-4F4B-9F3C-9CC07FE2E4A2}" srcOrd="3" destOrd="0" presId="urn:microsoft.com/office/officeart/2005/8/layout/vList2"/>
    <dgm:cxn modelId="{7BA9425B-9B72-4236-98FE-E85509FA7013}" type="presParOf" srcId="{D6D062A4-AC93-4BAB-BAB0-D35D078122E9}" destId="{1A063890-7BAF-4387-BB98-737FE97CC031}" srcOrd="4" destOrd="0" presId="urn:microsoft.com/office/officeart/2005/8/layout/vList2"/>
    <dgm:cxn modelId="{77AF8BB1-4153-4E0B-9882-6E9EA650D6D8}" type="presParOf" srcId="{D6D062A4-AC93-4BAB-BAB0-D35D078122E9}" destId="{9FE779B4-757D-4670-9CBD-31A80C1216E5}" srcOrd="5" destOrd="0" presId="urn:microsoft.com/office/officeart/2005/8/layout/vList2"/>
    <dgm:cxn modelId="{CCDFFFED-87A2-47F2-BCAB-300EC12A3CE7}" type="presParOf" srcId="{D6D062A4-AC93-4BAB-BAB0-D35D078122E9}" destId="{E99551A4-B161-4092-96D3-0A429C6972A9}" srcOrd="6" destOrd="0" presId="urn:microsoft.com/office/officeart/2005/8/layout/vList2"/>
    <dgm:cxn modelId="{AF2B7E10-889A-4B4A-8469-08B6D753E382}" type="presParOf" srcId="{D6D062A4-AC93-4BAB-BAB0-D35D078122E9}" destId="{31B014B6-D284-4D30-A906-2C748459296F}" srcOrd="7" destOrd="0" presId="urn:microsoft.com/office/officeart/2005/8/layout/vList2"/>
    <dgm:cxn modelId="{C43726AA-8E96-41C4-B7D0-D35C7AFBC3C0}" type="presParOf" srcId="{D6D062A4-AC93-4BAB-BAB0-D35D078122E9}" destId="{2CDF2E34-EC15-4AC6-809B-2C513D967091}" srcOrd="8" destOrd="0" presId="urn:microsoft.com/office/officeart/2005/8/layout/vList2"/>
    <dgm:cxn modelId="{FD8A855C-CC39-4862-BC21-ECCB5A9293D3}" type="presParOf" srcId="{D6D062A4-AC93-4BAB-BAB0-D35D078122E9}" destId="{1B0A5F5F-825C-412E-BAB7-C3AE004A809C}" srcOrd="9" destOrd="0" presId="urn:microsoft.com/office/officeart/2005/8/layout/vList2"/>
    <dgm:cxn modelId="{E709A22E-7830-40FF-81B9-DF6C02AA2A47}" type="presParOf" srcId="{D6D062A4-AC93-4BAB-BAB0-D35D078122E9}" destId="{0E67985F-3B47-454D-A59B-4B9F59FB4E38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718F0FC-7D0B-42D5-A21A-1478B1F165A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A70AC1D-A0A1-4CD3-8583-3A49290C4CBA}">
      <dgm:prSet/>
      <dgm:spPr/>
      <dgm:t>
        <a:bodyPr/>
        <a:lstStyle/>
        <a:p>
          <a:r>
            <a:rPr lang="fi-FI"/>
            <a:t>Teologinen reflektio ja jäsentäminen erilaisista ilmiöistä</a:t>
          </a:r>
          <a:endParaRPr lang="en-US"/>
        </a:p>
      </dgm:t>
    </dgm:pt>
    <dgm:pt modelId="{597495CE-68AF-43E7-A9D4-5FAAD89ABCDC}" type="parTrans" cxnId="{5E774154-0305-4574-A627-11279A09E427}">
      <dgm:prSet/>
      <dgm:spPr/>
      <dgm:t>
        <a:bodyPr/>
        <a:lstStyle/>
        <a:p>
          <a:endParaRPr lang="en-US"/>
        </a:p>
      </dgm:t>
    </dgm:pt>
    <dgm:pt modelId="{81DA3F18-32B7-42EC-B3E9-620B0C72EF08}" type="sibTrans" cxnId="{5E774154-0305-4574-A627-11279A09E427}">
      <dgm:prSet/>
      <dgm:spPr/>
      <dgm:t>
        <a:bodyPr/>
        <a:lstStyle/>
        <a:p>
          <a:endParaRPr lang="en-US"/>
        </a:p>
      </dgm:t>
    </dgm:pt>
    <dgm:pt modelId="{4EA27D0A-2145-4DAF-BA2B-8873C4B9F79B}">
      <dgm:prSet/>
      <dgm:spPr/>
      <dgm:t>
        <a:bodyPr/>
        <a:lstStyle/>
        <a:p>
          <a:r>
            <a:rPr lang="fi-FI"/>
            <a:t>Kirkon asian sanoittaminen yhteiskunnassa ja yhteisössä</a:t>
          </a:r>
          <a:endParaRPr lang="en-US"/>
        </a:p>
      </dgm:t>
    </dgm:pt>
    <dgm:pt modelId="{C5750113-33BF-4056-86DD-92614309FB2F}" type="parTrans" cxnId="{998FD5BA-5D91-4067-BEC9-A9B2C9FF918C}">
      <dgm:prSet/>
      <dgm:spPr/>
      <dgm:t>
        <a:bodyPr/>
        <a:lstStyle/>
        <a:p>
          <a:endParaRPr lang="en-US"/>
        </a:p>
      </dgm:t>
    </dgm:pt>
    <dgm:pt modelId="{66F24FD9-200A-4A90-9206-6EF5DB74235D}" type="sibTrans" cxnId="{998FD5BA-5D91-4067-BEC9-A9B2C9FF918C}">
      <dgm:prSet/>
      <dgm:spPr/>
      <dgm:t>
        <a:bodyPr/>
        <a:lstStyle/>
        <a:p>
          <a:endParaRPr lang="en-US"/>
        </a:p>
      </dgm:t>
    </dgm:pt>
    <dgm:pt modelId="{92B215F6-84F1-4028-A602-E4161C778DE9}">
      <dgm:prSet/>
      <dgm:spPr/>
      <dgm:t>
        <a:bodyPr/>
        <a:lstStyle/>
        <a:p>
          <a:r>
            <a:rPr lang="fi-FI"/>
            <a:t>Myötätunnon vaaliminen työyhteisössä</a:t>
          </a:r>
          <a:endParaRPr lang="en-US"/>
        </a:p>
      </dgm:t>
    </dgm:pt>
    <dgm:pt modelId="{5FDD7DE8-32C4-4295-AEDE-5FA242BF74E1}" type="parTrans" cxnId="{8483D2C3-DA64-4329-AC88-7803F66D662B}">
      <dgm:prSet/>
      <dgm:spPr/>
      <dgm:t>
        <a:bodyPr/>
        <a:lstStyle/>
        <a:p>
          <a:endParaRPr lang="en-US"/>
        </a:p>
      </dgm:t>
    </dgm:pt>
    <dgm:pt modelId="{346CFD7F-63D4-4104-857B-1DEA63A380A5}" type="sibTrans" cxnId="{8483D2C3-DA64-4329-AC88-7803F66D662B}">
      <dgm:prSet/>
      <dgm:spPr/>
      <dgm:t>
        <a:bodyPr/>
        <a:lstStyle/>
        <a:p>
          <a:endParaRPr lang="en-US"/>
        </a:p>
      </dgm:t>
    </dgm:pt>
    <dgm:pt modelId="{2CF03CAC-CE43-4823-9FE0-8FE1BEC5D2B1}">
      <dgm:prSet/>
      <dgm:spPr/>
      <dgm:t>
        <a:bodyPr/>
        <a:lstStyle/>
        <a:p>
          <a:r>
            <a:rPr lang="fi-FI"/>
            <a:t>Merkitykseen kiinnittyminen</a:t>
          </a:r>
          <a:endParaRPr lang="en-US"/>
        </a:p>
      </dgm:t>
    </dgm:pt>
    <dgm:pt modelId="{CF0020E4-39CA-408C-A57D-B8077C3A21D1}" type="parTrans" cxnId="{206FDE33-4EB9-4E4E-BE3E-51792A531CFE}">
      <dgm:prSet/>
      <dgm:spPr/>
      <dgm:t>
        <a:bodyPr/>
        <a:lstStyle/>
        <a:p>
          <a:endParaRPr lang="en-US"/>
        </a:p>
      </dgm:t>
    </dgm:pt>
    <dgm:pt modelId="{52D87BEA-597F-4CD6-B2BE-671241341115}" type="sibTrans" cxnId="{206FDE33-4EB9-4E4E-BE3E-51792A531CFE}">
      <dgm:prSet/>
      <dgm:spPr/>
      <dgm:t>
        <a:bodyPr/>
        <a:lstStyle/>
        <a:p>
          <a:endParaRPr lang="en-US"/>
        </a:p>
      </dgm:t>
    </dgm:pt>
    <dgm:pt modelId="{646EBB3C-C811-4E00-8E4D-560DAA42ABC7}">
      <dgm:prSet/>
      <dgm:spPr/>
      <dgm:t>
        <a:bodyPr/>
        <a:lstStyle/>
        <a:p>
          <a:r>
            <a:rPr lang="fi-FI"/>
            <a:t>Hengellisyyden ulottuvuus työn voimavarana</a:t>
          </a:r>
          <a:endParaRPr lang="en-US"/>
        </a:p>
      </dgm:t>
    </dgm:pt>
    <dgm:pt modelId="{3A5B0D99-CFAD-45F1-A699-E6C1E682B3E2}" type="parTrans" cxnId="{414F5290-4B3A-4302-B7AB-E27920DA25CB}">
      <dgm:prSet/>
      <dgm:spPr/>
      <dgm:t>
        <a:bodyPr/>
        <a:lstStyle/>
        <a:p>
          <a:endParaRPr lang="en-US"/>
        </a:p>
      </dgm:t>
    </dgm:pt>
    <dgm:pt modelId="{67237BBA-3EC1-49EF-8DFB-3AB5CB02101C}" type="sibTrans" cxnId="{414F5290-4B3A-4302-B7AB-E27920DA25CB}">
      <dgm:prSet/>
      <dgm:spPr/>
      <dgm:t>
        <a:bodyPr/>
        <a:lstStyle/>
        <a:p>
          <a:endParaRPr lang="en-US"/>
        </a:p>
      </dgm:t>
    </dgm:pt>
    <dgm:pt modelId="{FCA9B5BB-D9F5-4FC9-86A7-F2A0872407F7}">
      <dgm:prSet/>
      <dgm:spPr/>
      <dgm:t>
        <a:bodyPr/>
        <a:lstStyle/>
        <a:p>
          <a:r>
            <a:rPr lang="fi-FI"/>
            <a:t>Hengelliseltä väkivallalta varjeleminen, varjojen tunnistaminen</a:t>
          </a:r>
          <a:endParaRPr lang="en-US"/>
        </a:p>
      </dgm:t>
    </dgm:pt>
    <dgm:pt modelId="{5EF9F0FB-0BCB-41D5-9562-699AAA036A06}" type="parTrans" cxnId="{4DBB4044-3BCA-4BF5-B95F-59AA0049BCC7}">
      <dgm:prSet/>
      <dgm:spPr/>
      <dgm:t>
        <a:bodyPr/>
        <a:lstStyle/>
        <a:p>
          <a:endParaRPr lang="en-US"/>
        </a:p>
      </dgm:t>
    </dgm:pt>
    <dgm:pt modelId="{A6BBA522-6646-4F43-8612-6C2D755BA37C}" type="sibTrans" cxnId="{4DBB4044-3BCA-4BF5-B95F-59AA0049BCC7}">
      <dgm:prSet/>
      <dgm:spPr/>
      <dgm:t>
        <a:bodyPr/>
        <a:lstStyle/>
        <a:p>
          <a:endParaRPr lang="en-US"/>
        </a:p>
      </dgm:t>
    </dgm:pt>
    <dgm:pt modelId="{914C043C-AABD-430D-A0A5-5636CAF4C5EE}" type="pres">
      <dgm:prSet presAssocID="{B718F0FC-7D0B-42D5-A21A-1478B1F165AD}" presName="linear" presStyleCnt="0">
        <dgm:presLayoutVars>
          <dgm:animLvl val="lvl"/>
          <dgm:resizeHandles val="exact"/>
        </dgm:presLayoutVars>
      </dgm:prSet>
      <dgm:spPr/>
    </dgm:pt>
    <dgm:pt modelId="{23EABC49-9C6B-4C27-930F-D6C8A97FFF01}" type="pres">
      <dgm:prSet presAssocID="{FA70AC1D-A0A1-4CD3-8583-3A49290C4CBA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755E6D6F-183F-4074-A493-F11049944B8A}" type="pres">
      <dgm:prSet presAssocID="{81DA3F18-32B7-42EC-B3E9-620B0C72EF08}" presName="spacer" presStyleCnt="0"/>
      <dgm:spPr/>
    </dgm:pt>
    <dgm:pt modelId="{86A75427-D74B-446A-A068-112704D4C88E}" type="pres">
      <dgm:prSet presAssocID="{4EA27D0A-2145-4DAF-BA2B-8873C4B9F79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113A1580-12EC-4FF0-B2EA-066B189CFB92}" type="pres">
      <dgm:prSet presAssocID="{66F24FD9-200A-4A90-9206-6EF5DB74235D}" presName="spacer" presStyleCnt="0"/>
      <dgm:spPr/>
    </dgm:pt>
    <dgm:pt modelId="{29C1F7B1-B5A0-4BA2-A7BA-461A40B94DA4}" type="pres">
      <dgm:prSet presAssocID="{92B215F6-84F1-4028-A602-E4161C778DE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401A2C7-7F9E-4711-9A14-5F0EB3601FC8}" type="pres">
      <dgm:prSet presAssocID="{346CFD7F-63D4-4104-857B-1DEA63A380A5}" presName="spacer" presStyleCnt="0"/>
      <dgm:spPr/>
    </dgm:pt>
    <dgm:pt modelId="{390DFE53-ADB9-4E16-9131-6AD4279F97F2}" type="pres">
      <dgm:prSet presAssocID="{2CF03CAC-CE43-4823-9FE0-8FE1BEC5D2B1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C6CF29F-5005-47F9-827E-2169FA61712E}" type="pres">
      <dgm:prSet presAssocID="{52D87BEA-597F-4CD6-B2BE-671241341115}" presName="spacer" presStyleCnt="0"/>
      <dgm:spPr/>
    </dgm:pt>
    <dgm:pt modelId="{B0883AF8-54A0-4AE8-A225-93E38EE1E439}" type="pres">
      <dgm:prSet presAssocID="{646EBB3C-C811-4E00-8E4D-560DAA42ABC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B0B796AC-47D3-43CC-B7D7-81F9CCDC52D4}" type="pres">
      <dgm:prSet presAssocID="{67237BBA-3EC1-49EF-8DFB-3AB5CB02101C}" presName="spacer" presStyleCnt="0"/>
      <dgm:spPr/>
    </dgm:pt>
    <dgm:pt modelId="{B102D9F1-4F28-4335-B16B-9D9E13503DCB}" type="pres">
      <dgm:prSet presAssocID="{FCA9B5BB-D9F5-4FC9-86A7-F2A0872407F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10A7B1F-C182-4D93-9D81-CA1637E5D66D}" type="presOf" srcId="{92B215F6-84F1-4028-A602-E4161C778DE9}" destId="{29C1F7B1-B5A0-4BA2-A7BA-461A40B94DA4}" srcOrd="0" destOrd="0" presId="urn:microsoft.com/office/officeart/2005/8/layout/vList2"/>
    <dgm:cxn modelId="{206FDE33-4EB9-4E4E-BE3E-51792A531CFE}" srcId="{B718F0FC-7D0B-42D5-A21A-1478B1F165AD}" destId="{2CF03CAC-CE43-4823-9FE0-8FE1BEC5D2B1}" srcOrd="3" destOrd="0" parTransId="{CF0020E4-39CA-408C-A57D-B8077C3A21D1}" sibTransId="{52D87BEA-597F-4CD6-B2BE-671241341115}"/>
    <dgm:cxn modelId="{4DBB4044-3BCA-4BF5-B95F-59AA0049BCC7}" srcId="{B718F0FC-7D0B-42D5-A21A-1478B1F165AD}" destId="{FCA9B5BB-D9F5-4FC9-86A7-F2A0872407F7}" srcOrd="5" destOrd="0" parTransId="{5EF9F0FB-0BCB-41D5-9562-699AAA036A06}" sibTransId="{A6BBA522-6646-4F43-8612-6C2D755BA37C}"/>
    <dgm:cxn modelId="{B7F63E4F-AF9E-41C2-8D51-C17D743A1AE8}" type="presOf" srcId="{646EBB3C-C811-4E00-8E4D-560DAA42ABC7}" destId="{B0883AF8-54A0-4AE8-A225-93E38EE1E439}" srcOrd="0" destOrd="0" presId="urn:microsoft.com/office/officeart/2005/8/layout/vList2"/>
    <dgm:cxn modelId="{5E774154-0305-4574-A627-11279A09E427}" srcId="{B718F0FC-7D0B-42D5-A21A-1478B1F165AD}" destId="{FA70AC1D-A0A1-4CD3-8583-3A49290C4CBA}" srcOrd="0" destOrd="0" parTransId="{597495CE-68AF-43E7-A9D4-5FAAD89ABCDC}" sibTransId="{81DA3F18-32B7-42EC-B3E9-620B0C72EF08}"/>
    <dgm:cxn modelId="{32AB487A-6C7A-4161-A60D-BC2F9528C87C}" type="presOf" srcId="{FCA9B5BB-D9F5-4FC9-86A7-F2A0872407F7}" destId="{B102D9F1-4F28-4335-B16B-9D9E13503DCB}" srcOrd="0" destOrd="0" presId="urn:microsoft.com/office/officeart/2005/8/layout/vList2"/>
    <dgm:cxn modelId="{414F5290-4B3A-4302-B7AB-E27920DA25CB}" srcId="{B718F0FC-7D0B-42D5-A21A-1478B1F165AD}" destId="{646EBB3C-C811-4E00-8E4D-560DAA42ABC7}" srcOrd="4" destOrd="0" parTransId="{3A5B0D99-CFAD-45F1-A699-E6C1E682B3E2}" sibTransId="{67237BBA-3EC1-49EF-8DFB-3AB5CB02101C}"/>
    <dgm:cxn modelId="{281630B3-F639-4A0D-A912-0061700A8ECD}" type="presOf" srcId="{2CF03CAC-CE43-4823-9FE0-8FE1BEC5D2B1}" destId="{390DFE53-ADB9-4E16-9131-6AD4279F97F2}" srcOrd="0" destOrd="0" presId="urn:microsoft.com/office/officeart/2005/8/layout/vList2"/>
    <dgm:cxn modelId="{998FD5BA-5D91-4067-BEC9-A9B2C9FF918C}" srcId="{B718F0FC-7D0B-42D5-A21A-1478B1F165AD}" destId="{4EA27D0A-2145-4DAF-BA2B-8873C4B9F79B}" srcOrd="1" destOrd="0" parTransId="{C5750113-33BF-4056-86DD-92614309FB2F}" sibTransId="{66F24FD9-200A-4A90-9206-6EF5DB74235D}"/>
    <dgm:cxn modelId="{9659CCBD-B564-405C-9BCE-D56F6BDE98C9}" type="presOf" srcId="{4EA27D0A-2145-4DAF-BA2B-8873C4B9F79B}" destId="{86A75427-D74B-446A-A068-112704D4C88E}" srcOrd="0" destOrd="0" presId="urn:microsoft.com/office/officeart/2005/8/layout/vList2"/>
    <dgm:cxn modelId="{8483D2C3-DA64-4329-AC88-7803F66D662B}" srcId="{B718F0FC-7D0B-42D5-A21A-1478B1F165AD}" destId="{92B215F6-84F1-4028-A602-E4161C778DE9}" srcOrd="2" destOrd="0" parTransId="{5FDD7DE8-32C4-4295-AEDE-5FA242BF74E1}" sibTransId="{346CFD7F-63D4-4104-857B-1DEA63A380A5}"/>
    <dgm:cxn modelId="{2C2A2CDC-5B84-4ABC-B64D-1D9178BE61D4}" type="presOf" srcId="{FA70AC1D-A0A1-4CD3-8583-3A49290C4CBA}" destId="{23EABC49-9C6B-4C27-930F-D6C8A97FFF01}" srcOrd="0" destOrd="0" presId="urn:microsoft.com/office/officeart/2005/8/layout/vList2"/>
    <dgm:cxn modelId="{1B4560EE-A690-4556-B76A-890A14C93901}" type="presOf" srcId="{B718F0FC-7D0B-42D5-A21A-1478B1F165AD}" destId="{914C043C-AABD-430D-A0A5-5636CAF4C5EE}" srcOrd="0" destOrd="0" presId="urn:microsoft.com/office/officeart/2005/8/layout/vList2"/>
    <dgm:cxn modelId="{156A360F-E3CF-420B-995E-E7EA2C712F54}" type="presParOf" srcId="{914C043C-AABD-430D-A0A5-5636CAF4C5EE}" destId="{23EABC49-9C6B-4C27-930F-D6C8A97FFF01}" srcOrd="0" destOrd="0" presId="urn:microsoft.com/office/officeart/2005/8/layout/vList2"/>
    <dgm:cxn modelId="{86A2C0B7-6309-489B-BFB4-82CBC2A779E4}" type="presParOf" srcId="{914C043C-AABD-430D-A0A5-5636CAF4C5EE}" destId="{755E6D6F-183F-4074-A493-F11049944B8A}" srcOrd="1" destOrd="0" presId="urn:microsoft.com/office/officeart/2005/8/layout/vList2"/>
    <dgm:cxn modelId="{4E4D951D-73E5-4586-A928-92935CF10E45}" type="presParOf" srcId="{914C043C-AABD-430D-A0A5-5636CAF4C5EE}" destId="{86A75427-D74B-446A-A068-112704D4C88E}" srcOrd="2" destOrd="0" presId="urn:microsoft.com/office/officeart/2005/8/layout/vList2"/>
    <dgm:cxn modelId="{F132B411-3D59-438F-AEA3-9CAF1B97D146}" type="presParOf" srcId="{914C043C-AABD-430D-A0A5-5636CAF4C5EE}" destId="{113A1580-12EC-4FF0-B2EA-066B189CFB92}" srcOrd="3" destOrd="0" presId="urn:microsoft.com/office/officeart/2005/8/layout/vList2"/>
    <dgm:cxn modelId="{C8890AB9-D023-4DE3-8534-EAC2EC27D142}" type="presParOf" srcId="{914C043C-AABD-430D-A0A5-5636CAF4C5EE}" destId="{29C1F7B1-B5A0-4BA2-A7BA-461A40B94DA4}" srcOrd="4" destOrd="0" presId="urn:microsoft.com/office/officeart/2005/8/layout/vList2"/>
    <dgm:cxn modelId="{E7D199D0-27BC-44FE-8B18-14B9FCB6B2A5}" type="presParOf" srcId="{914C043C-AABD-430D-A0A5-5636CAF4C5EE}" destId="{E401A2C7-7F9E-4711-9A14-5F0EB3601FC8}" srcOrd="5" destOrd="0" presId="urn:microsoft.com/office/officeart/2005/8/layout/vList2"/>
    <dgm:cxn modelId="{2A4DA904-DE83-4914-8F6A-4642B39420D7}" type="presParOf" srcId="{914C043C-AABD-430D-A0A5-5636CAF4C5EE}" destId="{390DFE53-ADB9-4E16-9131-6AD4279F97F2}" srcOrd="6" destOrd="0" presId="urn:microsoft.com/office/officeart/2005/8/layout/vList2"/>
    <dgm:cxn modelId="{CDAA27D0-3B66-4D9C-B8DB-019198F0EBFA}" type="presParOf" srcId="{914C043C-AABD-430D-A0A5-5636CAF4C5EE}" destId="{AC6CF29F-5005-47F9-827E-2169FA61712E}" srcOrd="7" destOrd="0" presId="urn:microsoft.com/office/officeart/2005/8/layout/vList2"/>
    <dgm:cxn modelId="{3916A276-4565-44D3-BC4C-209409B63BB5}" type="presParOf" srcId="{914C043C-AABD-430D-A0A5-5636CAF4C5EE}" destId="{B0883AF8-54A0-4AE8-A225-93E38EE1E439}" srcOrd="8" destOrd="0" presId="urn:microsoft.com/office/officeart/2005/8/layout/vList2"/>
    <dgm:cxn modelId="{A2221B39-7C40-45E1-BE9F-129CEB737178}" type="presParOf" srcId="{914C043C-AABD-430D-A0A5-5636CAF4C5EE}" destId="{B0B796AC-47D3-43CC-B7D7-81F9CCDC52D4}" srcOrd="9" destOrd="0" presId="urn:microsoft.com/office/officeart/2005/8/layout/vList2"/>
    <dgm:cxn modelId="{4CC984B0-50B6-48C1-B8B2-9951971DEA78}" type="presParOf" srcId="{914C043C-AABD-430D-A0A5-5636CAF4C5EE}" destId="{B102D9F1-4F28-4335-B16B-9D9E13503DC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67A502-BC14-44E2-B905-DA9F4811805E}">
      <dsp:nvSpPr>
        <dsp:cNvPr id="0" name=""/>
        <dsp:cNvSpPr/>
      </dsp:nvSpPr>
      <dsp:spPr>
        <a:xfrm>
          <a:off x="0" y="446286"/>
          <a:ext cx="6367912" cy="6236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Työyhteisön ja organisaation ymmärtäminen</a:t>
          </a:r>
          <a:endParaRPr lang="en-US" sz="2600" kern="1200"/>
        </a:p>
      </dsp:txBody>
      <dsp:txXfrm>
        <a:off x="30442" y="476728"/>
        <a:ext cx="6307028" cy="562726"/>
      </dsp:txXfrm>
    </dsp:sp>
    <dsp:sp modelId="{4B8D5FE5-89D0-4FBE-B524-332F1A83B934}">
      <dsp:nvSpPr>
        <dsp:cNvPr id="0" name=""/>
        <dsp:cNvSpPr/>
      </dsp:nvSpPr>
      <dsp:spPr>
        <a:xfrm>
          <a:off x="0" y="1144776"/>
          <a:ext cx="6367912" cy="623610"/>
        </a:xfrm>
        <a:prstGeom prst="roundRect">
          <a:avLst/>
        </a:prstGeom>
        <a:solidFill>
          <a:schemeClr val="accent2">
            <a:hueOff val="-207909"/>
            <a:satOff val="-11990"/>
            <a:lumOff val="12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Ongelmiin puuttuminen</a:t>
          </a:r>
          <a:endParaRPr lang="en-US" sz="2600" kern="1200"/>
        </a:p>
      </dsp:txBody>
      <dsp:txXfrm>
        <a:off x="30442" y="1175218"/>
        <a:ext cx="6307028" cy="562726"/>
      </dsp:txXfrm>
    </dsp:sp>
    <dsp:sp modelId="{2B6B7DF1-9D7A-4455-85C9-675F768FDE4F}">
      <dsp:nvSpPr>
        <dsp:cNvPr id="0" name=""/>
        <dsp:cNvSpPr/>
      </dsp:nvSpPr>
      <dsp:spPr>
        <a:xfrm>
          <a:off x="0" y="1843266"/>
          <a:ext cx="6367912" cy="623610"/>
        </a:xfrm>
        <a:prstGeom prst="roundRect">
          <a:avLst/>
        </a:prstGeom>
        <a:solidFill>
          <a:schemeClr val="accent2">
            <a:hueOff val="-415818"/>
            <a:satOff val="-23979"/>
            <a:lumOff val="24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Perustehtävään palauttaminen</a:t>
          </a:r>
          <a:endParaRPr lang="en-US" sz="2600" kern="1200"/>
        </a:p>
      </dsp:txBody>
      <dsp:txXfrm>
        <a:off x="30442" y="1873708"/>
        <a:ext cx="6307028" cy="562726"/>
      </dsp:txXfrm>
    </dsp:sp>
    <dsp:sp modelId="{F907610B-E295-4E05-ABDB-10CB3C416238}">
      <dsp:nvSpPr>
        <dsp:cNvPr id="0" name=""/>
        <dsp:cNvSpPr/>
      </dsp:nvSpPr>
      <dsp:spPr>
        <a:xfrm>
          <a:off x="0" y="2541756"/>
          <a:ext cx="6367912" cy="623610"/>
        </a:xfrm>
        <a:prstGeom prst="roundRect">
          <a:avLst/>
        </a:prstGeom>
        <a:solidFill>
          <a:schemeClr val="accent2">
            <a:hueOff val="-623727"/>
            <a:satOff val="-35969"/>
            <a:lumOff val="36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Työnjako ja tehtävänkuvat</a:t>
          </a:r>
          <a:endParaRPr lang="en-US" sz="2600" kern="1200"/>
        </a:p>
      </dsp:txBody>
      <dsp:txXfrm>
        <a:off x="30442" y="2572198"/>
        <a:ext cx="6307028" cy="562726"/>
      </dsp:txXfrm>
    </dsp:sp>
    <dsp:sp modelId="{7417A16A-C713-4E52-80D0-77B0A0C9C03D}">
      <dsp:nvSpPr>
        <dsp:cNvPr id="0" name=""/>
        <dsp:cNvSpPr/>
      </dsp:nvSpPr>
      <dsp:spPr>
        <a:xfrm>
          <a:off x="0" y="3240246"/>
          <a:ext cx="6367912" cy="623610"/>
        </a:xfrm>
        <a:prstGeom prst="roundRect">
          <a:avLst/>
        </a:prstGeom>
        <a:solidFill>
          <a:schemeClr val="accent2">
            <a:hueOff val="-831636"/>
            <a:satOff val="-47959"/>
            <a:lumOff val="49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Osaamisen johtaminen</a:t>
          </a:r>
          <a:endParaRPr lang="en-US" sz="2600" kern="1200"/>
        </a:p>
      </dsp:txBody>
      <dsp:txXfrm>
        <a:off x="30442" y="3270688"/>
        <a:ext cx="6307028" cy="562726"/>
      </dsp:txXfrm>
    </dsp:sp>
    <dsp:sp modelId="{6155304F-3BB0-4B21-8475-C395D2291628}">
      <dsp:nvSpPr>
        <dsp:cNvPr id="0" name=""/>
        <dsp:cNvSpPr/>
      </dsp:nvSpPr>
      <dsp:spPr>
        <a:xfrm>
          <a:off x="0" y="3938736"/>
          <a:ext cx="6367912" cy="623610"/>
        </a:xfrm>
        <a:prstGeom prst="roundRect">
          <a:avLst/>
        </a:prstGeom>
        <a:solidFill>
          <a:schemeClr val="accent2">
            <a:hueOff val="-1039545"/>
            <a:satOff val="-59949"/>
            <a:lumOff val="61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Motivaation ja merkityksen johtaminen</a:t>
          </a:r>
          <a:endParaRPr lang="en-US" sz="2600" kern="1200"/>
        </a:p>
      </dsp:txBody>
      <dsp:txXfrm>
        <a:off x="30442" y="3969178"/>
        <a:ext cx="6307028" cy="562726"/>
      </dsp:txXfrm>
    </dsp:sp>
    <dsp:sp modelId="{6A933AEF-DB42-4F9C-9F1F-E9A0BB9D321A}">
      <dsp:nvSpPr>
        <dsp:cNvPr id="0" name=""/>
        <dsp:cNvSpPr/>
      </dsp:nvSpPr>
      <dsp:spPr>
        <a:xfrm>
          <a:off x="0" y="4637226"/>
          <a:ext cx="6367912" cy="623610"/>
        </a:xfrm>
        <a:prstGeom prst="roundRect">
          <a:avLst/>
        </a:prstGeom>
        <a:solidFill>
          <a:schemeClr val="accent2">
            <a:hueOff val="-1247454"/>
            <a:satOff val="-71938"/>
            <a:lumOff val="73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Henkilöstöhallinto</a:t>
          </a:r>
          <a:endParaRPr lang="en-US" sz="2600" kern="1200"/>
        </a:p>
      </dsp:txBody>
      <dsp:txXfrm>
        <a:off x="30442" y="4667668"/>
        <a:ext cx="6307028" cy="562726"/>
      </dsp:txXfrm>
    </dsp:sp>
    <dsp:sp modelId="{AB746474-498D-44A6-B3A0-71900A51248A}">
      <dsp:nvSpPr>
        <dsp:cNvPr id="0" name=""/>
        <dsp:cNvSpPr/>
      </dsp:nvSpPr>
      <dsp:spPr>
        <a:xfrm>
          <a:off x="0" y="5335716"/>
          <a:ext cx="6367912" cy="62361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Työhyvinvoinnin johtaminen</a:t>
          </a:r>
          <a:endParaRPr lang="en-US" sz="2600" kern="1200"/>
        </a:p>
      </dsp:txBody>
      <dsp:txXfrm>
        <a:off x="30442" y="5366158"/>
        <a:ext cx="6307028" cy="5627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0FF8F9-1FA7-4E13-8518-12DDBD328514}">
      <dsp:nvSpPr>
        <dsp:cNvPr id="0" name=""/>
        <dsp:cNvSpPr/>
      </dsp:nvSpPr>
      <dsp:spPr>
        <a:xfrm>
          <a:off x="0" y="22349"/>
          <a:ext cx="6347572" cy="959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/>
            <a:t>Strateginen johtaminen</a:t>
          </a:r>
          <a:endParaRPr lang="en-US" sz="4000" kern="1200"/>
        </a:p>
      </dsp:txBody>
      <dsp:txXfrm>
        <a:off x="46834" y="69183"/>
        <a:ext cx="6253904" cy="865732"/>
      </dsp:txXfrm>
    </dsp:sp>
    <dsp:sp modelId="{CB571FBF-46F2-4D73-A10E-7AF0D0B2D9BF}">
      <dsp:nvSpPr>
        <dsp:cNvPr id="0" name=""/>
        <dsp:cNvSpPr/>
      </dsp:nvSpPr>
      <dsp:spPr>
        <a:xfrm>
          <a:off x="0" y="1096949"/>
          <a:ext cx="6347572" cy="959400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/>
            <a:t>Tavoitteet</a:t>
          </a:r>
          <a:endParaRPr lang="en-US" sz="4000" kern="1200"/>
        </a:p>
      </dsp:txBody>
      <dsp:txXfrm>
        <a:off x="46834" y="1143783"/>
        <a:ext cx="6253904" cy="865732"/>
      </dsp:txXfrm>
    </dsp:sp>
    <dsp:sp modelId="{EDACE582-BDC1-47DD-A582-E76CB24F89AE}">
      <dsp:nvSpPr>
        <dsp:cNvPr id="0" name=""/>
        <dsp:cNvSpPr/>
      </dsp:nvSpPr>
      <dsp:spPr>
        <a:xfrm>
          <a:off x="0" y="2171550"/>
          <a:ext cx="6347572" cy="959400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/>
            <a:t>Perustehtävä</a:t>
          </a:r>
          <a:endParaRPr lang="en-US" sz="4000" kern="1200"/>
        </a:p>
      </dsp:txBody>
      <dsp:txXfrm>
        <a:off x="46834" y="2218384"/>
        <a:ext cx="6253904" cy="865732"/>
      </dsp:txXfrm>
    </dsp:sp>
    <dsp:sp modelId="{34B2F84F-49F7-448B-B7CD-1A6E0229FFF4}">
      <dsp:nvSpPr>
        <dsp:cNvPr id="0" name=""/>
        <dsp:cNvSpPr/>
      </dsp:nvSpPr>
      <dsp:spPr>
        <a:xfrm>
          <a:off x="0" y="3246150"/>
          <a:ext cx="6347572" cy="959400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/>
            <a:t>Resurssit</a:t>
          </a:r>
          <a:endParaRPr lang="en-US" sz="4000" kern="1200"/>
        </a:p>
      </dsp:txBody>
      <dsp:txXfrm>
        <a:off x="46834" y="3292984"/>
        <a:ext cx="6253904" cy="865732"/>
      </dsp:txXfrm>
    </dsp:sp>
    <dsp:sp modelId="{0758E548-8CF2-4138-883E-765E275D1569}">
      <dsp:nvSpPr>
        <dsp:cNvPr id="0" name=""/>
        <dsp:cNvSpPr/>
      </dsp:nvSpPr>
      <dsp:spPr>
        <a:xfrm>
          <a:off x="0" y="4320750"/>
          <a:ext cx="6347572" cy="959400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/>
            <a:t>Tiedolla johtaminen</a:t>
          </a:r>
          <a:endParaRPr lang="en-US" sz="4000" kern="1200"/>
        </a:p>
      </dsp:txBody>
      <dsp:txXfrm>
        <a:off x="46834" y="4367584"/>
        <a:ext cx="6253904" cy="865732"/>
      </dsp:txXfrm>
    </dsp:sp>
    <dsp:sp modelId="{1F1831FA-9D5F-4E7D-BC35-17EAD959DC9D}">
      <dsp:nvSpPr>
        <dsp:cNvPr id="0" name=""/>
        <dsp:cNvSpPr/>
      </dsp:nvSpPr>
      <dsp:spPr>
        <a:xfrm>
          <a:off x="0" y="5395350"/>
          <a:ext cx="6347572" cy="9594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/>
            <a:t>Prosessien</a:t>
          </a:r>
          <a:r>
            <a:rPr lang="en-US" sz="4000" kern="1200" dirty="0"/>
            <a:t> </a:t>
          </a:r>
          <a:r>
            <a:rPr lang="en-US" sz="4000" kern="1200" dirty="0" err="1"/>
            <a:t>johtaminen</a:t>
          </a:r>
          <a:endParaRPr lang="en-US" sz="4000" kern="1200" dirty="0"/>
        </a:p>
      </dsp:txBody>
      <dsp:txXfrm>
        <a:off x="46834" y="5442184"/>
        <a:ext cx="6253904" cy="8657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1EEF05-98C2-42D9-AAFB-5FFE4FA3506C}">
      <dsp:nvSpPr>
        <dsp:cNvPr id="0" name=""/>
        <dsp:cNvSpPr/>
      </dsp:nvSpPr>
      <dsp:spPr>
        <a:xfrm>
          <a:off x="0" y="21509"/>
          <a:ext cx="6367912" cy="123317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Yhteistyö luottamushenkilöiden kanssa</a:t>
          </a:r>
          <a:endParaRPr lang="en-US" sz="3100" kern="1200"/>
        </a:p>
      </dsp:txBody>
      <dsp:txXfrm>
        <a:off x="60199" y="81708"/>
        <a:ext cx="6247514" cy="1112781"/>
      </dsp:txXfrm>
    </dsp:sp>
    <dsp:sp modelId="{E25AD0FC-18D0-4E54-A51E-33D3EFBA539E}">
      <dsp:nvSpPr>
        <dsp:cNvPr id="0" name=""/>
        <dsp:cNvSpPr/>
      </dsp:nvSpPr>
      <dsp:spPr>
        <a:xfrm>
          <a:off x="0" y="1343969"/>
          <a:ext cx="6367912" cy="1233179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Hyvän hallinnon yleisten periaatteiden soveltaminen</a:t>
          </a:r>
          <a:endParaRPr lang="en-US" sz="3100" kern="1200"/>
        </a:p>
      </dsp:txBody>
      <dsp:txXfrm>
        <a:off x="60199" y="1404168"/>
        <a:ext cx="6247514" cy="1112781"/>
      </dsp:txXfrm>
    </dsp:sp>
    <dsp:sp modelId="{2DF05A24-868F-4F86-8BBE-81CC23C9E464}">
      <dsp:nvSpPr>
        <dsp:cNvPr id="0" name=""/>
        <dsp:cNvSpPr/>
      </dsp:nvSpPr>
      <dsp:spPr>
        <a:xfrm>
          <a:off x="0" y="2666429"/>
          <a:ext cx="6367912" cy="1233179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Päätöksentekoprosessit</a:t>
          </a:r>
          <a:endParaRPr lang="en-US" sz="3100" kern="1200"/>
        </a:p>
      </dsp:txBody>
      <dsp:txXfrm>
        <a:off x="60199" y="2726628"/>
        <a:ext cx="6247514" cy="1112781"/>
      </dsp:txXfrm>
    </dsp:sp>
    <dsp:sp modelId="{DDB658CB-08D6-4156-9B8A-427D5AABBB52}">
      <dsp:nvSpPr>
        <dsp:cNvPr id="0" name=""/>
        <dsp:cNvSpPr/>
      </dsp:nvSpPr>
      <dsp:spPr>
        <a:xfrm>
          <a:off x="0" y="3899609"/>
          <a:ext cx="6367912" cy="1251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181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400" kern="1200"/>
            <a:t>kokoukset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400" kern="1200"/>
            <a:t>valmistelut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400" kern="1200"/>
            <a:t>viranhaltijapäätökset</a:t>
          </a:r>
          <a:endParaRPr lang="en-US" sz="2400" kern="1200"/>
        </a:p>
      </dsp:txBody>
      <dsp:txXfrm>
        <a:off x="0" y="3899609"/>
        <a:ext cx="6367912" cy="1251315"/>
      </dsp:txXfrm>
    </dsp:sp>
    <dsp:sp modelId="{D6AC07A4-63F1-4BD8-A1A7-812FF1B98D40}">
      <dsp:nvSpPr>
        <dsp:cNvPr id="0" name=""/>
        <dsp:cNvSpPr/>
      </dsp:nvSpPr>
      <dsp:spPr>
        <a:xfrm>
          <a:off x="0" y="5150923"/>
          <a:ext cx="6367912" cy="123317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Virkaehtosopimus</a:t>
          </a:r>
          <a:endParaRPr lang="en-US" sz="3100" kern="1200"/>
        </a:p>
      </dsp:txBody>
      <dsp:txXfrm>
        <a:off x="60199" y="5211122"/>
        <a:ext cx="6247514" cy="11127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08EA6-6C24-430A-AEAB-7C3BF7F27A93}">
      <dsp:nvSpPr>
        <dsp:cNvPr id="0" name=""/>
        <dsp:cNvSpPr/>
      </dsp:nvSpPr>
      <dsp:spPr>
        <a:xfrm>
          <a:off x="0" y="43419"/>
          <a:ext cx="6367912" cy="9931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Omasta työhyvinvoinnista huolehtiminen</a:t>
          </a:r>
          <a:endParaRPr lang="en-US" sz="2500" kern="1200"/>
        </a:p>
      </dsp:txBody>
      <dsp:txXfrm>
        <a:off x="48481" y="91900"/>
        <a:ext cx="6270950" cy="896166"/>
      </dsp:txXfrm>
    </dsp:sp>
    <dsp:sp modelId="{D5720DA1-C6D7-443D-8ACC-99AA344E00E6}">
      <dsp:nvSpPr>
        <dsp:cNvPr id="0" name=""/>
        <dsp:cNvSpPr/>
      </dsp:nvSpPr>
      <dsp:spPr>
        <a:xfrm>
          <a:off x="0" y="1108548"/>
          <a:ext cx="6367912" cy="993128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Rajojen tunnistaminen</a:t>
          </a:r>
          <a:endParaRPr lang="en-US" sz="2500" kern="1200"/>
        </a:p>
      </dsp:txBody>
      <dsp:txXfrm>
        <a:off x="48481" y="1157029"/>
        <a:ext cx="6270950" cy="896166"/>
      </dsp:txXfrm>
    </dsp:sp>
    <dsp:sp modelId="{1A063890-7BAF-4387-BB98-737FE97CC031}">
      <dsp:nvSpPr>
        <dsp:cNvPr id="0" name=""/>
        <dsp:cNvSpPr/>
      </dsp:nvSpPr>
      <dsp:spPr>
        <a:xfrm>
          <a:off x="0" y="2173677"/>
          <a:ext cx="6367912" cy="993128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Oman oppimisen näkökulman mukana pitäminen</a:t>
          </a:r>
          <a:endParaRPr lang="en-US" sz="2500" kern="1200"/>
        </a:p>
      </dsp:txBody>
      <dsp:txXfrm>
        <a:off x="48481" y="2222158"/>
        <a:ext cx="6270950" cy="896166"/>
      </dsp:txXfrm>
    </dsp:sp>
    <dsp:sp modelId="{E99551A4-B161-4092-96D3-0A429C6972A9}">
      <dsp:nvSpPr>
        <dsp:cNvPr id="0" name=""/>
        <dsp:cNvSpPr/>
      </dsp:nvSpPr>
      <dsp:spPr>
        <a:xfrm>
          <a:off x="0" y="3238806"/>
          <a:ext cx="6367912" cy="993128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Kouluttautuminen</a:t>
          </a:r>
          <a:endParaRPr lang="en-US" sz="2500" kern="1200"/>
        </a:p>
      </dsp:txBody>
      <dsp:txXfrm>
        <a:off x="48481" y="3287287"/>
        <a:ext cx="6270950" cy="896166"/>
      </dsp:txXfrm>
    </dsp:sp>
    <dsp:sp modelId="{2CDF2E34-EC15-4AC6-809B-2C513D967091}">
      <dsp:nvSpPr>
        <dsp:cNvPr id="0" name=""/>
        <dsp:cNvSpPr/>
      </dsp:nvSpPr>
      <dsp:spPr>
        <a:xfrm>
          <a:off x="0" y="4303935"/>
          <a:ext cx="6367912" cy="993128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Tukitoimien tunteminen ja hyödyntäminen omassa johtamistyössä</a:t>
          </a:r>
          <a:endParaRPr lang="en-US" sz="2500" kern="1200"/>
        </a:p>
      </dsp:txBody>
      <dsp:txXfrm>
        <a:off x="48481" y="4352416"/>
        <a:ext cx="6270950" cy="896166"/>
      </dsp:txXfrm>
    </dsp:sp>
    <dsp:sp modelId="{0E67985F-3B47-454D-A59B-4B9F59FB4E38}">
      <dsp:nvSpPr>
        <dsp:cNvPr id="0" name=""/>
        <dsp:cNvSpPr/>
      </dsp:nvSpPr>
      <dsp:spPr>
        <a:xfrm>
          <a:off x="0" y="5369064"/>
          <a:ext cx="6367912" cy="993128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Merkityksen vaaliminen, oman spiritualiteetin mahdollistaminen</a:t>
          </a:r>
          <a:endParaRPr lang="en-US" sz="2500" kern="1200"/>
        </a:p>
      </dsp:txBody>
      <dsp:txXfrm>
        <a:off x="48481" y="5417545"/>
        <a:ext cx="6270950" cy="8961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ABC49-9C6B-4C27-930F-D6C8A97FFF01}">
      <dsp:nvSpPr>
        <dsp:cNvPr id="0" name=""/>
        <dsp:cNvSpPr/>
      </dsp:nvSpPr>
      <dsp:spPr>
        <a:xfrm>
          <a:off x="0" y="42097"/>
          <a:ext cx="4828172" cy="875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Teologinen reflektio ja jäsentäminen erilaisista ilmiöistä</a:t>
          </a:r>
          <a:endParaRPr lang="en-US" sz="2200" kern="1200"/>
        </a:p>
      </dsp:txBody>
      <dsp:txXfrm>
        <a:off x="42722" y="84819"/>
        <a:ext cx="4742728" cy="789716"/>
      </dsp:txXfrm>
    </dsp:sp>
    <dsp:sp modelId="{86A75427-D74B-446A-A068-112704D4C88E}">
      <dsp:nvSpPr>
        <dsp:cNvPr id="0" name=""/>
        <dsp:cNvSpPr/>
      </dsp:nvSpPr>
      <dsp:spPr>
        <a:xfrm>
          <a:off x="0" y="980617"/>
          <a:ext cx="4828172" cy="875160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Kirkon asian sanoittaminen yhteiskunnassa ja yhteisössä</a:t>
          </a:r>
          <a:endParaRPr lang="en-US" sz="2200" kern="1200"/>
        </a:p>
      </dsp:txBody>
      <dsp:txXfrm>
        <a:off x="42722" y="1023339"/>
        <a:ext cx="4742728" cy="789716"/>
      </dsp:txXfrm>
    </dsp:sp>
    <dsp:sp modelId="{29C1F7B1-B5A0-4BA2-A7BA-461A40B94DA4}">
      <dsp:nvSpPr>
        <dsp:cNvPr id="0" name=""/>
        <dsp:cNvSpPr/>
      </dsp:nvSpPr>
      <dsp:spPr>
        <a:xfrm>
          <a:off x="0" y="1919137"/>
          <a:ext cx="4828172" cy="875160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Myötätunnon vaaliminen työyhteisössä</a:t>
          </a:r>
          <a:endParaRPr lang="en-US" sz="2200" kern="1200"/>
        </a:p>
      </dsp:txBody>
      <dsp:txXfrm>
        <a:off x="42722" y="1961859"/>
        <a:ext cx="4742728" cy="789716"/>
      </dsp:txXfrm>
    </dsp:sp>
    <dsp:sp modelId="{390DFE53-ADB9-4E16-9131-6AD4279F97F2}">
      <dsp:nvSpPr>
        <dsp:cNvPr id="0" name=""/>
        <dsp:cNvSpPr/>
      </dsp:nvSpPr>
      <dsp:spPr>
        <a:xfrm>
          <a:off x="0" y="2857657"/>
          <a:ext cx="4828172" cy="875160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Merkitykseen kiinnittyminen</a:t>
          </a:r>
          <a:endParaRPr lang="en-US" sz="2200" kern="1200"/>
        </a:p>
      </dsp:txBody>
      <dsp:txXfrm>
        <a:off x="42722" y="2900379"/>
        <a:ext cx="4742728" cy="789716"/>
      </dsp:txXfrm>
    </dsp:sp>
    <dsp:sp modelId="{B0883AF8-54A0-4AE8-A225-93E38EE1E439}">
      <dsp:nvSpPr>
        <dsp:cNvPr id="0" name=""/>
        <dsp:cNvSpPr/>
      </dsp:nvSpPr>
      <dsp:spPr>
        <a:xfrm>
          <a:off x="0" y="3796177"/>
          <a:ext cx="4828172" cy="875160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Hengellisyyden ulottuvuus työn voimavarana</a:t>
          </a:r>
          <a:endParaRPr lang="en-US" sz="2200" kern="1200"/>
        </a:p>
      </dsp:txBody>
      <dsp:txXfrm>
        <a:off x="42722" y="3838899"/>
        <a:ext cx="4742728" cy="789716"/>
      </dsp:txXfrm>
    </dsp:sp>
    <dsp:sp modelId="{B102D9F1-4F28-4335-B16B-9D9E13503DCB}">
      <dsp:nvSpPr>
        <dsp:cNvPr id="0" name=""/>
        <dsp:cNvSpPr/>
      </dsp:nvSpPr>
      <dsp:spPr>
        <a:xfrm>
          <a:off x="0" y="4734697"/>
          <a:ext cx="4828172" cy="8751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Hengelliseltä väkivallalta varjeleminen, varjojen tunnistaminen</a:t>
          </a:r>
          <a:endParaRPr lang="en-US" sz="2200" kern="1200"/>
        </a:p>
      </dsp:txBody>
      <dsp:txXfrm>
        <a:off x="42722" y="4777419"/>
        <a:ext cx="4742728" cy="7897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79AA01-8335-4AD9-BE70-B90A92519E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E1E6293-902C-4EE8-9490-817038B0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FB381A-78F4-4E2B-8987-D2B51F8B7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55C033-EA5D-46C5-A97B-B041F4163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0E35D1-0964-45A4-B9F3-473310D6C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6290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D06A9B-1C66-4293-B452-153A4FAB0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C29B2CF-D1E3-40DB-A374-E283AFC3D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F8C3D3-F6F2-460F-812F-46D4400B5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2D11A7-C81B-4DBB-A5C1-74FC03684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888265-1E04-43EF-9303-CFA4538A4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498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ACC6B4D-DF04-4FFD-84CC-A9D553CC9F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DCEC5D9-4F1A-495D-B684-596E057EE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BFB8EE-859D-440D-9738-81FC2F8CD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10652E-C563-45AB-9030-8FF6E4833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E71E50-F9AF-4696-B117-E3685935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758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484B07-94E5-49C6-A414-00E5DA87E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6913FE-C502-4667-BEC7-661C5D7AE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6CD6F3-C0D0-4653-BBBD-EAF9BBE8D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33F974-DEE1-428C-A73C-224DC4A5D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DE1DFE-AFB0-4DF4-9A44-A0E6629CD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18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39D62A-69A0-4B0B-8EB4-546D416B8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D3B9987-2C62-4FF4-90F0-6843FED18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19062E-CE1C-48B9-91BD-0A7CEB9D5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7A8A33-598B-442C-B2F7-FFA8CD41F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2002EF-C912-47AD-9623-5646D92CD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4449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086107-2788-4890-AE62-61837AD69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7CAAC2-8FCB-4295-80F3-8B89856800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3007260-7472-4E95-9807-5AEEC04DC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2DC7728-357D-41FF-848D-58A49A49F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AB30DB-9BA6-4279-ACE4-1726D99CE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918B658-84B8-4EAC-86B2-9C8063714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66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CBC739-137D-4336-860A-9BD6A0096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9E2BB3A-D3B5-4F44-A441-AD9326C79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3C148BF-B580-4349-9AE0-EE9D00108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30B289B-C924-4AA9-8AC7-90455007B9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01017AE-95BF-48A0-AC05-7988078A63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87B5C68-FDDE-4F3E-963D-8FB876F62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0E06BE8-1CE7-4ECD-B06D-3E714F1D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09F50D1-6697-4BBA-BF14-B484A8A81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8572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949651-222C-45D1-ADE8-69BF683EA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C5732B6-2A1B-45A2-A498-E7E284F83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04C770E-9473-4F3A-9D31-17919AE8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85E82B7-2A4F-44BA-9192-C92998140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477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8DEB08D-695A-4CF1-B3D7-89A3C4BCB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80A39F5-4394-4152-8C56-4A5333A78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BC71E92-4BB4-46E2-B2A1-F07313D37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749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323841-9BD9-48DA-9720-0654432EC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07BB15-9B1B-43CB-A1DD-1800C8414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B29A305-F055-479B-9E43-4875D8F0A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654D6C8-33C1-455C-965B-3207E1D2C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ED72FE-597A-4B35-A882-22A06A40D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CAFFAC-5D7B-4491-BFF4-470D4DD87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3209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E332C1-B5BB-416D-87BF-3F0F39FB0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FD63862-8AFF-44F8-B58E-42F6C6BE50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63E58C6-BA6A-454E-A9CA-75ABCB121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4A681CC-124A-40FD-8CAE-982DC4DC2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6A40569-91FB-46CB-B221-CF221851B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4090A65-1DAE-4E5B-9015-05B2ED3D8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989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4F5A9C6-6546-4486-B1E2-89C0D0B80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4F59C3D-EFAA-41F2-ADE8-A4120DEA3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76F50E-D012-49C2-8047-AD95B686E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3BCC5-BC65-4E49-B080-E63D97F80579}" type="datetimeFigureOut">
              <a:rPr lang="fi-FI" smtClean="0"/>
              <a:t>22.5.2023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2C620A-D429-49F8-9A03-B76F02F68F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3645FE-0320-4734-B5C9-5C6D20C5A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FB2FC-106D-4CEA-84B1-E03FF27D30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8191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3D2C27-6569-4498-8936-E813E7131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39"/>
            <a:ext cx="10515600" cy="1079362"/>
          </a:xfrm>
        </p:spPr>
        <p:txBody>
          <a:bodyPr/>
          <a:lstStyle/>
          <a:p>
            <a:r>
              <a:rPr lang="fi-FI" dirty="0"/>
              <a:t>Miltä näyttäisi kirkkoherran roolikartta?</a:t>
            </a:r>
          </a:p>
        </p:txBody>
      </p:sp>
      <p:sp>
        <p:nvSpPr>
          <p:cNvPr id="4" name="Ellipsi 3">
            <a:extLst>
              <a:ext uri="{FF2B5EF4-FFF2-40B4-BE49-F238E27FC236}">
                <a16:creationId xmlns:a16="http://schemas.microsoft.com/office/drawing/2014/main" id="{75E45C5C-F8C3-413A-8F54-48653B1FEC10}"/>
              </a:ext>
            </a:extLst>
          </p:cNvPr>
          <p:cNvSpPr/>
          <p:nvPr/>
        </p:nvSpPr>
        <p:spPr>
          <a:xfrm>
            <a:off x="4710044" y="2590801"/>
            <a:ext cx="3151255" cy="24384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1"/>
                </a:solidFill>
              </a:rPr>
              <a:t>Ihmisten johtaja</a:t>
            </a:r>
          </a:p>
          <a:p>
            <a:pPr algn="ctr"/>
            <a:r>
              <a:rPr lang="fi-FI">
                <a:solidFill>
                  <a:schemeClr val="tx1"/>
                </a:solidFill>
              </a:rPr>
              <a:t>Valmentaja, </a:t>
            </a:r>
            <a:r>
              <a:rPr lang="fi-FI" dirty="0">
                <a:solidFill>
                  <a:schemeClr val="tx1"/>
                </a:solidFill>
              </a:rPr>
              <a:t>innostaja,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motivoija,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Yhdessä oppija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4E55B56F-3396-4BB7-BB01-C07348CE7F36}"/>
              </a:ext>
            </a:extLst>
          </p:cNvPr>
          <p:cNvSpPr/>
          <p:nvPr/>
        </p:nvSpPr>
        <p:spPr>
          <a:xfrm>
            <a:off x="2173358" y="3825875"/>
            <a:ext cx="2981738" cy="191825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>
              <a:solidFill>
                <a:schemeClr val="tx1"/>
              </a:solidFill>
            </a:endParaRPr>
          </a:p>
          <a:p>
            <a:pPr algn="ctr"/>
            <a:endParaRPr lang="fi-FI" b="1" dirty="0">
              <a:solidFill>
                <a:schemeClr val="tx1"/>
              </a:solidFill>
            </a:endParaRPr>
          </a:p>
          <a:p>
            <a:pPr algn="ctr"/>
            <a:r>
              <a:rPr lang="fi-FI" b="1" dirty="0">
                <a:solidFill>
                  <a:schemeClr val="tx1"/>
                </a:solidFill>
              </a:rPr>
              <a:t>Asioiden johtaja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Strategisen ajattelun harjoittaja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Prosessien käynnistäjä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Toimeen tarttuja</a:t>
            </a:r>
          </a:p>
          <a:p>
            <a:pPr algn="ctr"/>
            <a:endParaRPr lang="fi-FI" dirty="0">
              <a:solidFill>
                <a:schemeClr val="tx1"/>
              </a:solidFill>
            </a:endParaRPr>
          </a:p>
          <a:p>
            <a:pPr algn="ctr"/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6" name="Ellipsi 5">
            <a:extLst>
              <a:ext uri="{FF2B5EF4-FFF2-40B4-BE49-F238E27FC236}">
                <a16:creationId xmlns:a16="http://schemas.microsoft.com/office/drawing/2014/main" id="{76C709C7-D709-4AE4-95A4-C8FCD1B7EA1C}"/>
              </a:ext>
            </a:extLst>
          </p:cNvPr>
          <p:cNvSpPr/>
          <p:nvPr/>
        </p:nvSpPr>
        <p:spPr>
          <a:xfrm>
            <a:off x="7481957" y="3786945"/>
            <a:ext cx="2981738" cy="191825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1"/>
                </a:solidFill>
              </a:rPr>
              <a:t>Hallinnon harjoittaja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Kokousasioiden valmistelija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Luottamushenkilö-yhteistyön vaalija</a:t>
            </a:r>
          </a:p>
        </p:txBody>
      </p:sp>
      <p:sp>
        <p:nvSpPr>
          <p:cNvPr id="7" name="Ellipsi 6">
            <a:extLst>
              <a:ext uri="{FF2B5EF4-FFF2-40B4-BE49-F238E27FC236}">
                <a16:creationId xmlns:a16="http://schemas.microsoft.com/office/drawing/2014/main" id="{AB5FA0CC-1673-4913-9C91-598D111A533D}"/>
              </a:ext>
            </a:extLst>
          </p:cNvPr>
          <p:cNvSpPr/>
          <p:nvPr/>
        </p:nvSpPr>
        <p:spPr>
          <a:xfrm>
            <a:off x="2352262" y="1537459"/>
            <a:ext cx="2981739" cy="180395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1"/>
                </a:solidFill>
              </a:rPr>
              <a:t>Itsensä johtaja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Oppija ja ihmettelijä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Rajojen asettaja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Itsensä kuulostelija</a:t>
            </a:r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08FE89DC-FEB3-4B65-AD0A-654B6F087CAE}"/>
              </a:ext>
            </a:extLst>
          </p:cNvPr>
          <p:cNvSpPr/>
          <p:nvPr/>
        </p:nvSpPr>
        <p:spPr>
          <a:xfrm>
            <a:off x="7481956" y="1537459"/>
            <a:ext cx="2970143" cy="2056641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>
              <a:solidFill>
                <a:schemeClr val="tx1"/>
              </a:solidFill>
            </a:endParaRPr>
          </a:p>
          <a:p>
            <a:pPr algn="ctr"/>
            <a:endParaRPr lang="fi-FI" b="1" dirty="0">
              <a:solidFill>
                <a:schemeClr val="tx1"/>
              </a:solidFill>
            </a:endParaRPr>
          </a:p>
          <a:p>
            <a:pPr algn="ctr"/>
            <a:r>
              <a:rPr lang="fi-FI" b="1" dirty="0">
                <a:solidFill>
                  <a:schemeClr val="tx1"/>
                </a:solidFill>
              </a:rPr>
              <a:t>Pastoraalinen johtaja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Teologian ymmärtäjä ja sanoittaja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Myötätunnon kokija</a:t>
            </a:r>
          </a:p>
          <a:p>
            <a:pPr algn="ctr"/>
            <a:endParaRPr lang="fi-FI" dirty="0">
              <a:solidFill>
                <a:schemeClr val="tx1"/>
              </a:solidFill>
            </a:endParaRPr>
          </a:p>
          <a:p>
            <a:pPr algn="ctr"/>
            <a:endParaRPr lang="fi-FI" dirty="0">
              <a:solidFill>
                <a:schemeClr val="tx1"/>
              </a:solidFill>
            </a:endParaRPr>
          </a:p>
          <a:p>
            <a:pPr algn="ctr"/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3" name="Ellipsi 2">
            <a:extLst>
              <a:ext uri="{FF2B5EF4-FFF2-40B4-BE49-F238E27FC236}">
                <a16:creationId xmlns:a16="http://schemas.microsoft.com/office/drawing/2014/main" id="{4A9C91CF-7AAF-4F9D-A358-57860C313618}"/>
              </a:ext>
            </a:extLst>
          </p:cNvPr>
          <p:cNvSpPr/>
          <p:nvPr/>
        </p:nvSpPr>
        <p:spPr>
          <a:xfrm>
            <a:off x="4656064" y="4901981"/>
            <a:ext cx="3628613" cy="191825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6FC6F650-C06B-43C8-8D2B-D0FF0BF86B23}"/>
              </a:ext>
            </a:extLst>
          </p:cNvPr>
          <p:cNvSpPr txBox="1"/>
          <p:nvPr/>
        </p:nvSpPr>
        <p:spPr>
          <a:xfrm>
            <a:off x="5410899" y="5146181"/>
            <a:ext cx="28606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Viestijä </a:t>
            </a:r>
            <a:endParaRPr lang="fi-FI" dirty="0"/>
          </a:p>
          <a:p>
            <a:r>
              <a:rPr lang="fi-FI" dirty="0"/>
              <a:t>Esiintyjä, </a:t>
            </a:r>
          </a:p>
          <a:p>
            <a:r>
              <a:rPr lang="fi-FI" dirty="0"/>
              <a:t>Kirjoittaja,</a:t>
            </a:r>
          </a:p>
          <a:p>
            <a:r>
              <a:rPr lang="fi-FI" dirty="0"/>
              <a:t>Arkiviestijä,</a:t>
            </a:r>
          </a:p>
          <a:p>
            <a:r>
              <a:rPr lang="fi-FI" dirty="0"/>
              <a:t>Viestintämahdollisuuksien avaaja ja mahdollistaja</a:t>
            </a:r>
          </a:p>
          <a:p>
            <a:endParaRPr lang="fi-FI" dirty="0"/>
          </a:p>
        </p:txBody>
      </p:sp>
      <p:sp>
        <p:nvSpPr>
          <p:cNvPr id="10" name="Ellipsi 9">
            <a:extLst>
              <a:ext uri="{FF2B5EF4-FFF2-40B4-BE49-F238E27FC236}">
                <a16:creationId xmlns:a16="http://schemas.microsoft.com/office/drawing/2014/main" id="{0F9B2ACD-5917-4189-90E8-F682AFF2C5EB}"/>
              </a:ext>
            </a:extLst>
          </p:cNvPr>
          <p:cNvSpPr/>
          <p:nvPr/>
        </p:nvSpPr>
        <p:spPr>
          <a:xfrm>
            <a:off x="4826626" y="968507"/>
            <a:ext cx="3226968" cy="171747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1"/>
                </a:solidFill>
              </a:rPr>
              <a:t>Tulevaisuuden johtaja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Muutoksen mahdollistaja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Rohkeuden valaja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Epävarmuuden sietäjä</a:t>
            </a:r>
          </a:p>
        </p:txBody>
      </p:sp>
      <p:sp>
        <p:nvSpPr>
          <p:cNvPr id="11" name="Ellipsi 10">
            <a:extLst>
              <a:ext uri="{FF2B5EF4-FFF2-40B4-BE49-F238E27FC236}">
                <a16:creationId xmlns:a16="http://schemas.microsoft.com/office/drawing/2014/main" id="{F0D6FE45-04C5-CFD6-7BDD-A5CD490F6055}"/>
              </a:ext>
            </a:extLst>
          </p:cNvPr>
          <p:cNvSpPr/>
          <p:nvPr/>
        </p:nvSpPr>
        <p:spPr>
          <a:xfrm>
            <a:off x="170032" y="1090890"/>
            <a:ext cx="2561573" cy="2042835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dirty="0"/>
              <a:t>Rekrytoija</a:t>
            </a:r>
          </a:p>
          <a:p>
            <a:pPr algn="ctr"/>
            <a:r>
              <a:rPr lang="fi-FI" dirty="0"/>
              <a:t>Työntekijä-kokemuksen ymmärtäjä, </a:t>
            </a:r>
          </a:p>
          <a:p>
            <a:pPr algn="ctr"/>
            <a:r>
              <a:rPr lang="fi-FI" dirty="0"/>
              <a:t>Seurakuntalais-vastuun mahdollistaja</a:t>
            </a:r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8BF8FC3F-4C19-9F9B-09F9-264B15DEF2C3}"/>
              </a:ext>
            </a:extLst>
          </p:cNvPr>
          <p:cNvSpPr/>
          <p:nvPr/>
        </p:nvSpPr>
        <p:spPr>
          <a:xfrm>
            <a:off x="400050" y="5410199"/>
            <a:ext cx="2184956" cy="130796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dirty="0"/>
              <a:t>Inspiroituja</a:t>
            </a:r>
          </a:p>
          <a:p>
            <a:pPr algn="ctr"/>
            <a:r>
              <a:rPr lang="fi-FI" dirty="0"/>
              <a:t>Hyvän tulevaisuuden kuvittelija</a:t>
            </a:r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32CD9BEE-CA0A-AC03-53B7-DA01500D279E}"/>
              </a:ext>
            </a:extLst>
          </p:cNvPr>
          <p:cNvSpPr/>
          <p:nvPr/>
        </p:nvSpPr>
        <p:spPr>
          <a:xfrm>
            <a:off x="9839738" y="1333500"/>
            <a:ext cx="2202283" cy="146685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dirty="0"/>
              <a:t>Merkityksen mahdollistaja</a:t>
            </a:r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DC108B1E-7742-5062-409F-B38AE0AE4029}"/>
              </a:ext>
            </a:extLst>
          </p:cNvPr>
          <p:cNvSpPr/>
          <p:nvPr/>
        </p:nvSpPr>
        <p:spPr>
          <a:xfrm>
            <a:off x="9591675" y="5524500"/>
            <a:ext cx="2526133" cy="116729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dirty="0"/>
              <a:t>Kohti käyjä</a:t>
            </a:r>
          </a:p>
          <a:p>
            <a:pPr algn="ctr"/>
            <a:r>
              <a:rPr lang="fi-FI" dirty="0"/>
              <a:t>Tilanteisiin puuttuja</a:t>
            </a:r>
          </a:p>
          <a:p>
            <a:pPr algn="ctr"/>
            <a:r>
              <a:rPr lang="fi-FI"/>
              <a:t>Keskustelija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479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4F4E7F-AE8A-4489-B873-522E7D5BA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Seurakuntatyön johtamisen ulottuvuuksia</a:t>
            </a:r>
          </a:p>
        </p:txBody>
      </p:sp>
      <p:sp>
        <p:nvSpPr>
          <p:cNvPr id="4" name="Tasakylkinen kolmio 3">
            <a:extLst>
              <a:ext uri="{FF2B5EF4-FFF2-40B4-BE49-F238E27FC236}">
                <a16:creationId xmlns:a16="http://schemas.microsoft.com/office/drawing/2014/main" id="{7569ADD5-3D51-43C7-B20A-41B5F7C3050E}"/>
              </a:ext>
            </a:extLst>
          </p:cNvPr>
          <p:cNvSpPr/>
          <p:nvPr/>
        </p:nvSpPr>
        <p:spPr>
          <a:xfrm>
            <a:off x="4008775" y="2234569"/>
            <a:ext cx="4571999" cy="3093157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Vuokaaviosymboli: Yhdistäminen 6">
            <a:extLst>
              <a:ext uri="{FF2B5EF4-FFF2-40B4-BE49-F238E27FC236}">
                <a16:creationId xmlns:a16="http://schemas.microsoft.com/office/drawing/2014/main" id="{59691A94-EEA0-41B6-898D-0F83E271B3DA}"/>
              </a:ext>
            </a:extLst>
          </p:cNvPr>
          <p:cNvSpPr/>
          <p:nvPr/>
        </p:nvSpPr>
        <p:spPr>
          <a:xfrm>
            <a:off x="5226756" y="3725333"/>
            <a:ext cx="2099733" cy="1478845"/>
          </a:xfrm>
          <a:prstGeom prst="flowChartMerg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BC819543-8D1D-4F5B-989C-CCFCDDA8163E}"/>
              </a:ext>
            </a:extLst>
          </p:cNvPr>
          <p:cNvSpPr/>
          <p:nvPr/>
        </p:nvSpPr>
        <p:spPr>
          <a:xfrm>
            <a:off x="4803125" y="2601457"/>
            <a:ext cx="2816875" cy="2894374"/>
          </a:xfrm>
          <a:prstGeom prst="ellipse">
            <a:avLst/>
          </a:prstGeom>
          <a:noFill/>
          <a:ln w="285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64250538-FB32-40DE-8004-041FE02B8078}"/>
              </a:ext>
            </a:extLst>
          </p:cNvPr>
          <p:cNvSpPr txBox="1"/>
          <p:nvPr/>
        </p:nvSpPr>
        <p:spPr>
          <a:xfrm>
            <a:off x="5666259" y="2984585"/>
            <a:ext cx="1509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  </a:t>
            </a:r>
            <a:r>
              <a:rPr lang="fi-FI" sz="2000" b="1" dirty="0"/>
              <a:t>Hallinto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04FF2357-A832-436A-BF4C-4EEFB58A7889}"/>
              </a:ext>
            </a:extLst>
          </p:cNvPr>
          <p:cNvSpPr txBox="1"/>
          <p:nvPr/>
        </p:nvSpPr>
        <p:spPr>
          <a:xfrm>
            <a:off x="5565422" y="3725333"/>
            <a:ext cx="15014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/>
              <a:t>Itsensä johtaminen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82112D1E-ADC0-4212-AB41-EF6DE0078556}"/>
              </a:ext>
            </a:extLst>
          </p:cNvPr>
          <p:cNvSpPr txBox="1"/>
          <p:nvPr/>
        </p:nvSpPr>
        <p:spPr>
          <a:xfrm>
            <a:off x="4574315" y="4473264"/>
            <a:ext cx="15391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Ihmisten </a:t>
            </a:r>
          </a:p>
          <a:p>
            <a:r>
              <a:rPr lang="fi-FI" sz="2000" b="1" dirty="0"/>
              <a:t>johtaminen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BAAC8E3C-E3E1-4761-864B-059EC76BE9AD}"/>
              </a:ext>
            </a:extLst>
          </p:cNvPr>
          <p:cNvSpPr txBox="1"/>
          <p:nvPr/>
        </p:nvSpPr>
        <p:spPr>
          <a:xfrm>
            <a:off x="6722533" y="4557847"/>
            <a:ext cx="15014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/>
              <a:t>Asioiden </a:t>
            </a:r>
          </a:p>
          <a:p>
            <a:r>
              <a:rPr lang="fi-FI" sz="2000" b="1" dirty="0"/>
              <a:t>johtaminen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068BAB5B-8E23-47DD-8BB9-7BE1CFDBD730}"/>
              </a:ext>
            </a:extLst>
          </p:cNvPr>
          <p:cNvSpPr txBox="1"/>
          <p:nvPr/>
        </p:nvSpPr>
        <p:spPr>
          <a:xfrm rot="2890965">
            <a:off x="6965244" y="3288156"/>
            <a:ext cx="20997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/>
              <a:t>Pastoraalinen johtaminen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070E0D1-6236-4BA4-8B61-817A79E22332}"/>
              </a:ext>
            </a:extLst>
          </p:cNvPr>
          <p:cNvSpPr/>
          <p:nvPr/>
        </p:nvSpPr>
        <p:spPr>
          <a:xfrm>
            <a:off x="940905" y="4174435"/>
            <a:ext cx="2442854" cy="1153292"/>
          </a:xfrm>
          <a:prstGeom prst="rect">
            <a:avLst/>
          </a:prstGeom>
          <a:ln>
            <a:solidFill>
              <a:schemeClr val="accent4"/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dirty="0" err="1"/>
              <a:t>Leadership</a:t>
            </a:r>
            <a:r>
              <a:rPr lang="fi-FI" b="1" dirty="0"/>
              <a:t>,</a:t>
            </a:r>
          </a:p>
          <a:p>
            <a:pPr algn="ctr"/>
            <a:r>
              <a:rPr lang="fi-FI" b="1" dirty="0"/>
              <a:t>Ihmisten ja osaamisen johtaminen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DD91DFED-9551-4145-AAD0-F8C60A800EFE}"/>
              </a:ext>
            </a:extLst>
          </p:cNvPr>
          <p:cNvSpPr/>
          <p:nvPr/>
        </p:nvSpPr>
        <p:spPr>
          <a:xfrm rot="10800000" flipV="1">
            <a:off x="8685189" y="4316676"/>
            <a:ext cx="2668611" cy="953086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dirty="0"/>
              <a:t>Management,</a:t>
            </a:r>
          </a:p>
          <a:p>
            <a:pPr algn="ctr"/>
            <a:r>
              <a:rPr lang="fi-FI" b="1" dirty="0"/>
              <a:t>asia- ja prosessijohtaminen</a:t>
            </a:r>
          </a:p>
        </p:txBody>
      </p:sp>
      <p:sp>
        <p:nvSpPr>
          <p:cNvPr id="17" name="Ellipsi 16">
            <a:extLst>
              <a:ext uri="{FF2B5EF4-FFF2-40B4-BE49-F238E27FC236}">
                <a16:creationId xmlns:a16="http://schemas.microsoft.com/office/drawing/2014/main" id="{507BDF8C-5E87-45D7-AB59-C7AD5A2709CC}"/>
              </a:ext>
            </a:extLst>
          </p:cNvPr>
          <p:cNvSpPr/>
          <p:nvPr/>
        </p:nvSpPr>
        <p:spPr>
          <a:xfrm>
            <a:off x="940905" y="1530273"/>
            <a:ext cx="3067870" cy="132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dirty="0"/>
              <a:t>Verkostojohtaminen,</a:t>
            </a:r>
          </a:p>
          <a:p>
            <a:pPr algn="ctr"/>
            <a:r>
              <a:rPr lang="fi-FI" b="1" dirty="0"/>
              <a:t>Vuorovaikutus toimintaympäristön kanssa</a:t>
            </a:r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D4FF3D6A-EC80-4897-95E3-2F790C7476C3}"/>
              </a:ext>
            </a:extLst>
          </p:cNvPr>
          <p:cNvSpPr/>
          <p:nvPr/>
        </p:nvSpPr>
        <p:spPr>
          <a:xfrm>
            <a:off x="8414350" y="1530274"/>
            <a:ext cx="2946863" cy="148597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dirty="0"/>
              <a:t>Johtaminen viestintänä ja vuorovaikutuksena</a:t>
            </a:r>
          </a:p>
        </p:txBody>
      </p:sp>
      <p:sp>
        <p:nvSpPr>
          <p:cNvPr id="20" name="Ellipsi 19">
            <a:extLst>
              <a:ext uri="{FF2B5EF4-FFF2-40B4-BE49-F238E27FC236}">
                <a16:creationId xmlns:a16="http://schemas.microsoft.com/office/drawing/2014/main" id="{08F46339-381E-4EC3-9817-D5F0021CDFEE}"/>
              </a:ext>
            </a:extLst>
          </p:cNvPr>
          <p:cNvSpPr/>
          <p:nvPr/>
        </p:nvSpPr>
        <p:spPr>
          <a:xfrm>
            <a:off x="4427935" y="5737343"/>
            <a:ext cx="3986415" cy="98150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dirty="0"/>
              <a:t>Muutoksen johtaminen,</a:t>
            </a:r>
          </a:p>
          <a:p>
            <a:pPr algn="ctr"/>
            <a:r>
              <a:rPr lang="fi-FI" b="1" dirty="0"/>
              <a:t>Tulevaisuuden johtaminen</a:t>
            </a:r>
          </a:p>
        </p:txBody>
      </p:sp>
    </p:spTree>
    <p:extLst>
      <p:ext uri="{BB962C8B-B14F-4D97-AF65-F5344CB8AC3E}">
        <p14:creationId xmlns:p14="http://schemas.microsoft.com/office/powerpoint/2010/main" val="417704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/>
      <p:bldP spid="10" grpId="0"/>
      <p:bldP spid="11" grpId="0"/>
      <p:bldP spid="13" grpId="0"/>
      <p:bldP spid="15" grpId="0"/>
      <p:bldP spid="5" grpId="0" animBg="1"/>
      <p:bldP spid="14" grpId="0" animBg="1"/>
      <p:bldP spid="17" grpId="0" animBg="1"/>
      <p:bldP spid="18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18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6" name="Otsikko 5">
            <a:extLst>
              <a:ext uri="{FF2B5EF4-FFF2-40B4-BE49-F238E27FC236}">
                <a16:creationId xmlns:a16="http://schemas.microsoft.com/office/drawing/2014/main" id="{13D91249-A041-4D11-9F46-FB8103720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Ihmisten johtaminen</a:t>
            </a:r>
          </a:p>
        </p:txBody>
      </p:sp>
      <p:graphicFrame>
        <p:nvGraphicFramePr>
          <p:cNvPr id="9" name="Sisällön paikkamerkki 6">
            <a:extLst>
              <a:ext uri="{FF2B5EF4-FFF2-40B4-BE49-F238E27FC236}">
                <a16:creationId xmlns:a16="http://schemas.microsoft.com/office/drawing/2014/main" id="{F97BB73B-22D6-44A7-9981-2971DCC177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1063954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77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5AE5F644-67A7-4D4F-A8AD-B8731A0D9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Asioiden johtaminen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B4A79748-29D3-469E-B8D7-93A4F3CDD3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778964"/>
              </p:ext>
            </p:extLst>
          </p:nvPr>
        </p:nvGraphicFramePr>
        <p:xfrm>
          <a:off x="5006227" y="259519"/>
          <a:ext cx="6347572" cy="6377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1060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9680144A-925E-457D-B0A9-12D247361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Hallinto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57F08003-456D-4262-B212-A8FA6BFA39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2837663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674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5A9C77AC-7119-4660-A552-D9C9DEF58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Itsensä johtaminen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1C5C8FC5-7D5A-435B-8683-94B1DC3207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285860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3840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8DF67618-B87B-4195-8E24-3B126F79F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64960379-9FF9-400A-A8A8-F5AB633FD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C491629-AE25-486B-9B22-2CE4EE8F7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6218159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590EB173-7DC2-4BE8-BC08-19BC09DBD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0731E2C9-2CF0-48B4-9CEA-35B2199AF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4538413-21B7-4FFD-8713-A176FC36E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5129600" cy="5340097"/>
          </a:xfrm>
        </p:spPr>
        <p:txBody>
          <a:bodyPr anchor="ctr">
            <a:normAutofit/>
          </a:bodyPr>
          <a:lstStyle/>
          <a:p>
            <a:r>
              <a:rPr lang="fi-FI" sz="4800" dirty="0">
                <a:solidFill>
                  <a:schemeClr val="bg1"/>
                </a:solidFill>
              </a:rPr>
              <a:t>Pastoraalinen</a:t>
            </a:r>
            <a:br>
              <a:rPr lang="fi-FI" sz="4800" dirty="0">
                <a:solidFill>
                  <a:schemeClr val="bg1"/>
                </a:solidFill>
              </a:rPr>
            </a:br>
            <a:r>
              <a:rPr lang="fi-FI" sz="4800" dirty="0">
                <a:solidFill>
                  <a:schemeClr val="bg1"/>
                </a:solidFill>
              </a:rPr>
              <a:t>tai teologinen johtaminen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6A35A564-6BBF-53F1-E555-F9B409DDBA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4597920"/>
              </p:ext>
            </p:extLst>
          </p:nvPr>
        </p:nvGraphicFramePr>
        <p:xfrm>
          <a:off x="6525628" y="529388"/>
          <a:ext cx="4828172" cy="5651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9831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225</Words>
  <Application>Microsoft Office PowerPoint</Application>
  <PresentationFormat>Laajakuva</PresentationFormat>
  <Paragraphs>97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Miltä näyttäisi kirkkoherran roolikartta?</vt:lpstr>
      <vt:lpstr>Seurakuntatyön johtamisen ulottuvuuksia</vt:lpstr>
      <vt:lpstr>Ihmisten johtaminen</vt:lpstr>
      <vt:lpstr>Asioiden johtaminen</vt:lpstr>
      <vt:lpstr>Hallinto</vt:lpstr>
      <vt:lpstr>Itsensä johtaminen</vt:lpstr>
      <vt:lpstr>Pastoraalinen tai teologinen johtaminen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Seurakuntatyön johtamisen ulottuvuuksia</dc:title>
  <dc:creator>Törmä Terhi</dc:creator>
  <cp:lastModifiedBy>Törmä Terhi</cp:lastModifiedBy>
  <cp:revision>3</cp:revision>
  <dcterms:created xsi:type="dcterms:W3CDTF">2021-04-07T12:08:48Z</dcterms:created>
  <dcterms:modified xsi:type="dcterms:W3CDTF">2023-05-22T21:14:14Z</dcterms:modified>
</cp:coreProperties>
</file>