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91" r:id="rId3"/>
    <p:sldId id="309" r:id="rId4"/>
    <p:sldId id="292" r:id="rId5"/>
    <p:sldId id="273" r:id="rId6"/>
    <p:sldId id="259" r:id="rId7"/>
    <p:sldId id="298" r:id="rId8"/>
    <p:sldId id="316" r:id="rId9"/>
    <p:sldId id="312" r:id="rId10"/>
    <p:sldId id="311" r:id="rId11"/>
    <p:sldId id="299" r:id="rId12"/>
    <p:sldId id="301" r:id="rId13"/>
    <p:sldId id="314" r:id="rId14"/>
    <p:sldId id="313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B13F2-24FB-25D1-A4DC-A06E1072E730}" v="2213" dt="2019-06-03T17:10:20.014"/>
    <p1510:client id="{6EAAA518-8B5D-BB59-0727-DAA1C8336329}" v="1" dt="2019-06-03T19:42:41.132"/>
    <p1510:client id="{AF9131CD-70EB-7136-75CF-CF8B0F1B8088}" v="21" dt="2019-06-03T17:20:00.743"/>
    <p1510:client id="{B82568B3-B386-E392-5CFB-6B6CA41BFCD2}" v="1387" dt="2019-06-03T18:53:07.562"/>
    <p1510:client id="{C9EF02C2-CC4F-BF06-2F29-FF38B8943CD2}" v="7" dt="2019-06-03T20:23:22.357"/>
    <p1510:client id="{D3E12290-C4E2-C963-FF7B-FD79BF93C5CD}" v="1211" dt="2019-06-03T21:11:50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ivi.Jarvinen" userId="S::paivi.jarvinen@cygnnet.fi::b31251c2-3503-473f-95f0-1a5f6b08bfc2" providerId="AD" clId="Web-{B81C54C6-202A-1324-A674-D812112E56F9}"/>
    <pc:docChg chg="delSld">
      <pc:chgData name="Paivi.Jarvinen" userId="S::paivi.jarvinen@cygnnet.fi::b31251c2-3503-473f-95f0-1a5f6b08bfc2" providerId="AD" clId="Web-{B81C54C6-202A-1324-A674-D812112E56F9}" dt="2019-06-03T21:21:24.479" v="0"/>
      <pc:docMkLst>
        <pc:docMk/>
      </pc:docMkLst>
      <pc:sldChg chg="del">
        <pc:chgData name="Paivi.Jarvinen" userId="S::paivi.jarvinen@cygnnet.fi::b31251c2-3503-473f-95f0-1a5f6b08bfc2" providerId="AD" clId="Web-{B81C54C6-202A-1324-A674-D812112E56F9}" dt="2019-06-03T21:21:24.479" v="0"/>
        <pc:sldMkLst>
          <pc:docMk/>
          <pc:sldMk cId="1269566025" sldId="2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93A0B-67BD-443C-AF85-B404832E506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5E06C6-0363-4164-969C-12F22B64EA47}">
      <dgm:prSet phldrT="[Text]"/>
      <dgm:spPr/>
      <dgm:t>
        <a:bodyPr/>
        <a:lstStyle/>
        <a:p>
          <a:r>
            <a:rPr lang="en-US" err="1">
              <a:cs typeface="Calibri Light"/>
            </a:rPr>
            <a:t>Parakit</a:t>
          </a:r>
          <a:r>
            <a:rPr lang="en-US">
              <a:cs typeface="Calibri Light"/>
            </a:rPr>
            <a:t> pois</a:t>
          </a:r>
          <a:endParaRPr lang="en-US" sz="3000">
            <a:solidFill>
              <a:srgbClr val="010000"/>
            </a:solidFill>
            <a:latin typeface="Calibri Light"/>
            <a:cs typeface="Calibri Light"/>
          </a:endParaRPr>
        </a:p>
      </dgm:t>
    </dgm:pt>
    <dgm:pt modelId="{4444B3C8-1127-47A8-BB53-E49446FEC5A5}" type="parTrans" cxnId="{1B9DEC29-5FAE-4F41-922C-103C77C8FFDA}">
      <dgm:prSet/>
      <dgm:spPr/>
      <dgm:t>
        <a:bodyPr/>
        <a:lstStyle/>
        <a:p>
          <a:endParaRPr lang="en-US"/>
        </a:p>
      </dgm:t>
    </dgm:pt>
    <dgm:pt modelId="{DE335C7F-7999-401A-A324-FC7D3187FBB3}" type="sibTrans" cxnId="{1B9DEC29-5FAE-4F41-922C-103C77C8FFDA}">
      <dgm:prSet/>
      <dgm:spPr/>
      <dgm:t>
        <a:bodyPr/>
        <a:lstStyle/>
        <a:p>
          <a:endParaRPr lang="en-US"/>
        </a:p>
      </dgm:t>
    </dgm:pt>
    <dgm:pt modelId="{4D20CE15-D5FF-4E4B-A9D3-1081E3BFB214}">
      <dgm:prSet phldrT="[Text]"/>
      <dgm:spPr/>
      <dgm:t>
        <a:bodyPr/>
        <a:lstStyle/>
        <a:p>
          <a:r>
            <a:rPr lang="en-US" dirty="0" err="1">
              <a:cs typeface="Calibri Light"/>
            </a:rPr>
            <a:t>Musiikki,tekstiilityö</a:t>
          </a:r>
          <a:r>
            <a:rPr lang="en-US" dirty="0">
              <a:cs typeface="Calibri Light"/>
            </a:rPr>
            <a:t>  ja </a:t>
          </a:r>
          <a:r>
            <a:rPr lang="en-US" dirty="0" err="1">
              <a:cs typeface="Calibri Light"/>
            </a:rPr>
            <a:t>yksi</a:t>
          </a:r>
          <a:r>
            <a:rPr lang="en-US" dirty="0">
              <a:cs typeface="Calibri Light"/>
            </a:rPr>
            <a:t> </a:t>
          </a:r>
          <a:r>
            <a:rPr lang="en-US" dirty="0" err="1">
              <a:cs typeface="Calibri Light"/>
            </a:rPr>
            <a:t>perusopetusryhmä</a:t>
          </a:r>
          <a:r>
            <a:rPr lang="en-US" dirty="0">
              <a:cs typeface="Calibri Light"/>
            </a:rPr>
            <a:t> </a:t>
          </a:r>
          <a:r>
            <a:rPr lang="en-US" dirty="0" err="1" smtClean="0">
              <a:cs typeface="Calibri Light"/>
            </a:rPr>
            <a:t>sulautettiin</a:t>
          </a:r>
          <a:r>
            <a:rPr lang="en-US" dirty="0" smtClean="0">
              <a:cs typeface="Calibri Light"/>
            </a:rPr>
            <a:t> </a:t>
          </a:r>
          <a:r>
            <a:rPr lang="en-US" dirty="0" err="1" smtClean="0">
              <a:cs typeface="Calibri Light"/>
            </a:rPr>
            <a:t>muihin</a:t>
          </a:r>
          <a:r>
            <a:rPr lang="en-US" dirty="0" smtClean="0">
              <a:cs typeface="Calibri Light"/>
            </a:rPr>
            <a:t> </a:t>
          </a:r>
          <a:r>
            <a:rPr lang="en-US" dirty="0" err="1" smtClean="0">
              <a:cs typeface="Calibri Light"/>
            </a:rPr>
            <a:t>tiloihin</a:t>
          </a:r>
          <a:endParaRPr lang="en-US" dirty="0">
            <a:cs typeface="Calibri Light"/>
          </a:endParaRPr>
        </a:p>
      </dgm:t>
    </dgm:pt>
    <dgm:pt modelId="{42B51594-681D-42F5-BE8D-23DFCA7C5F34}" type="parTrans" cxnId="{716D96AA-D43A-4BF0-9866-FC4B2EFD7AFA}">
      <dgm:prSet/>
      <dgm:spPr/>
      <dgm:t>
        <a:bodyPr/>
        <a:lstStyle/>
        <a:p>
          <a:endParaRPr lang="en-US"/>
        </a:p>
      </dgm:t>
    </dgm:pt>
    <dgm:pt modelId="{BC84D7FD-EDD2-418C-BAD4-8013857AA9A3}" type="sibTrans" cxnId="{716D96AA-D43A-4BF0-9866-FC4B2EFD7AFA}">
      <dgm:prSet/>
      <dgm:spPr/>
      <dgm:t>
        <a:bodyPr/>
        <a:lstStyle/>
        <a:p>
          <a:endParaRPr lang="en-US"/>
        </a:p>
      </dgm:t>
    </dgm:pt>
    <dgm:pt modelId="{4BE4FB34-421D-49F1-83EC-0BA23DB115F3}">
      <dgm:prSet phldrT="[Text]"/>
      <dgm:spPr/>
      <dgm:t>
        <a:bodyPr/>
        <a:lstStyle/>
        <a:p>
          <a:r>
            <a:rPr lang="en-US">
              <a:cs typeface="Calibri Light"/>
            </a:rPr>
            <a:t> </a:t>
          </a:r>
          <a:r>
            <a:rPr lang="en-US" err="1">
              <a:cs typeface="Calibri Light"/>
            </a:rPr>
            <a:t>Ei</a:t>
          </a:r>
          <a:r>
            <a:rPr lang="en-US">
              <a:cs typeface="Calibri Light"/>
            </a:rPr>
            <a:t> </a:t>
          </a:r>
          <a:r>
            <a:rPr lang="en-US" err="1">
              <a:cs typeface="Calibri Light"/>
            </a:rPr>
            <a:t>omaa</a:t>
          </a:r>
          <a:r>
            <a:rPr lang="en-US">
              <a:cs typeface="Calibri Light"/>
            </a:rPr>
            <a:t> </a:t>
          </a:r>
          <a:r>
            <a:rPr lang="en-US" err="1">
              <a:cs typeface="Calibri Light"/>
            </a:rPr>
            <a:t>tilaa</a:t>
          </a:r>
          <a:r>
            <a:rPr lang="en-US">
              <a:cs typeface="Calibri Light"/>
            </a:rPr>
            <a:t> </a:t>
          </a:r>
          <a:r>
            <a:rPr lang="en-US" err="1">
              <a:cs typeface="Calibri Light"/>
            </a:rPr>
            <a:t>luokalla,opettajalla</a:t>
          </a:r>
          <a:r>
            <a:rPr lang="en-US">
              <a:cs typeface="Calibri Light"/>
            </a:rPr>
            <a:t> </a:t>
          </a:r>
          <a:r>
            <a:rPr lang="en-US" err="1">
              <a:cs typeface="Calibri Light"/>
            </a:rPr>
            <a:t>eikä</a:t>
          </a:r>
          <a:r>
            <a:rPr lang="en-US">
              <a:cs typeface="Calibri Light"/>
            </a:rPr>
            <a:t> </a:t>
          </a:r>
          <a:r>
            <a:rPr lang="en-US" err="1">
              <a:cs typeface="Calibri Light"/>
            </a:rPr>
            <a:t>kirjastonhoitajalla</a:t>
          </a:r>
        </a:p>
      </dgm:t>
    </dgm:pt>
    <dgm:pt modelId="{E97BA403-AE50-4C9F-B8ED-0A2D195B8464}" type="parTrans" cxnId="{1B6AC7AE-8BF9-4C6B-84D3-788F3A412424}">
      <dgm:prSet/>
      <dgm:spPr/>
      <dgm:t>
        <a:bodyPr/>
        <a:lstStyle/>
        <a:p>
          <a:endParaRPr lang="en-US"/>
        </a:p>
      </dgm:t>
    </dgm:pt>
    <dgm:pt modelId="{FA045FD2-0F76-43D9-AA7E-034E0DA88ACA}" type="sibTrans" cxnId="{1B6AC7AE-8BF9-4C6B-84D3-788F3A412424}">
      <dgm:prSet/>
      <dgm:spPr/>
      <dgm:t>
        <a:bodyPr/>
        <a:lstStyle/>
        <a:p>
          <a:endParaRPr lang="en-US"/>
        </a:p>
      </dgm:t>
    </dgm:pt>
    <dgm:pt modelId="{A3F7E956-8F19-4F03-9C06-2BDDAFEE2D41}">
      <dgm:prSet phldrT="[Text]"/>
      <dgm:spPr/>
      <dgm:t>
        <a:bodyPr/>
        <a:lstStyle/>
        <a:p>
          <a:r>
            <a:rPr lang="en-US">
              <a:cs typeface="Calibri Light"/>
            </a:rPr>
            <a:t> </a:t>
          </a:r>
          <a:r>
            <a:rPr lang="en-US" err="1">
              <a:cs typeface="Calibri Light"/>
            </a:rPr>
            <a:t>Liikuntasali</a:t>
          </a:r>
        </a:p>
      </dgm:t>
    </dgm:pt>
    <dgm:pt modelId="{794D25C1-32C9-47F4-8914-E757894D9AD5}" type="parTrans" cxnId="{B1B9B2A7-3FF9-4122-9639-CFFF3B64B1C7}">
      <dgm:prSet/>
      <dgm:spPr/>
      <dgm:t>
        <a:bodyPr/>
        <a:lstStyle/>
        <a:p>
          <a:endParaRPr lang="en-US"/>
        </a:p>
      </dgm:t>
    </dgm:pt>
    <dgm:pt modelId="{35A686CE-DF13-4B1A-8114-B58C14E8857E}" type="sibTrans" cxnId="{B1B9B2A7-3FF9-4122-9639-CFFF3B64B1C7}">
      <dgm:prSet/>
      <dgm:spPr/>
      <dgm:t>
        <a:bodyPr/>
        <a:lstStyle/>
        <a:p>
          <a:endParaRPr lang="en-US"/>
        </a:p>
      </dgm:t>
    </dgm:pt>
    <dgm:pt modelId="{75BABF60-7C16-4C7F-8CC4-421553B0DEFC}">
      <dgm:prSet phldrT="[Text]"/>
      <dgm:spPr/>
      <dgm:t>
        <a:bodyPr/>
        <a:lstStyle/>
        <a:p>
          <a:r>
            <a:rPr lang="en-US">
              <a:cs typeface="Calibri Light"/>
            </a:rPr>
            <a:t> </a:t>
          </a:r>
          <a:r>
            <a:rPr lang="en-US" err="1">
              <a:cs typeface="Calibri Light"/>
            </a:rPr>
            <a:t>Lilu-eskarit</a:t>
          </a:r>
          <a:r>
            <a:rPr lang="en-US">
              <a:cs typeface="Calibri Light"/>
            </a:rPr>
            <a:t> </a:t>
          </a:r>
          <a:r>
            <a:rPr lang="en-US" err="1">
              <a:cs typeface="Calibri Light"/>
            </a:rPr>
            <a:t>sijoitettiin</a:t>
          </a:r>
          <a:r>
            <a:rPr lang="en-US">
              <a:cs typeface="Calibri Light"/>
            </a:rPr>
            <a:t> </a:t>
          </a:r>
          <a:r>
            <a:rPr lang="en-US" err="1">
              <a:cs typeface="Calibri Light"/>
            </a:rPr>
            <a:t>ulos</a:t>
          </a:r>
          <a:r>
            <a:rPr lang="en-US">
              <a:cs typeface="Calibri Light"/>
            </a:rPr>
            <a:t> ja </a:t>
          </a:r>
          <a:r>
            <a:rPr lang="en-US" err="1">
              <a:cs typeface="Calibri Light"/>
            </a:rPr>
            <a:t>eteiseen</a:t>
          </a:r>
        </a:p>
      </dgm:t>
    </dgm:pt>
    <dgm:pt modelId="{FE7F8863-CAEA-4595-A533-40F06AEBEB80}" type="parTrans" cxnId="{0CD21392-D4C6-4CF1-9DE4-D9A1625E8FD2}">
      <dgm:prSet/>
      <dgm:spPr/>
      <dgm:t>
        <a:bodyPr/>
        <a:lstStyle/>
        <a:p>
          <a:endParaRPr lang="en-US"/>
        </a:p>
      </dgm:t>
    </dgm:pt>
    <dgm:pt modelId="{DAB82D6B-4E73-4641-AB80-660C2525A058}" type="sibTrans" cxnId="{0CD21392-D4C6-4CF1-9DE4-D9A1625E8FD2}">
      <dgm:prSet/>
      <dgm:spPr/>
      <dgm:t>
        <a:bodyPr/>
        <a:lstStyle/>
        <a:p>
          <a:endParaRPr lang="en-US"/>
        </a:p>
      </dgm:t>
    </dgm:pt>
    <dgm:pt modelId="{B2920D5E-A6C8-424D-BB2C-70D2F2AC5751}">
      <dgm:prSet phldrT="[Text]"/>
      <dgm:spPr/>
      <dgm:t>
        <a:bodyPr/>
        <a:lstStyle/>
        <a:p>
          <a:r>
            <a:rPr lang="en-US" err="1">
              <a:cs typeface="Calibri Light"/>
            </a:rPr>
            <a:t>LiLu-kerholaiset</a:t>
          </a:r>
          <a:r>
            <a:rPr lang="en-US">
              <a:cs typeface="Calibri Light"/>
            </a:rPr>
            <a:t> </a:t>
          </a:r>
          <a:r>
            <a:rPr lang="en-US" err="1">
              <a:cs typeface="Calibri Light"/>
            </a:rPr>
            <a:t>pukuhuoneisiin</a:t>
          </a:r>
        </a:p>
      </dgm:t>
    </dgm:pt>
    <dgm:pt modelId="{5C57F53A-904E-4264-B104-6BCC410F5166}" type="parTrans" cxnId="{EA95CCAA-D981-4166-980C-A574162240B0}">
      <dgm:prSet/>
      <dgm:spPr/>
      <dgm:t>
        <a:bodyPr/>
        <a:lstStyle/>
        <a:p>
          <a:endParaRPr lang="en-US"/>
        </a:p>
      </dgm:t>
    </dgm:pt>
    <dgm:pt modelId="{4BA54272-CBE8-440F-A568-1223EFEE75B4}" type="sibTrans" cxnId="{EA95CCAA-D981-4166-980C-A574162240B0}">
      <dgm:prSet/>
      <dgm:spPr/>
      <dgm:t>
        <a:bodyPr/>
        <a:lstStyle/>
        <a:p>
          <a:endParaRPr lang="en-US"/>
        </a:p>
      </dgm:t>
    </dgm:pt>
    <dgm:pt modelId="{226DE66D-D5B8-48C9-A633-A369C0C9AD95}">
      <dgm:prSet phldrT="[Text]"/>
      <dgm:spPr/>
      <dgm:t>
        <a:bodyPr/>
        <a:lstStyle/>
        <a:p>
          <a:r>
            <a:rPr lang="en-US" sz="3400" err="1">
              <a:cs typeface="Calibri Light"/>
            </a:rPr>
            <a:t>Perusopetusryhmän</a:t>
          </a:r>
          <a:r>
            <a:rPr lang="en-US" sz="3400">
              <a:cs typeface="Calibri Light"/>
            </a:rPr>
            <a:t> </a:t>
          </a:r>
          <a:r>
            <a:rPr lang="en-US" sz="3400" err="1">
              <a:cs typeface="Calibri Light"/>
            </a:rPr>
            <a:t>kotipesä</a:t>
          </a:r>
          <a:r>
            <a:rPr lang="en-US" sz="3400">
              <a:cs typeface="Calibri Light"/>
            </a:rPr>
            <a:t> </a:t>
          </a:r>
        </a:p>
      </dgm:t>
    </dgm:pt>
    <dgm:pt modelId="{075AA962-585A-4682-B111-0EC89FF042E1}" type="parTrans" cxnId="{AED4075A-3AFA-4FB7-8151-EAA5744BE76A}">
      <dgm:prSet/>
      <dgm:spPr/>
      <dgm:t>
        <a:bodyPr/>
        <a:lstStyle/>
        <a:p>
          <a:endParaRPr lang="fi-FI"/>
        </a:p>
      </dgm:t>
    </dgm:pt>
    <dgm:pt modelId="{4709C857-BB4D-4EC4-9084-4C824B40C026}" type="sibTrans" cxnId="{AED4075A-3AFA-4FB7-8151-EAA5744BE76A}">
      <dgm:prSet/>
      <dgm:spPr/>
      <dgm:t>
        <a:bodyPr/>
        <a:lstStyle/>
        <a:p>
          <a:endParaRPr lang="fi-FI"/>
        </a:p>
      </dgm:t>
    </dgm:pt>
    <dgm:pt modelId="{2FC3AC11-F4A0-4A91-9E59-171A154CAE02}">
      <dgm:prSet phldrT="[Text]"/>
      <dgm:spPr/>
      <dgm:t>
        <a:bodyPr/>
        <a:lstStyle/>
        <a:p>
          <a:r>
            <a:rPr lang="en-US">
              <a:cs typeface="Calibri Light"/>
            </a:rPr>
            <a:t> </a:t>
          </a:r>
          <a:r>
            <a:rPr lang="en-US" err="1">
              <a:cs typeface="Calibri Light"/>
            </a:rPr>
            <a:t>Hiljaisuus</a:t>
          </a:r>
          <a:r>
            <a:rPr lang="en-US">
              <a:cs typeface="Calibri Light"/>
            </a:rPr>
            <a:t> </a:t>
          </a:r>
          <a:r>
            <a:rPr lang="en-US" err="1">
              <a:cs typeface="Calibri Light"/>
            </a:rPr>
            <a:t>keskellä</a:t>
          </a:r>
          <a:r>
            <a:rPr lang="en-US">
              <a:cs typeface="Calibri Light"/>
            </a:rPr>
            <a:t> </a:t>
          </a:r>
          <a:r>
            <a:rPr lang="en-US" err="1">
              <a:cs typeface="Calibri Light"/>
            </a:rPr>
            <a:t>päivää</a:t>
          </a:r>
          <a:r>
            <a:rPr lang="en-US">
              <a:cs typeface="Calibri Light"/>
            </a:rPr>
            <a:t> </a:t>
          </a:r>
          <a:r>
            <a:rPr lang="en-US" err="1">
              <a:cs typeface="Calibri Light"/>
            </a:rPr>
            <a:t>rajoitti</a:t>
          </a:r>
          <a:r>
            <a:rPr lang="en-US">
              <a:cs typeface="Calibri Light"/>
            </a:rPr>
            <a:t> </a:t>
          </a:r>
          <a:r>
            <a:rPr lang="en-US" err="1">
              <a:cs typeface="Calibri Light"/>
            </a:rPr>
            <a:t>käyttöä</a:t>
          </a:r>
          <a:endParaRPr lang="en-US">
            <a:cs typeface="Calibri Light"/>
          </a:endParaRPr>
        </a:p>
      </dgm:t>
    </dgm:pt>
    <dgm:pt modelId="{6B912A9C-EFEA-43A9-AE92-6B5E24580968}" type="parTrans" cxnId="{AD36A732-DA74-41F3-8723-705A78A92DDF}">
      <dgm:prSet/>
      <dgm:spPr/>
      <dgm:t>
        <a:bodyPr/>
        <a:lstStyle/>
        <a:p>
          <a:endParaRPr lang="fi-FI"/>
        </a:p>
      </dgm:t>
    </dgm:pt>
    <dgm:pt modelId="{83D993E7-F8FE-4B30-861D-8EE293BC180E}" type="sibTrans" cxnId="{AD36A732-DA74-41F3-8723-705A78A92DDF}">
      <dgm:prSet/>
      <dgm:spPr/>
      <dgm:t>
        <a:bodyPr/>
        <a:lstStyle/>
        <a:p>
          <a:endParaRPr lang="fi-FI"/>
        </a:p>
      </dgm:t>
    </dgm:pt>
    <dgm:pt modelId="{58CC56C3-DC12-4367-B3DF-BA925801F0FE}">
      <dgm:prSet phldrT="[Text]"/>
      <dgm:spPr/>
      <dgm:t>
        <a:bodyPr/>
        <a:lstStyle/>
        <a:p>
          <a:r>
            <a:rPr lang="en-US" err="1">
              <a:cs typeface="Calibri Light"/>
            </a:rPr>
            <a:t>Joustavuutta</a:t>
          </a:r>
        </a:p>
      </dgm:t>
    </dgm:pt>
    <dgm:pt modelId="{CED7A9D0-8DE2-4AFA-8FAF-7547DAF42217}" type="parTrans" cxnId="{4516838B-2B74-4107-AE72-FDB32F697C89}">
      <dgm:prSet/>
      <dgm:spPr/>
      <dgm:t>
        <a:bodyPr/>
        <a:lstStyle/>
        <a:p>
          <a:endParaRPr lang="fi-FI"/>
        </a:p>
      </dgm:t>
    </dgm:pt>
    <dgm:pt modelId="{6B78A8B4-1684-49A5-84A2-F4B6F7DC19D9}" type="sibTrans" cxnId="{4516838B-2B74-4107-AE72-FDB32F697C89}">
      <dgm:prSet/>
      <dgm:spPr/>
      <dgm:t>
        <a:bodyPr/>
        <a:lstStyle/>
        <a:p>
          <a:endParaRPr lang="fi-FI"/>
        </a:p>
      </dgm:t>
    </dgm:pt>
    <dgm:pt modelId="{14834215-D6D7-40F6-90F2-2986A1AD7E02}">
      <dgm:prSet phldrT="[Text]"/>
      <dgm:spPr/>
      <dgm:t>
        <a:bodyPr/>
        <a:lstStyle/>
        <a:p>
          <a:r>
            <a:rPr lang="en-US" sz="3400" dirty="0" err="1">
              <a:cs typeface="Calibri Light"/>
            </a:rPr>
            <a:t>Käytävät</a:t>
          </a:r>
          <a:r>
            <a:rPr lang="en-US" sz="3400" dirty="0">
              <a:cs typeface="Calibri Light"/>
            </a:rPr>
            <a:t> ja </a:t>
          </a:r>
          <a:r>
            <a:rPr lang="en-US" sz="3400" dirty="0" err="1">
              <a:cs typeface="Calibri Light"/>
            </a:rPr>
            <a:t>väestönsuojakin</a:t>
          </a:r>
          <a:r>
            <a:rPr lang="en-US" sz="3400" dirty="0">
              <a:cs typeface="Calibri Light"/>
            </a:rPr>
            <a:t> </a:t>
          </a:r>
          <a:r>
            <a:rPr lang="en-US" sz="3400" dirty="0" err="1">
              <a:cs typeface="Calibri Light"/>
            </a:rPr>
            <a:t>tehokkaaseen</a:t>
          </a:r>
          <a:r>
            <a:rPr lang="en-US" sz="3400" dirty="0">
              <a:cs typeface="Calibri Light"/>
            </a:rPr>
            <a:t> </a:t>
          </a:r>
          <a:r>
            <a:rPr lang="en-US" sz="3400" dirty="0" err="1">
              <a:cs typeface="Calibri Light"/>
            </a:rPr>
            <a:t>käyttöön</a:t>
          </a:r>
          <a:endParaRPr lang="en-US" sz="3400" dirty="0">
            <a:cs typeface="Calibri Light"/>
          </a:endParaRPr>
        </a:p>
      </dgm:t>
    </dgm:pt>
    <dgm:pt modelId="{ABCEE7BE-A535-491B-B340-81338FE18FEE}" type="parTrans" cxnId="{4AD8BEAB-4CB3-4919-AB48-94E83E36C3FC}">
      <dgm:prSet/>
      <dgm:spPr/>
      <dgm:t>
        <a:bodyPr/>
        <a:lstStyle/>
        <a:p>
          <a:endParaRPr lang="fi-FI"/>
        </a:p>
      </dgm:t>
    </dgm:pt>
    <dgm:pt modelId="{76E2A0E8-9891-4C76-87DE-EC7BCA4643CB}" type="sibTrans" cxnId="{4AD8BEAB-4CB3-4919-AB48-94E83E36C3FC}">
      <dgm:prSet/>
      <dgm:spPr/>
      <dgm:t>
        <a:bodyPr/>
        <a:lstStyle/>
        <a:p>
          <a:endParaRPr lang="fi-FI"/>
        </a:p>
      </dgm:t>
    </dgm:pt>
    <dgm:pt modelId="{3E6B3B44-3AA5-4FD9-983D-9D2BF98DBB0D}">
      <dgm:prSet phldrT="[Text]"/>
      <dgm:spPr/>
      <dgm:t>
        <a:bodyPr/>
        <a:lstStyle/>
        <a:p>
          <a:r>
            <a:rPr lang="en-US" sz="3400" err="1">
              <a:cs typeface="Calibri Light"/>
            </a:rPr>
            <a:t>Kirjastoon</a:t>
          </a:r>
          <a:endParaRPr lang="en-US" sz="3400">
            <a:cs typeface="Calibri Light"/>
          </a:endParaRPr>
        </a:p>
      </dgm:t>
    </dgm:pt>
    <dgm:pt modelId="{70237B8D-7931-4DC3-8D6E-FADD8B5D7516}" type="parTrans" cxnId="{FE569FB1-8075-4B09-8286-2CE249451E1A}">
      <dgm:prSet/>
      <dgm:spPr/>
      <dgm:t>
        <a:bodyPr/>
        <a:lstStyle/>
        <a:p>
          <a:endParaRPr lang="fi-FI"/>
        </a:p>
      </dgm:t>
    </dgm:pt>
    <dgm:pt modelId="{BEB31667-3065-4293-9594-AF1C0E30FBBE}" type="sibTrans" cxnId="{FE569FB1-8075-4B09-8286-2CE249451E1A}">
      <dgm:prSet/>
      <dgm:spPr/>
      <dgm:t>
        <a:bodyPr/>
        <a:lstStyle/>
        <a:p>
          <a:endParaRPr lang="fi-FI"/>
        </a:p>
      </dgm:t>
    </dgm:pt>
    <dgm:pt modelId="{E4C161D8-9746-4349-A279-DA99DDD26563}" type="pres">
      <dgm:prSet presAssocID="{57B93A0B-67BD-443C-AF85-B404832E50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8B4D4F2-C93E-42C2-AA2C-3C585971A7C2}" type="pres">
      <dgm:prSet presAssocID="{445E06C6-0363-4164-969C-12F22B64EA47}" presName="composite" presStyleCnt="0"/>
      <dgm:spPr/>
    </dgm:pt>
    <dgm:pt modelId="{04CD024C-5E27-4C44-89A2-41F6BD5AABF8}" type="pres">
      <dgm:prSet presAssocID="{445E06C6-0363-4164-969C-12F22B64EA4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42E2C16-BC8C-4FD5-A08F-2474F721C623}" type="pres">
      <dgm:prSet presAssocID="{445E06C6-0363-4164-969C-12F22B64EA4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71AFCB5-D447-4378-B3BD-0C0B948F1549}" type="pres">
      <dgm:prSet presAssocID="{DE335C7F-7999-401A-A324-FC7D3187FBB3}" presName="sp" presStyleCnt="0"/>
      <dgm:spPr/>
    </dgm:pt>
    <dgm:pt modelId="{E9E65BC2-C3CB-4D97-A68E-68C442CBBCB0}" type="pres">
      <dgm:prSet presAssocID="{3E6B3B44-3AA5-4FD9-983D-9D2BF98DBB0D}" presName="composite" presStyleCnt="0"/>
      <dgm:spPr/>
    </dgm:pt>
    <dgm:pt modelId="{9263D48D-E65E-447A-AC55-9B26F1FDCEBC}" type="pres">
      <dgm:prSet presAssocID="{3E6B3B44-3AA5-4FD9-983D-9D2BF98DBB0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F421F7E-4197-4DFC-8090-FE118AF778E0}" type="pres">
      <dgm:prSet presAssocID="{3E6B3B44-3AA5-4FD9-983D-9D2BF98DBB0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3D37276-06DA-4002-BC06-F6C77712C593}" type="pres">
      <dgm:prSet presAssocID="{BEB31667-3065-4293-9594-AF1C0E30FBBE}" presName="sp" presStyleCnt="0"/>
      <dgm:spPr/>
    </dgm:pt>
    <dgm:pt modelId="{423B2F78-BF3B-4E01-A402-385DF571A514}" type="pres">
      <dgm:prSet presAssocID="{A3F7E956-8F19-4F03-9C06-2BDDAFEE2D41}" presName="composite" presStyleCnt="0"/>
      <dgm:spPr/>
    </dgm:pt>
    <dgm:pt modelId="{14E09C43-0834-4800-A746-71585239A798}" type="pres">
      <dgm:prSet presAssocID="{A3F7E956-8F19-4F03-9C06-2BDDAFEE2D4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3C369FD-E324-4B4A-A666-BBDA76DDC925}" type="pres">
      <dgm:prSet presAssocID="{A3F7E956-8F19-4F03-9C06-2BDDAFEE2D4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57B647F1-54E7-4BBE-B035-B6C16A26AB37}" type="presOf" srcId="{445E06C6-0363-4164-969C-12F22B64EA47}" destId="{04CD024C-5E27-4C44-89A2-41F6BD5AABF8}" srcOrd="0" destOrd="0" presId="urn:microsoft.com/office/officeart/2005/8/layout/chevron2"/>
    <dgm:cxn modelId="{716D96AA-D43A-4BF0-9866-FC4B2EFD7AFA}" srcId="{445E06C6-0363-4164-969C-12F22B64EA47}" destId="{4D20CE15-D5FF-4E4B-A9D3-1081E3BFB214}" srcOrd="0" destOrd="0" parTransId="{42B51594-681D-42F5-BE8D-23DFCA7C5F34}" sibTransId="{BC84D7FD-EDD2-418C-BAD4-8013857AA9A3}"/>
    <dgm:cxn modelId="{AED4075A-3AFA-4FB7-8151-EAA5744BE76A}" srcId="{3E6B3B44-3AA5-4FD9-983D-9D2BF98DBB0D}" destId="{226DE66D-D5B8-48C9-A633-A369C0C9AD95}" srcOrd="0" destOrd="0" parTransId="{075AA962-585A-4682-B111-0EC89FF042E1}" sibTransId="{4709C857-BB4D-4EC4-9084-4C824B40C026}"/>
    <dgm:cxn modelId="{AD36A732-DA74-41F3-8723-705A78A92DDF}" srcId="{A3F7E956-8F19-4F03-9C06-2BDDAFEE2D41}" destId="{2FC3AC11-F4A0-4A91-9E59-171A154CAE02}" srcOrd="2" destOrd="0" parTransId="{6B912A9C-EFEA-43A9-AE92-6B5E24580968}" sibTransId="{83D993E7-F8FE-4B30-861D-8EE293BC180E}"/>
    <dgm:cxn modelId="{4516838B-2B74-4107-AE72-FDB32F697C89}" srcId="{3E6B3B44-3AA5-4FD9-983D-9D2BF98DBB0D}" destId="{58CC56C3-DC12-4367-B3DF-BA925801F0FE}" srcOrd="2" destOrd="0" parTransId="{CED7A9D0-8DE2-4AFA-8FAF-7547DAF42217}" sibTransId="{6B78A8B4-1684-49A5-84A2-F4B6F7DC19D9}"/>
    <dgm:cxn modelId="{44A3702F-C71C-495E-8DAB-EBE523720491}" type="presOf" srcId="{58CC56C3-DC12-4367-B3DF-BA925801F0FE}" destId="{AF421F7E-4197-4DFC-8090-FE118AF778E0}" srcOrd="0" destOrd="2" presId="urn:microsoft.com/office/officeart/2005/8/layout/chevron2"/>
    <dgm:cxn modelId="{FE569FB1-8075-4B09-8286-2CE249451E1A}" srcId="{57B93A0B-67BD-443C-AF85-B404832E506A}" destId="{3E6B3B44-3AA5-4FD9-983D-9D2BF98DBB0D}" srcOrd="1" destOrd="0" parTransId="{70237B8D-7931-4DC3-8D6E-FADD8B5D7516}" sibTransId="{BEB31667-3065-4293-9594-AF1C0E30FBBE}"/>
    <dgm:cxn modelId="{4AD8BEAB-4CB3-4919-AB48-94E83E36C3FC}" srcId="{445E06C6-0363-4164-969C-12F22B64EA47}" destId="{14834215-D6D7-40F6-90F2-2986A1AD7E02}" srcOrd="1" destOrd="0" parTransId="{ABCEE7BE-A535-491B-B340-81338FE18FEE}" sibTransId="{76E2A0E8-9891-4C76-87DE-EC7BCA4643CB}"/>
    <dgm:cxn modelId="{1B9DEC29-5FAE-4F41-922C-103C77C8FFDA}" srcId="{57B93A0B-67BD-443C-AF85-B404832E506A}" destId="{445E06C6-0363-4164-969C-12F22B64EA47}" srcOrd="0" destOrd="0" parTransId="{4444B3C8-1127-47A8-BB53-E49446FEC5A5}" sibTransId="{DE335C7F-7999-401A-A324-FC7D3187FBB3}"/>
    <dgm:cxn modelId="{549C00A0-0D85-4953-BCD7-AE688F13B09D}" type="presOf" srcId="{4D20CE15-D5FF-4E4B-A9D3-1081E3BFB214}" destId="{342E2C16-BC8C-4FD5-A08F-2474F721C623}" srcOrd="0" destOrd="0" presId="urn:microsoft.com/office/officeart/2005/8/layout/chevron2"/>
    <dgm:cxn modelId="{1B6AC7AE-8BF9-4C6B-84D3-788F3A412424}" srcId="{3E6B3B44-3AA5-4FD9-983D-9D2BF98DBB0D}" destId="{4BE4FB34-421D-49F1-83EC-0BA23DB115F3}" srcOrd="1" destOrd="0" parTransId="{E97BA403-AE50-4C9F-B8ED-0A2D195B8464}" sibTransId="{FA045FD2-0F76-43D9-AA7E-034E0DA88ACA}"/>
    <dgm:cxn modelId="{D7C9055D-3147-415E-976E-990B308C292B}" type="presOf" srcId="{226DE66D-D5B8-48C9-A633-A369C0C9AD95}" destId="{AF421F7E-4197-4DFC-8090-FE118AF778E0}" srcOrd="0" destOrd="0" presId="urn:microsoft.com/office/officeart/2005/8/layout/chevron2"/>
    <dgm:cxn modelId="{DD70FA2D-09B7-4290-9CC1-6BDF8B227F28}" type="presOf" srcId="{75BABF60-7C16-4C7F-8CC4-421553B0DEFC}" destId="{C3C369FD-E324-4B4A-A666-BBDA76DDC925}" srcOrd="0" destOrd="0" presId="urn:microsoft.com/office/officeart/2005/8/layout/chevron2"/>
    <dgm:cxn modelId="{62851A22-F43C-40DB-8777-927429588867}" type="presOf" srcId="{4BE4FB34-421D-49F1-83EC-0BA23DB115F3}" destId="{AF421F7E-4197-4DFC-8090-FE118AF778E0}" srcOrd="0" destOrd="1" presId="urn:microsoft.com/office/officeart/2005/8/layout/chevron2"/>
    <dgm:cxn modelId="{3DA1313B-0C71-419E-8FD1-9DEE27C519A2}" type="presOf" srcId="{57B93A0B-67BD-443C-AF85-B404832E506A}" destId="{E4C161D8-9746-4349-A279-DA99DDD26563}" srcOrd="0" destOrd="0" presId="urn:microsoft.com/office/officeart/2005/8/layout/chevron2"/>
    <dgm:cxn modelId="{A06FAB5C-AD69-46E9-AE2B-3FF38EE925C5}" type="presOf" srcId="{A3F7E956-8F19-4F03-9C06-2BDDAFEE2D41}" destId="{14E09C43-0834-4800-A746-71585239A798}" srcOrd="0" destOrd="0" presId="urn:microsoft.com/office/officeart/2005/8/layout/chevron2"/>
    <dgm:cxn modelId="{EA95CCAA-D981-4166-980C-A574162240B0}" srcId="{A3F7E956-8F19-4F03-9C06-2BDDAFEE2D41}" destId="{B2920D5E-A6C8-424D-BB2C-70D2F2AC5751}" srcOrd="1" destOrd="0" parTransId="{5C57F53A-904E-4264-B104-6BCC410F5166}" sibTransId="{4BA54272-CBE8-440F-A568-1223EFEE75B4}"/>
    <dgm:cxn modelId="{0CD21392-D4C6-4CF1-9DE4-D9A1625E8FD2}" srcId="{A3F7E956-8F19-4F03-9C06-2BDDAFEE2D41}" destId="{75BABF60-7C16-4C7F-8CC4-421553B0DEFC}" srcOrd="0" destOrd="0" parTransId="{FE7F8863-CAEA-4595-A533-40F06AEBEB80}" sibTransId="{DAB82D6B-4E73-4641-AB80-660C2525A058}"/>
    <dgm:cxn modelId="{FEBEDD48-E606-4F2D-B16F-3AE9A17EB1BC}" type="presOf" srcId="{B2920D5E-A6C8-424D-BB2C-70D2F2AC5751}" destId="{C3C369FD-E324-4B4A-A666-BBDA76DDC925}" srcOrd="0" destOrd="1" presId="urn:microsoft.com/office/officeart/2005/8/layout/chevron2"/>
    <dgm:cxn modelId="{1C992166-FA98-4C42-860B-5E31958CA921}" type="presOf" srcId="{3E6B3B44-3AA5-4FD9-983D-9D2BF98DBB0D}" destId="{9263D48D-E65E-447A-AC55-9B26F1FDCEBC}" srcOrd="0" destOrd="0" presId="urn:microsoft.com/office/officeart/2005/8/layout/chevron2"/>
    <dgm:cxn modelId="{B1B9B2A7-3FF9-4122-9639-CFFF3B64B1C7}" srcId="{57B93A0B-67BD-443C-AF85-B404832E506A}" destId="{A3F7E956-8F19-4F03-9C06-2BDDAFEE2D41}" srcOrd="2" destOrd="0" parTransId="{794D25C1-32C9-47F4-8914-E757894D9AD5}" sibTransId="{35A686CE-DF13-4B1A-8114-B58C14E8857E}"/>
    <dgm:cxn modelId="{833A8E40-3638-4DA1-A4A2-E98BCD9AA98E}" type="presOf" srcId="{2FC3AC11-F4A0-4A91-9E59-171A154CAE02}" destId="{C3C369FD-E324-4B4A-A666-BBDA76DDC925}" srcOrd="0" destOrd="2" presId="urn:microsoft.com/office/officeart/2005/8/layout/chevron2"/>
    <dgm:cxn modelId="{1F5D40AE-4EFD-4E92-869C-B61BB2436780}" type="presOf" srcId="{14834215-D6D7-40F6-90F2-2986A1AD7E02}" destId="{342E2C16-BC8C-4FD5-A08F-2474F721C623}" srcOrd="0" destOrd="1" presId="urn:microsoft.com/office/officeart/2005/8/layout/chevron2"/>
    <dgm:cxn modelId="{1B68B84A-8B89-4240-9270-FD6CF7754137}" type="presParOf" srcId="{E4C161D8-9746-4349-A279-DA99DDD26563}" destId="{28B4D4F2-C93E-42C2-AA2C-3C585971A7C2}" srcOrd="0" destOrd="0" presId="urn:microsoft.com/office/officeart/2005/8/layout/chevron2"/>
    <dgm:cxn modelId="{B2DE3102-8420-4B80-AD03-44536D2CB322}" type="presParOf" srcId="{28B4D4F2-C93E-42C2-AA2C-3C585971A7C2}" destId="{04CD024C-5E27-4C44-89A2-41F6BD5AABF8}" srcOrd="0" destOrd="0" presId="urn:microsoft.com/office/officeart/2005/8/layout/chevron2"/>
    <dgm:cxn modelId="{1C9295A8-1577-4231-9352-CA68FF9DC1DF}" type="presParOf" srcId="{28B4D4F2-C93E-42C2-AA2C-3C585971A7C2}" destId="{342E2C16-BC8C-4FD5-A08F-2474F721C623}" srcOrd="1" destOrd="0" presId="urn:microsoft.com/office/officeart/2005/8/layout/chevron2"/>
    <dgm:cxn modelId="{2BE003C3-51C2-451F-871C-D697D3A4E8BD}" type="presParOf" srcId="{E4C161D8-9746-4349-A279-DA99DDD26563}" destId="{871AFCB5-D447-4378-B3BD-0C0B948F1549}" srcOrd="1" destOrd="0" presId="urn:microsoft.com/office/officeart/2005/8/layout/chevron2"/>
    <dgm:cxn modelId="{F80F4D55-171A-403F-AA25-4092E44AC694}" type="presParOf" srcId="{E4C161D8-9746-4349-A279-DA99DDD26563}" destId="{E9E65BC2-C3CB-4D97-A68E-68C442CBBCB0}" srcOrd="2" destOrd="0" presId="urn:microsoft.com/office/officeart/2005/8/layout/chevron2"/>
    <dgm:cxn modelId="{10D228F8-EF2D-45B3-87EE-F3561DA4A6C6}" type="presParOf" srcId="{E9E65BC2-C3CB-4D97-A68E-68C442CBBCB0}" destId="{9263D48D-E65E-447A-AC55-9B26F1FDCEBC}" srcOrd="0" destOrd="0" presId="urn:microsoft.com/office/officeart/2005/8/layout/chevron2"/>
    <dgm:cxn modelId="{8A3CFCDC-836C-4A57-BCD5-6A6D433A940F}" type="presParOf" srcId="{E9E65BC2-C3CB-4D97-A68E-68C442CBBCB0}" destId="{AF421F7E-4197-4DFC-8090-FE118AF778E0}" srcOrd="1" destOrd="0" presId="urn:microsoft.com/office/officeart/2005/8/layout/chevron2"/>
    <dgm:cxn modelId="{8B78B023-4FDB-4207-A0C2-33EB258B41CB}" type="presParOf" srcId="{E4C161D8-9746-4349-A279-DA99DDD26563}" destId="{43D37276-06DA-4002-BC06-F6C77712C593}" srcOrd="3" destOrd="0" presId="urn:microsoft.com/office/officeart/2005/8/layout/chevron2"/>
    <dgm:cxn modelId="{9A87A8C4-8B61-4D97-93C8-82D14BD6FBDF}" type="presParOf" srcId="{E4C161D8-9746-4349-A279-DA99DDD26563}" destId="{423B2F78-BF3B-4E01-A402-385DF571A514}" srcOrd="4" destOrd="0" presId="urn:microsoft.com/office/officeart/2005/8/layout/chevron2"/>
    <dgm:cxn modelId="{7DF53E9C-55ED-41D0-99A4-90AF14311818}" type="presParOf" srcId="{423B2F78-BF3B-4E01-A402-385DF571A514}" destId="{14E09C43-0834-4800-A746-71585239A798}" srcOrd="0" destOrd="0" presId="urn:microsoft.com/office/officeart/2005/8/layout/chevron2"/>
    <dgm:cxn modelId="{5892BA24-597E-46D8-AAE0-55C69C6309D8}" type="presParOf" srcId="{423B2F78-BF3B-4E01-A402-385DF571A514}" destId="{C3C369FD-E324-4B4A-A666-BBDA76DDC9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E8BD63-AC07-4D05-A4D1-AE9EDFF85EAA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4166457-33CD-4B2F-BE72-94F9B2D8A287}">
      <dgm:prSet phldrT="[Text]"/>
      <dgm:spPr/>
      <dgm:t>
        <a:bodyPr/>
        <a:lstStyle/>
        <a:p>
          <a:r>
            <a:rPr lang="en-US" dirty="0" err="1" smtClean="0">
              <a:cs typeface="Calibri Light"/>
            </a:rPr>
            <a:t>Tilat</a:t>
          </a:r>
          <a:r>
            <a:rPr lang="en-US" dirty="0" smtClean="0">
              <a:cs typeface="Calibri Light"/>
            </a:rPr>
            <a:t> </a:t>
          </a:r>
          <a:endParaRPr lang="en-US" dirty="0">
            <a:cs typeface="Calibri Light"/>
          </a:endParaRPr>
        </a:p>
      </dgm:t>
    </dgm:pt>
    <dgm:pt modelId="{2F403891-532E-4DD4-AFD7-B989C5AF5EB8}" type="parTrans" cxnId="{4B1D249C-5813-4646-874E-6C6B7DADCDF6}">
      <dgm:prSet/>
      <dgm:spPr/>
      <dgm:t>
        <a:bodyPr/>
        <a:lstStyle/>
        <a:p>
          <a:endParaRPr lang="en-US"/>
        </a:p>
      </dgm:t>
    </dgm:pt>
    <dgm:pt modelId="{9E4D81AC-611A-4534-AB44-C46EA4559AA1}" type="sibTrans" cxnId="{4B1D249C-5813-4646-874E-6C6B7DADCDF6}">
      <dgm:prSet/>
      <dgm:spPr/>
      <dgm:t>
        <a:bodyPr/>
        <a:lstStyle/>
        <a:p>
          <a:endParaRPr lang="en-US"/>
        </a:p>
      </dgm:t>
    </dgm:pt>
    <dgm:pt modelId="{8CF4618B-1751-4324-BE6C-9848EEC79379}">
      <dgm:prSet phldrT="[Text]"/>
      <dgm:spPr/>
      <dgm:t>
        <a:bodyPr/>
        <a:lstStyle/>
        <a:p>
          <a:r>
            <a:rPr lang="en-US" dirty="0">
              <a:cs typeface="Calibri Light"/>
            </a:rPr>
            <a:t>OPS ja </a:t>
          </a:r>
          <a:r>
            <a:rPr lang="en-US" dirty="0" err="1" smtClean="0">
              <a:cs typeface="Calibri Light"/>
            </a:rPr>
            <a:t>varhaiskasvatussuunnitelma</a:t>
          </a:r>
          <a:endParaRPr lang="en-US" dirty="0">
            <a:cs typeface="Calibri Light"/>
          </a:endParaRPr>
        </a:p>
      </dgm:t>
    </dgm:pt>
    <dgm:pt modelId="{2E6818B9-3CD0-414A-AB6F-F21A017DDA83}" type="parTrans" cxnId="{BE8537EB-E5DB-4380-A0CB-2C6373E5228F}">
      <dgm:prSet/>
      <dgm:spPr/>
      <dgm:t>
        <a:bodyPr/>
        <a:lstStyle/>
        <a:p>
          <a:endParaRPr lang="en-US"/>
        </a:p>
      </dgm:t>
    </dgm:pt>
    <dgm:pt modelId="{F51F0792-3B07-442A-90EA-2F79CB0E5DFB}" type="sibTrans" cxnId="{BE8537EB-E5DB-4380-A0CB-2C6373E5228F}">
      <dgm:prSet/>
      <dgm:spPr/>
      <dgm:t>
        <a:bodyPr/>
        <a:lstStyle/>
        <a:p>
          <a:endParaRPr lang="en-US"/>
        </a:p>
      </dgm:t>
    </dgm:pt>
    <dgm:pt modelId="{91589092-621D-4EEF-BA97-9774EC873D8A}">
      <dgm:prSet phldrT="[Text]"/>
      <dgm:spPr/>
      <dgm:t>
        <a:bodyPr/>
        <a:lstStyle/>
        <a:p>
          <a:r>
            <a:rPr lang="en-US" dirty="0" err="1" smtClean="0">
              <a:cs typeface="Calibri Light" panose="020F0302020204030204"/>
            </a:rPr>
            <a:t>Toimintakulttuuri</a:t>
          </a:r>
          <a:endParaRPr lang="en-US" dirty="0">
            <a:cs typeface="Calibri Light" panose="020F0302020204030204"/>
          </a:endParaRPr>
        </a:p>
      </dgm:t>
    </dgm:pt>
    <dgm:pt modelId="{963D6CCB-383C-4828-B3A8-ABFFDF5A150A}" type="parTrans" cxnId="{E6DDD94E-3BEB-4C73-B05C-26AF2DAA38CD}">
      <dgm:prSet/>
      <dgm:spPr/>
      <dgm:t>
        <a:bodyPr/>
        <a:lstStyle/>
        <a:p>
          <a:endParaRPr lang="en-US"/>
        </a:p>
      </dgm:t>
    </dgm:pt>
    <dgm:pt modelId="{7E60A56F-25E1-4400-BFB4-ABC2957BEBD6}" type="sibTrans" cxnId="{E6DDD94E-3BEB-4C73-B05C-26AF2DAA38CD}">
      <dgm:prSet/>
      <dgm:spPr/>
      <dgm:t>
        <a:bodyPr/>
        <a:lstStyle/>
        <a:p>
          <a:endParaRPr lang="en-US"/>
        </a:p>
      </dgm:t>
    </dgm:pt>
    <dgm:pt modelId="{AD5C8BA5-4AE6-43A9-9774-1EFB1CE6EB28}">
      <dgm:prSet phldrT="[Text]"/>
      <dgm:spPr/>
      <dgm:t>
        <a:bodyPr/>
        <a:lstStyle/>
        <a:p>
          <a:r>
            <a:rPr lang="en-US" dirty="0" err="1" smtClean="0">
              <a:cs typeface="Calibri Light"/>
            </a:rPr>
            <a:t>Pedagogiikka</a:t>
          </a:r>
          <a:r>
            <a:rPr lang="en-US" dirty="0" smtClean="0">
              <a:cs typeface="Calibri Light"/>
            </a:rPr>
            <a:t> </a:t>
          </a:r>
          <a:endParaRPr lang="en-US" dirty="0">
            <a:cs typeface="Calibri Light"/>
          </a:endParaRPr>
        </a:p>
      </dgm:t>
    </dgm:pt>
    <dgm:pt modelId="{CCE644D9-0ED8-4814-BFA6-6A306CC516AB}" type="parTrans" cxnId="{B0623D47-BC9A-4E5C-91D3-F9A0416B8F28}">
      <dgm:prSet/>
      <dgm:spPr/>
      <dgm:t>
        <a:bodyPr/>
        <a:lstStyle/>
        <a:p>
          <a:endParaRPr lang="en-US"/>
        </a:p>
      </dgm:t>
    </dgm:pt>
    <dgm:pt modelId="{3A061F61-EAF7-41F6-95D5-BF8D1B7E45A0}" type="sibTrans" cxnId="{B0623D47-BC9A-4E5C-91D3-F9A0416B8F28}">
      <dgm:prSet/>
      <dgm:spPr/>
      <dgm:t>
        <a:bodyPr/>
        <a:lstStyle/>
        <a:p>
          <a:endParaRPr lang="en-US"/>
        </a:p>
      </dgm:t>
    </dgm:pt>
    <dgm:pt modelId="{5234C147-5F68-4BF3-8DD0-E8C8963C16E9}">
      <dgm:prSet phldrT="[Text]"/>
      <dgm:spPr/>
      <dgm:t>
        <a:bodyPr/>
        <a:lstStyle/>
        <a:p>
          <a:r>
            <a:rPr lang="en-US" err="1">
              <a:cs typeface="Calibri Light"/>
            </a:rPr>
            <a:t>Tavoitteet</a:t>
          </a:r>
        </a:p>
      </dgm:t>
    </dgm:pt>
    <dgm:pt modelId="{C431E67A-D52A-4093-A0BF-543E046ED622}" type="parTrans" cxnId="{89A76060-5086-46D4-9B36-264B91BF440A}">
      <dgm:prSet/>
      <dgm:spPr/>
      <dgm:t>
        <a:bodyPr/>
        <a:lstStyle/>
        <a:p>
          <a:endParaRPr lang="fi-FI"/>
        </a:p>
      </dgm:t>
    </dgm:pt>
    <dgm:pt modelId="{159F3AFD-0366-4FEC-A0DB-CF7F3C094FB1}" type="sibTrans" cxnId="{89A76060-5086-46D4-9B36-264B91BF440A}">
      <dgm:prSet/>
      <dgm:spPr/>
      <dgm:t>
        <a:bodyPr/>
        <a:lstStyle/>
        <a:p>
          <a:endParaRPr lang="fi-FI"/>
        </a:p>
      </dgm:t>
    </dgm:pt>
    <dgm:pt modelId="{35B36143-5F39-4AA1-A9DC-8E57F9E06FE7}">
      <dgm:prSet phldrT="[Text]"/>
      <dgm:spPr/>
      <dgm:t>
        <a:bodyPr/>
        <a:lstStyle/>
        <a:p>
          <a:r>
            <a:rPr lang="en-US" dirty="0" err="1" smtClean="0">
              <a:cs typeface="Calibri Light" panose="020F0302020204030204"/>
            </a:rPr>
            <a:t>Työjärjestykset</a:t>
          </a:r>
          <a:endParaRPr lang="en-US" dirty="0">
            <a:cs typeface="Calibri Light" panose="020F0302020204030204"/>
          </a:endParaRPr>
        </a:p>
      </dgm:t>
    </dgm:pt>
    <dgm:pt modelId="{75BBAAC4-DA2D-483E-B395-AB3E4D789A9D}" type="parTrans" cxnId="{2EEC9970-A3B8-4174-8B66-85E696C6952F}">
      <dgm:prSet/>
      <dgm:spPr/>
      <dgm:t>
        <a:bodyPr/>
        <a:lstStyle/>
        <a:p>
          <a:endParaRPr lang="fi-FI"/>
        </a:p>
      </dgm:t>
    </dgm:pt>
    <dgm:pt modelId="{BF15F25B-A2D2-46B1-82A5-EA98DD76BA61}" type="sibTrans" cxnId="{2EEC9970-A3B8-4174-8B66-85E696C6952F}">
      <dgm:prSet/>
      <dgm:spPr/>
      <dgm:t>
        <a:bodyPr/>
        <a:lstStyle/>
        <a:p>
          <a:endParaRPr lang="fi-FI"/>
        </a:p>
      </dgm:t>
    </dgm:pt>
    <dgm:pt modelId="{6E0498DB-2F3D-44FC-8061-3E2FDDF5FF39}">
      <dgm:prSet phldrT="[Text]"/>
      <dgm:spPr/>
      <dgm:t>
        <a:bodyPr/>
        <a:lstStyle/>
        <a:p>
          <a:r>
            <a:rPr lang="en-US" err="1">
              <a:cs typeface="Calibri Light"/>
            </a:rPr>
            <a:t>Kirjasto</a:t>
          </a:r>
        </a:p>
      </dgm:t>
    </dgm:pt>
    <dgm:pt modelId="{4580D9E0-9295-4EFC-A0A9-67C3225A9199}" type="parTrans" cxnId="{B57D3BC4-7ED7-41DB-8EF9-644C8D851051}">
      <dgm:prSet/>
      <dgm:spPr/>
      <dgm:t>
        <a:bodyPr/>
        <a:lstStyle/>
        <a:p>
          <a:endParaRPr lang="fi-FI"/>
        </a:p>
      </dgm:t>
    </dgm:pt>
    <dgm:pt modelId="{4C3ACE52-EA07-45F4-9536-42939146DDC9}" type="sibTrans" cxnId="{B57D3BC4-7ED7-41DB-8EF9-644C8D851051}">
      <dgm:prSet/>
      <dgm:spPr/>
      <dgm:t>
        <a:bodyPr/>
        <a:lstStyle/>
        <a:p>
          <a:endParaRPr lang="fi-FI"/>
        </a:p>
      </dgm:t>
    </dgm:pt>
    <dgm:pt modelId="{C9267C4E-3D29-43AF-AEED-C9195772F1DE}">
      <dgm:prSet phldrT="[Text]"/>
      <dgm:spPr/>
      <dgm:t>
        <a:bodyPr/>
        <a:lstStyle/>
        <a:p>
          <a:r>
            <a:rPr lang="en-US" err="1">
              <a:cs typeface="Calibri Light"/>
            </a:rPr>
            <a:t>Jälkkäri</a:t>
          </a:r>
        </a:p>
      </dgm:t>
    </dgm:pt>
    <dgm:pt modelId="{B44DE34E-4797-4628-8415-F0D24A54F338}" type="parTrans" cxnId="{951F7890-B1DA-4BCD-9B2B-E1FCB3D98AAB}">
      <dgm:prSet/>
      <dgm:spPr/>
      <dgm:t>
        <a:bodyPr/>
        <a:lstStyle/>
        <a:p>
          <a:endParaRPr lang="fi-FI"/>
        </a:p>
      </dgm:t>
    </dgm:pt>
    <dgm:pt modelId="{4EBBCD9C-C597-4D42-BE0F-6ABE80498077}" type="sibTrans" cxnId="{951F7890-B1DA-4BCD-9B2B-E1FCB3D98AAB}">
      <dgm:prSet/>
      <dgm:spPr/>
      <dgm:t>
        <a:bodyPr/>
        <a:lstStyle/>
        <a:p>
          <a:endParaRPr lang="fi-FI"/>
        </a:p>
      </dgm:t>
    </dgm:pt>
    <dgm:pt modelId="{7151224A-0D67-4AAF-8BEC-E7EAD7E0DE50}">
      <dgm:prSet phldrT="[Text]"/>
      <dgm:spPr/>
      <dgm:t>
        <a:bodyPr/>
        <a:lstStyle/>
        <a:p>
          <a:r>
            <a:rPr lang="en-US" err="1">
              <a:cs typeface="Calibri Light"/>
            </a:rPr>
            <a:t>Peusopetus</a:t>
          </a:r>
        </a:p>
      </dgm:t>
    </dgm:pt>
    <dgm:pt modelId="{E0BAFE30-AE4A-42F0-BDB6-7FD6F575365F}" type="parTrans" cxnId="{3E05E745-D0A6-4AD5-A176-3BAA3FAA8864}">
      <dgm:prSet/>
      <dgm:spPr/>
      <dgm:t>
        <a:bodyPr/>
        <a:lstStyle/>
        <a:p>
          <a:endParaRPr lang="fi-FI"/>
        </a:p>
      </dgm:t>
    </dgm:pt>
    <dgm:pt modelId="{DAD5B453-6FCA-48FC-AC27-3261DCE65D36}" type="sibTrans" cxnId="{3E05E745-D0A6-4AD5-A176-3BAA3FAA8864}">
      <dgm:prSet/>
      <dgm:spPr/>
      <dgm:t>
        <a:bodyPr/>
        <a:lstStyle/>
        <a:p>
          <a:endParaRPr lang="fi-FI"/>
        </a:p>
      </dgm:t>
    </dgm:pt>
    <dgm:pt modelId="{A0C0A5E5-A645-4DC8-821B-F6BEC96F503C}">
      <dgm:prSet phldrT="[Text]"/>
      <dgm:spPr/>
      <dgm:t>
        <a:bodyPr/>
        <a:lstStyle/>
        <a:p>
          <a:r>
            <a:rPr lang="en-US" err="1">
              <a:cs typeface="Calibri Light"/>
            </a:rPr>
            <a:t>Varhaiskasvatus</a:t>
          </a:r>
        </a:p>
      </dgm:t>
    </dgm:pt>
    <dgm:pt modelId="{0C4EB910-64F5-4754-BD37-F44AC1B3C925}" type="parTrans" cxnId="{E537928B-74CF-4AA9-A0E8-4D5816836970}">
      <dgm:prSet/>
      <dgm:spPr/>
      <dgm:t>
        <a:bodyPr/>
        <a:lstStyle/>
        <a:p>
          <a:endParaRPr lang="fi-FI"/>
        </a:p>
      </dgm:t>
    </dgm:pt>
    <dgm:pt modelId="{9466A9CC-B4AD-4DCB-99BE-2CEFF94D8211}" type="sibTrans" cxnId="{E537928B-74CF-4AA9-A0E8-4D5816836970}">
      <dgm:prSet/>
      <dgm:spPr/>
      <dgm:t>
        <a:bodyPr/>
        <a:lstStyle/>
        <a:p>
          <a:endParaRPr lang="fi-FI"/>
        </a:p>
      </dgm:t>
    </dgm:pt>
    <dgm:pt modelId="{9F0215E1-1C86-4265-A408-AAC910993812}">
      <dgm:prSet phldrT="[Text]"/>
      <dgm:spPr/>
      <dgm:t>
        <a:bodyPr/>
        <a:lstStyle/>
        <a:p>
          <a:r>
            <a:rPr lang="en-US" err="1">
              <a:cs typeface="Calibri Light"/>
            </a:rPr>
            <a:t>Kylän</a:t>
          </a:r>
          <a:r>
            <a:rPr lang="en-US">
              <a:cs typeface="Calibri Light"/>
            </a:rPr>
            <a:t> </a:t>
          </a:r>
          <a:r>
            <a:rPr lang="en-US" err="1">
              <a:cs typeface="Calibri Light"/>
            </a:rPr>
            <a:t>kattaus</a:t>
          </a:r>
        </a:p>
      </dgm:t>
    </dgm:pt>
    <dgm:pt modelId="{3A5C6009-35CC-47A7-AB1C-FB4986DAF284}" type="parTrans" cxnId="{E726C4DB-623A-43CA-AE3C-4BAD024E46D2}">
      <dgm:prSet/>
      <dgm:spPr/>
      <dgm:t>
        <a:bodyPr/>
        <a:lstStyle/>
        <a:p>
          <a:endParaRPr lang="fi-FI"/>
        </a:p>
      </dgm:t>
    </dgm:pt>
    <dgm:pt modelId="{C47E7475-1F77-456F-916B-615698D4D15B}" type="sibTrans" cxnId="{E726C4DB-623A-43CA-AE3C-4BAD024E46D2}">
      <dgm:prSet/>
      <dgm:spPr/>
      <dgm:t>
        <a:bodyPr/>
        <a:lstStyle/>
        <a:p>
          <a:endParaRPr lang="fi-FI"/>
        </a:p>
      </dgm:t>
    </dgm:pt>
    <dgm:pt modelId="{2D01D97F-548B-4865-B5D0-A0A85D067E3F}">
      <dgm:prSet phldrT="[Text]"/>
      <dgm:spPr/>
      <dgm:t>
        <a:bodyPr/>
        <a:lstStyle/>
        <a:p>
          <a:r>
            <a:rPr lang="en-US">
              <a:cs typeface="Calibri Light"/>
            </a:rPr>
            <a:t>3.sektori ja </a:t>
          </a:r>
          <a:r>
            <a:rPr lang="en-US" err="1">
              <a:cs typeface="Calibri Light"/>
            </a:rPr>
            <a:t>harrastetoiminta</a:t>
          </a:r>
        </a:p>
      </dgm:t>
    </dgm:pt>
    <dgm:pt modelId="{180ED63D-74E7-40A3-93D2-B3F4AB15610E}" type="parTrans" cxnId="{568201E3-6560-41EE-8C92-FFB9640C040D}">
      <dgm:prSet/>
      <dgm:spPr/>
      <dgm:t>
        <a:bodyPr/>
        <a:lstStyle/>
        <a:p>
          <a:endParaRPr lang="fi-FI"/>
        </a:p>
      </dgm:t>
    </dgm:pt>
    <dgm:pt modelId="{AF772F31-C4F7-4E88-B105-ACF7838FBF24}" type="sibTrans" cxnId="{568201E3-6560-41EE-8C92-FFB9640C040D}">
      <dgm:prSet/>
      <dgm:spPr/>
      <dgm:t>
        <a:bodyPr/>
        <a:lstStyle/>
        <a:p>
          <a:endParaRPr lang="fi-FI"/>
        </a:p>
      </dgm:t>
    </dgm:pt>
    <dgm:pt modelId="{F13C1927-34FA-44F8-A699-23318B0F8191}">
      <dgm:prSet phldrT="[Text]"/>
      <dgm:spPr/>
      <dgm:t>
        <a:bodyPr/>
        <a:lstStyle/>
        <a:p>
          <a:r>
            <a:rPr lang="en-US" dirty="0" err="1" smtClean="0">
              <a:cs typeface="Calibri Light"/>
            </a:rPr>
            <a:t>Toimiva</a:t>
          </a:r>
          <a:r>
            <a:rPr lang="en-US" dirty="0" smtClean="0">
              <a:cs typeface="Calibri Light"/>
            </a:rPr>
            <a:t> </a:t>
          </a:r>
          <a:r>
            <a:rPr lang="en-US" dirty="0" err="1" smtClean="0">
              <a:cs typeface="Calibri Light"/>
            </a:rPr>
            <a:t>arki</a:t>
          </a:r>
          <a:endParaRPr lang="en-US" dirty="0">
            <a:cs typeface="Calibri Light"/>
          </a:endParaRPr>
        </a:p>
      </dgm:t>
    </dgm:pt>
    <dgm:pt modelId="{52E368C1-7017-438C-81B0-581FF5B53CC1}" type="parTrans" cxnId="{BD38AACC-8408-4413-B1DB-07318888DCC3}">
      <dgm:prSet/>
      <dgm:spPr/>
      <dgm:t>
        <a:bodyPr/>
        <a:lstStyle/>
        <a:p>
          <a:endParaRPr lang="fi-FI"/>
        </a:p>
      </dgm:t>
    </dgm:pt>
    <dgm:pt modelId="{A5C9B73D-A270-4894-884E-4DC9D6E1D69E}" type="sibTrans" cxnId="{BD38AACC-8408-4413-B1DB-07318888DCC3}">
      <dgm:prSet/>
      <dgm:spPr/>
      <dgm:t>
        <a:bodyPr/>
        <a:lstStyle/>
        <a:p>
          <a:endParaRPr lang="fi-FI"/>
        </a:p>
      </dgm:t>
    </dgm:pt>
    <dgm:pt modelId="{822CA26F-4C1D-4999-BC34-975EF811A4A4}">
      <dgm:prSet phldrT="[Text]"/>
      <dgm:spPr/>
      <dgm:t>
        <a:bodyPr/>
        <a:lstStyle/>
        <a:p>
          <a:r>
            <a:rPr lang="en-US" dirty="0" err="1" smtClean="0">
              <a:cs typeface="Calibri Light"/>
            </a:rPr>
            <a:t>Yhteinen</a:t>
          </a:r>
          <a:r>
            <a:rPr lang="en-US" dirty="0" smtClean="0">
              <a:cs typeface="Calibri Light"/>
            </a:rPr>
            <a:t> </a:t>
          </a:r>
          <a:r>
            <a:rPr lang="en-US" dirty="0" err="1" smtClean="0">
              <a:cs typeface="Calibri Light"/>
            </a:rPr>
            <a:t>arvopohja</a:t>
          </a:r>
          <a:endParaRPr lang="en-US" dirty="0">
            <a:cs typeface="Calibri Light"/>
          </a:endParaRPr>
        </a:p>
      </dgm:t>
    </dgm:pt>
    <dgm:pt modelId="{996FDFC7-264F-4CA5-9F38-5FD127E91E38}" type="parTrans" cxnId="{9AB43080-1566-46D2-A6D5-453600365EB1}">
      <dgm:prSet/>
      <dgm:spPr/>
      <dgm:t>
        <a:bodyPr/>
        <a:lstStyle/>
        <a:p>
          <a:endParaRPr lang="fi-FI"/>
        </a:p>
      </dgm:t>
    </dgm:pt>
    <dgm:pt modelId="{DA1FBAD4-CF1D-4B4D-891E-D7A4A81D4A02}" type="sibTrans" cxnId="{9AB43080-1566-46D2-A6D5-453600365EB1}">
      <dgm:prSet/>
      <dgm:spPr/>
      <dgm:t>
        <a:bodyPr/>
        <a:lstStyle/>
        <a:p>
          <a:endParaRPr lang="fi-FI"/>
        </a:p>
      </dgm:t>
    </dgm:pt>
    <dgm:pt modelId="{CFA72053-7C4F-4E67-8579-4F2D5AD5D42B}">
      <dgm:prSet phldrT="[Text]"/>
      <dgm:spPr/>
      <dgm:t>
        <a:bodyPr/>
        <a:lstStyle/>
        <a:p>
          <a:r>
            <a:rPr lang="en-US" dirty="0" err="1" smtClean="0">
              <a:cs typeface="Calibri Light" panose="020F0302020204030204"/>
            </a:rPr>
            <a:t>Yhteisjohtajuus</a:t>
          </a:r>
          <a:endParaRPr lang="en-US" dirty="0">
            <a:cs typeface="Calibri Light" panose="020F0302020204030204"/>
          </a:endParaRPr>
        </a:p>
      </dgm:t>
    </dgm:pt>
    <dgm:pt modelId="{F0700CE8-6312-413E-A4BA-6A12F7AF4BFD}" type="parTrans" cxnId="{476ECBA2-4D7E-4187-BE0E-7466D605573D}">
      <dgm:prSet/>
      <dgm:spPr/>
      <dgm:t>
        <a:bodyPr/>
        <a:lstStyle/>
        <a:p>
          <a:endParaRPr lang="fi-FI"/>
        </a:p>
      </dgm:t>
    </dgm:pt>
    <dgm:pt modelId="{1B35E90B-1B78-4950-9C2A-D4B8E7CDD048}" type="sibTrans" cxnId="{476ECBA2-4D7E-4187-BE0E-7466D605573D}">
      <dgm:prSet/>
      <dgm:spPr/>
      <dgm:t>
        <a:bodyPr/>
        <a:lstStyle/>
        <a:p>
          <a:endParaRPr lang="fi-FI"/>
        </a:p>
      </dgm:t>
    </dgm:pt>
    <dgm:pt modelId="{D79831E3-B23F-443B-927F-A79C207572BD}">
      <dgm:prSet phldrT="[Text]"/>
      <dgm:spPr/>
      <dgm:t>
        <a:bodyPr/>
        <a:lstStyle/>
        <a:p>
          <a:endParaRPr lang="en-US" dirty="0">
            <a:cs typeface="Calibri Light" panose="020F0302020204030204"/>
          </a:endParaRPr>
        </a:p>
      </dgm:t>
    </dgm:pt>
    <dgm:pt modelId="{AC0D4D0B-A8DE-4E87-B5ED-5D201F195E35}" type="parTrans" cxnId="{96B1ABC2-8354-4E4A-86B2-9480E71CD2F6}">
      <dgm:prSet/>
      <dgm:spPr/>
      <dgm:t>
        <a:bodyPr/>
        <a:lstStyle/>
        <a:p>
          <a:endParaRPr lang="fi-FI"/>
        </a:p>
      </dgm:t>
    </dgm:pt>
    <dgm:pt modelId="{2DD7B7C3-8730-4F51-95B1-9F24C03E22E2}" type="sibTrans" cxnId="{96B1ABC2-8354-4E4A-86B2-9480E71CD2F6}">
      <dgm:prSet/>
      <dgm:spPr/>
      <dgm:t>
        <a:bodyPr/>
        <a:lstStyle/>
        <a:p>
          <a:endParaRPr lang="fi-FI"/>
        </a:p>
      </dgm:t>
    </dgm:pt>
    <dgm:pt modelId="{30BC2C47-0BA8-48D8-BB53-DA6A865BF04C}" type="pres">
      <dgm:prSet presAssocID="{D5E8BD63-AC07-4D05-A4D1-AE9EDFF85E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8FA9B13-9799-4216-9490-A4B4E9E0282F}" type="pres">
      <dgm:prSet presAssocID="{74166457-33CD-4B2F-BE72-94F9B2D8A2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1E1AFC9-2E98-4CF0-BC32-4E6FF2ED6593}" type="pres">
      <dgm:prSet presAssocID="{74166457-33CD-4B2F-BE72-94F9B2D8A28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7019883-F76B-4D44-9153-91B30C249470}" type="pres">
      <dgm:prSet presAssocID="{5234C147-5F68-4BF3-8DD0-E8C8963C16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EB51439-DD3C-40E3-A205-71231C0400EC}" type="pres">
      <dgm:prSet presAssocID="{5234C147-5F68-4BF3-8DD0-E8C8963C16E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7C72E01-B7B0-44C1-A7D2-FDED9FC3895B}" type="pres">
      <dgm:prSet presAssocID="{91589092-621D-4EEF-BA97-9774EC873D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747F141-CC61-46A5-B232-2F2EACAABBF1}" type="pres">
      <dgm:prSet presAssocID="{91589092-621D-4EEF-BA97-9774EC873D8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53A1E7B5-B36C-480D-8BD2-0B65F5348463}" type="presOf" srcId="{91589092-621D-4EEF-BA97-9774EC873D8A}" destId="{77C72E01-B7B0-44C1-A7D2-FDED9FC3895B}" srcOrd="0" destOrd="0" presId="urn:microsoft.com/office/officeart/2005/8/layout/vList2"/>
    <dgm:cxn modelId="{96B1ABC2-8354-4E4A-86B2-9480E71CD2F6}" srcId="{91589092-621D-4EEF-BA97-9774EC873D8A}" destId="{D79831E3-B23F-443B-927F-A79C207572BD}" srcOrd="4" destOrd="0" parTransId="{AC0D4D0B-A8DE-4E87-B5ED-5D201F195E35}" sibTransId="{2DD7B7C3-8730-4F51-95B1-9F24C03E22E2}"/>
    <dgm:cxn modelId="{B0623D47-BC9A-4E5C-91D3-F9A0416B8F28}" srcId="{91589092-621D-4EEF-BA97-9774EC873D8A}" destId="{AD5C8BA5-4AE6-43A9-9774-1EFB1CE6EB28}" srcOrd="1" destOrd="0" parTransId="{CCE644D9-0ED8-4814-BFA6-6A306CC516AB}" sibTransId="{3A061F61-EAF7-41F6-95D5-BF8D1B7E45A0}"/>
    <dgm:cxn modelId="{0D375390-7E36-4514-963C-E921C79CD377}" type="presOf" srcId="{822CA26F-4C1D-4999-BC34-975EF811A4A4}" destId="{EEB51439-DD3C-40E3-A205-71231C0400EC}" srcOrd="0" destOrd="1" presId="urn:microsoft.com/office/officeart/2005/8/layout/vList2"/>
    <dgm:cxn modelId="{568201E3-6560-41EE-8C92-FFB9640C040D}" srcId="{74166457-33CD-4B2F-BE72-94F9B2D8A287}" destId="{2D01D97F-548B-4865-B5D0-A0A85D067E3F}" srcOrd="5" destOrd="0" parTransId="{180ED63D-74E7-40A3-93D2-B3F4AB15610E}" sibTransId="{AF772F31-C4F7-4E88-B105-ACF7838FBF24}"/>
    <dgm:cxn modelId="{476ECBA2-4D7E-4187-BE0E-7466D605573D}" srcId="{91589092-621D-4EEF-BA97-9774EC873D8A}" destId="{CFA72053-7C4F-4E67-8579-4F2D5AD5D42B}" srcOrd="3" destOrd="0" parTransId="{F0700CE8-6312-413E-A4BA-6A12F7AF4BFD}" sibTransId="{1B35E90B-1B78-4950-9C2A-D4B8E7CDD048}"/>
    <dgm:cxn modelId="{A7226759-081D-4DD0-B6D1-1461A2078AE1}" type="presOf" srcId="{F13C1927-34FA-44F8-A699-23318B0F8191}" destId="{B747F141-CC61-46A5-B232-2F2EACAABBF1}" srcOrd="0" destOrd="0" presId="urn:microsoft.com/office/officeart/2005/8/layout/vList2"/>
    <dgm:cxn modelId="{2453C9CB-3EEA-437A-823C-64866FC03ACA}" type="presOf" srcId="{35B36143-5F39-4AA1-A9DC-8E57F9E06FE7}" destId="{B747F141-CC61-46A5-B232-2F2EACAABBF1}" srcOrd="0" destOrd="2" presId="urn:microsoft.com/office/officeart/2005/8/layout/vList2"/>
    <dgm:cxn modelId="{48935458-77A7-49AC-B7F7-10E8BED496D4}" type="presOf" srcId="{CFA72053-7C4F-4E67-8579-4F2D5AD5D42B}" destId="{B747F141-CC61-46A5-B232-2F2EACAABBF1}" srcOrd="0" destOrd="3" presId="urn:microsoft.com/office/officeart/2005/8/layout/vList2"/>
    <dgm:cxn modelId="{E6DDD94E-3BEB-4C73-B05C-26AF2DAA38CD}" srcId="{D5E8BD63-AC07-4D05-A4D1-AE9EDFF85EAA}" destId="{91589092-621D-4EEF-BA97-9774EC873D8A}" srcOrd="2" destOrd="0" parTransId="{963D6CCB-383C-4828-B3A8-ABFFDF5A150A}" sibTransId="{7E60A56F-25E1-4400-BFB4-ABC2957BEBD6}"/>
    <dgm:cxn modelId="{B4CCAA27-BF23-4EA5-AE7E-7E407B3AB25E}" type="presOf" srcId="{74166457-33CD-4B2F-BE72-94F9B2D8A287}" destId="{18FA9B13-9799-4216-9490-A4B4E9E0282F}" srcOrd="0" destOrd="0" presId="urn:microsoft.com/office/officeart/2005/8/layout/vList2"/>
    <dgm:cxn modelId="{3555403D-EC09-4F1E-BCB3-8B7FE3534B9F}" type="presOf" srcId="{D79831E3-B23F-443B-927F-A79C207572BD}" destId="{B747F141-CC61-46A5-B232-2F2EACAABBF1}" srcOrd="0" destOrd="4" presId="urn:microsoft.com/office/officeart/2005/8/layout/vList2"/>
    <dgm:cxn modelId="{E726C4DB-623A-43CA-AE3C-4BAD024E46D2}" srcId="{74166457-33CD-4B2F-BE72-94F9B2D8A287}" destId="{9F0215E1-1C86-4265-A408-AAC910993812}" srcOrd="4" destOrd="0" parTransId="{3A5C6009-35CC-47A7-AB1C-FB4986DAF284}" sibTransId="{C47E7475-1F77-456F-916B-615698D4D15B}"/>
    <dgm:cxn modelId="{1C3AA90A-CC12-4563-A51A-4F22A4738BBA}" type="presOf" srcId="{6E0498DB-2F3D-44FC-8061-3E2FDDF5FF39}" destId="{E1E1AFC9-2E98-4CF0-BC32-4E6FF2ED6593}" srcOrd="0" destOrd="0" presId="urn:microsoft.com/office/officeart/2005/8/layout/vList2"/>
    <dgm:cxn modelId="{A70EE14E-7893-4272-B485-30E5C0EF0FC8}" type="presOf" srcId="{AD5C8BA5-4AE6-43A9-9774-1EFB1CE6EB28}" destId="{B747F141-CC61-46A5-B232-2F2EACAABBF1}" srcOrd="0" destOrd="1" presId="urn:microsoft.com/office/officeart/2005/8/layout/vList2"/>
    <dgm:cxn modelId="{062D0CB0-4412-4151-8C92-1587DB373791}" type="presOf" srcId="{C9267C4E-3D29-43AF-AEED-C9195772F1DE}" destId="{E1E1AFC9-2E98-4CF0-BC32-4E6FF2ED6593}" srcOrd="0" destOrd="1" presId="urn:microsoft.com/office/officeart/2005/8/layout/vList2"/>
    <dgm:cxn modelId="{986487A7-2386-44F1-AE6D-7B35F417B719}" type="presOf" srcId="{5234C147-5F68-4BF3-8DD0-E8C8963C16E9}" destId="{17019883-F76B-4D44-9153-91B30C249470}" srcOrd="0" destOrd="0" presId="urn:microsoft.com/office/officeart/2005/8/layout/vList2"/>
    <dgm:cxn modelId="{6C7C2C0B-D6C6-4F30-8B80-5F328C2166EB}" type="presOf" srcId="{9F0215E1-1C86-4265-A408-AAC910993812}" destId="{E1E1AFC9-2E98-4CF0-BC32-4E6FF2ED6593}" srcOrd="0" destOrd="4" presId="urn:microsoft.com/office/officeart/2005/8/layout/vList2"/>
    <dgm:cxn modelId="{B91A8CE0-5A9F-4028-9EC1-99D50931F32B}" type="presOf" srcId="{7151224A-0D67-4AAF-8BEC-E7EAD7E0DE50}" destId="{E1E1AFC9-2E98-4CF0-BC32-4E6FF2ED6593}" srcOrd="0" destOrd="2" presId="urn:microsoft.com/office/officeart/2005/8/layout/vList2"/>
    <dgm:cxn modelId="{4B1D249C-5813-4646-874E-6C6B7DADCDF6}" srcId="{D5E8BD63-AC07-4D05-A4D1-AE9EDFF85EAA}" destId="{74166457-33CD-4B2F-BE72-94F9B2D8A287}" srcOrd="0" destOrd="0" parTransId="{2F403891-532E-4DD4-AFD7-B989C5AF5EB8}" sibTransId="{9E4D81AC-611A-4534-AB44-C46EA4559AA1}"/>
    <dgm:cxn modelId="{B57D3BC4-7ED7-41DB-8EF9-644C8D851051}" srcId="{74166457-33CD-4B2F-BE72-94F9B2D8A287}" destId="{6E0498DB-2F3D-44FC-8061-3E2FDDF5FF39}" srcOrd="0" destOrd="0" parTransId="{4580D9E0-9295-4EFC-A0A9-67C3225A9199}" sibTransId="{4C3ACE52-EA07-45F4-9536-42939146DDC9}"/>
    <dgm:cxn modelId="{1BE5ABC0-AC11-41DF-90EF-FB1AEC7C4C60}" type="presOf" srcId="{8CF4618B-1751-4324-BE6C-9848EEC79379}" destId="{EEB51439-DD3C-40E3-A205-71231C0400EC}" srcOrd="0" destOrd="0" presId="urn:microsoft.com/office/officeart/2005/8/layout/vList2"/>
    <dgm:cxn modelId="{3E05E745-D0A6-4AD5-A176-3BAA3FAA8864}" srcId="{74166457-33CD-4B2F-BE72-94F9B2D8A287}" destId="{7151224A-0D67-4AAF-8BEC-E7EAD7E0DE50}" srcOrd="2" destOrd="0" parTransId="{E0BAFE30-AE4A-42F0-BDB6-7FD6F575365F}" sibTransId="{DAD5B453-6FCA-48FC-AC27-3261DCE65D36}"/>
    <dgm:cxn modelId="{62377D1F-19A4-4425-A95B-82C80BA6E165}" type="presOf" srcId="{D5E8BD63-AC07-4D05-A4D1-AE9EDFF85EAA}" destId="{30BC2C47-0BA8-48D8-BB53-DA6A865BF04C}" srcOrd="0" destOrd="0" presId="urn:microsoft.com/office/officeart/2005/8/layout/vList2"/>
    <dgm:cxn modelId="{89A76060-5086-46D4-9B36-264B91BF440A}" srcId="{D5E8BD63-AC07-4D05-A4D1-AE9EDFF85EAA}" destId="{5234C147-5F68-4BF3-8DD0-E8C8963C16E9}" srcOrd="1" destOrd="0" parTransId="{C431E67A-D52A-4093-A0BF-543E046ED622}" sibTransId="{159F3AFD-0366-4FEC-A0DB-CF7F3C094FB1}"/>
    <dgm:cxn modelId="{9AB43080-1566-46D2-A6D5-453600365EB1}" srcId="{5234C147-5F68-4BF3-8DD0-E8C8963C16E9}" destId="{822CA26F-4C1D-4999-BC34-975EF811A4A4}" srcOrd="1" destOrd="0" parTransId="{996FDFC7-264F-4CA5-9F38-5FD127E91E38}" sibTransId="{DA1FBAD4-CF1D-4B4D-891E-D7A4A81D4A02}"/>
    <dgm:cxn modelId="{2EEC9970-A3B8-4174-8B66-85E696C6952F}" srcId="{91589092-621D-4EEF-BA97-9774EC873D8A}" destId="{35B36143-5F39-4AA1-A9DC-8E57F9E06FE7}" srcOrd="2" destOrd="0" parTransId="{75BBAAC4-DA2D-483E-B395-AB3E4D789A9D}" sibTransId="{BF15F25B-A2D2-46B1-82A5-EA98DD76BA61}"/>
    <dgm:cxn modelId="{BD38AACC-8408-4413-B1DB-07318888DCC3}" srcId="{91589092-621D-4EEF-BA97-9774EC873D8A}" destId="{F13C1927-34FA-44F8-A699-23318B0F8191}" srcOrd="0" destOrd="0" parTransId="{52E368C1-7017-438C-81B0-581FF5B53CC1}" sibTransId="{A5C9B73D-A270-4894-884E-4DC9D6E1D69E}"/>
    <dgm:cxn modelId="{F0B9719B-23B2-42F0-821E-876C027D4B01}" type="presOf" srcId="{A0C0A5E5-A645-4DC8-821B-F6BEC96F503C}" destId="{E1E1AFC9-2E98-4CF0-BC32-4E6FF2ED6593}" srcOrd="0" destOrd="3" presId="urn:microsoft.com/office/officeart/2005/8/layout/vList2"/>
    <dgm:cxn modelId="{C36B1331-F4D9-47DC-9BC8-3B1FBA53C789}" type="presOf" srcId="{2D01D97F-548B-4865-B5D0-A0A85D067E3F}" destId="{E1E1AFC9-2E98-4CF0-BC32-4E6FF2ED6593}" srcOrd="0" destOrd="5" presId="urn:microsoft.com/office/officeart/2005/8/layout/vList2"/>
    <dgm:cxn modelId="{951F7890-B1DA-4BCD-9B2B-E1FCB3D98AAB}" srcId="{74166457-33CD-4B2F-BE72-94F9B2D8A287}" destId="{C9267C4E-3D29-43AF-AEED-C9195772F1DE}" srcOrd="1" destOrd="0" parTransId="{B44DE34E-4797-4628-8415-F0D24A54F338}" sibTransId="{4EBBCD9C-C597-4D42-BE0F-6ABE80498077}"/>
    <dgm:cxn modelId="{BE8537EB-E5DB-4380-A0CB-2C6373E5228F}" srcId="{5234C147-5F68-4BF3-8DD0-E8C8963C16E9}" destId="{8CF4618B-1751-4324-BE6C-9848EEC79379}" srcOrd="0" destOrd="0" parTransId="{2E6818B9-3CD0-414A-AB6F-F21A017DDA83}" sibTransId="{F51F0792-3B07-442A-90EA-2F79CB0E5DFB}"/>
    <dgm:cxn modelId="{E537928B-74CF-4AA9-A0E8-4D5816836970}" srcId="{74166457-33CD-4B2F-BE72-94F9B2D8A287}" destId="{A0C0A5E5-A645-4DC8-821B-F6BEC96F503C}" srcOrd="3" destOrd="0" parTransId="{0C4EB910-64F5-4754-BD37-F44AC1B3C925}" sibTransId="{9466A9CC-B4AD-4DCB-99BE-2CEFF94D8211}"/>
    <dgm:cxn modelId="{382AB68B-EC48-421B-93BE-0D7E3DA427ED}" type="presParOf" srcId="{30BC2C47-0BA8-48D8-BB53-DA6A865BF04C}" destId="{18FA9B13-9799-4216-9490-A4B4E9E0282F}" srcOrd="0" destOrd="0" presId="urn:microsoft.com/office/officeart/2005/8/layout/vList2"/>
    <dgm:cxn modelId="{5C25D28C-D9F3-4136-80E8-C8BA82D49056}" type="presParOf" srcId="{30BC2C47-0BA8-48D8-BB53-DA6A865BF04C}" destId="{E1E1AFC9-2E98-4CF0-BC32-4E6FF2ED6593}" srcOrd="1" destOrd="0" presId="urn:microsoft.com/office/officeart/2005/8/layout/vList2"/>
    <dgm:cxn modelId="{A91C5EF0-80AC-44B7-BD61-677EF2C42EAC}" type="presParOf" srcId="{30BC2C47-0BA8-48D8-BB53-DA6A865BF04C}" destId="{17019883-F76B-4D44-9153-91B30C249470}" srcOrd="2" destOrd="0" presId="urn:microsoft.com/office/officeart/2005/8/layout/vList2"/>
    <dgm:cxn modelId="{B324D75B-B20B-49CB-9E31-D3FE0EBC970A}" type="presParOf" srcId="{30BC2C47-0BA8-48D8-BB53-DA6A865BF04C}" destId="{EEB51439-DD3C-40E3-A205-71231C0400EC}" srcOrd="3" destOrd="0" presId="urn:microsoft.com/office/officeart/2005/8/layout/vList2"/>
    <dgm:cxn modelId="{825E42ED-B992-4653-A2BA-73A7A6E64F66}" type="presParOf" srcId="{30BC2C47-0BA8-48D8-BB53-DA6A865BF04C}" destId="{77C72E01-B7B0-44C1-A7D2-FDED9FC3895B}" srcOrd="4" destOrd="0" presId="urn:microsoft.com/office/officeart/2005/8/layout/vList2"/>
    <dgm:cxn modelId="{F21EFF50-8D52-4D26-A02B-42D32FC64ED5}" type="presParOf" srcId="{30BC2C47-0BA8-48D8-BB53-DA6A865BF04C}" destId="{B747F141-CC61-46A5-B232-2F2EACAABBF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D024C-5E27-4C44-89A2-41F6BD5AABF8}">
      <dsp:nvSpPr>
        <dsp:cNvPr id="0" name=""/>
        <dsp:cNvSpPr/>
      </dsp:nvSpPr>
      <dsp:spPr>
        <a:xfrm rot="5400000">
          <a:off x="-246104" y="246182"/>
          <a:ext cx="1640699" cy="11484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err="1">
              <a:cs typeface="Calibri Light"/>
            </a:rPr>
            <a:t>Parakit</a:t>
          </a:r>
          <a:r>
            <a:rPr lang="en-US" sz="1800" kern="1200">
              <a:cs typeface="Calibri Light"/>
            </a:rPr>
            <a:t> pois</a:t>
          </a:r>
          <a:endParaRPr lang="en-US" sz="1800" kern="1200">
            <a:solidFill>
              <a:srgbClr val="010000"/>
            </a:solidFill>
            <a:latin typeface="Calibri Light"/>
            <a:cs typeface="Calibri Light"/>
          </a:endParaRPr>
        </a:p>
      </dsp:txBody>
      <dsp:txXfrm rot="-5400000">
        <a:off x="2" y="574322"/>
        <a:ext cx="1148489" cy="492210"/>
      </dsp:txXfrm>
    </dsp:sp>
    <dsp:sp modelId="{342E2C16-BC8C-4FD5-A08F-2474F721C623}">
      <dsp:nvSpPr>
        <dsp:cNvPr id="0" name=""/>
        <dsp:cNvSpPr/>
      </dsp:nvSpPr>
      <dsp:spPr>
        <a:xfrm rot="5400000">
          <a:off x="3908526" y="-2759959"/>
          <a:ext cx="1066454" cy="6586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cs typeface="Calibri Light"/>
            </a:rPr>
            <a:t>Musiikki,tekstiilityö</a:t>
          </a:r>
          <a:r>
            <a:rPr lang="en-US" sz="2000" kern="1200" dirty="0">
              <a:cs typeface="Calibri Light"/>
            </a:rPr>
            <a:t>  ja </a:t>
          </a:r>
          <a:r>
            <a:rPr lang="en-US" sz="2000" kern="1200" dirty="0" err="1">
              <a:cs typeface="Calibri Light"/>
            </a:rPr>
            <a:t>yksi</a:t>
          </a:r>
          <a:r>
            <a:rPr lang="en-US" sz="2000" kern="1200" dirty="0">
              <a:cs typeface="Calibri Light"/>
            </a:rPr>
            <a:t> </a:t>
          </a:r>
          <a:r>
            <a:rPr lang="en-US" sz="2000" kern="1200" dirty="0" err="1">
              <a:cs typeface="Calibri Light"/>
            </a:rPr>
            <a:t>perusopetusryhmä</a:t>
          </a:r>
          <a:r>
            <a:rPr lang="en-US" sz="2000" kern="1200" dirty="0">
              <a:cs typeface="Calibri Light"/>
            </a:rPr>
            <a:t> </a:t>
          </a:r>
          <a:r>
            <a:rPr lang="en-US" sz="2000" kern="1200" dirty="0" err="1" smtClean="0">
              <a:cs typeface="Calibri Light"/>
            </a:rPr>
            <a:t>sulautettiin</a:t>
          </a:r>
          <a:r>
            <a:rPr lang="en-US" sz="2000" kern="1200" dirty="0" smtClean="0">
              <a:cs typeface="Calibri Light"/>
            </a:rPr>
            <a:t> </a:t>
          </a:r>
          <a:r>
            <a:rPr lang="en-US" sz="2000" kern="1200" dirty="0" err="1" smtClean="0">
              <a:cs typeface="Calibri Light"/>
            </a:rPr>
            <a:t>muihin</a:t>
          </a:r>
          <a:r>
            <a:rPr lang="en-US" sz="2000" kern="1200" dirty="0" smtClean="0">
              <a:cs typeface="Calibri Light"/>
            </a:rPr>
            <a:t> </a:t>
          </a:r>
          <a:r>
            <a:rPr lang="en-US" sz="2000" kern="1200" dirty="0" err="1" smtClean="0">
              <a:cs typeface="Calibri Light"/>
            </a:rPr>
            <a:t>tiloihin</a:t>
          </a:r>
          <a:endParaRPr lang="en-US" sz="2000" kern="1200" dirty="0">
            <a:cs typeface="Calibri Ligh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cs typeface="Calibri Light"/>
            </a:rPr>
            <a:t>Käytävät</a:t>
          </a:r>
          <a:r>
            <a:rPr lang="en-US" sz="2000" kern="1200" dirty="0">
              <a:cs typeface="Calibri Light"/>
            </a:rPr>
            <a:t> ja </a:t>
          </a:r>
          <a:r>
            <a:rPr lang="en-US" sz="2000" kern="1200" dirty="0" err="1">
              <a:cs typeface="Calibri Light"/>
            </a:rPr>
            <a:t>väestönsuojakin</a:t>
          </a:r>
          <a:r>
            <a:rPr lang="en-US" sz="2000" kern="1200" dirty="0">
              <a:cs typeface="Calibri Light"/>
            </a:rPr>
            <a:t> </a:t>
          </a:r>
          <a:r>
            <a:rPr lang="en-US" sz="2000" kern="1200" dirty="0" err="1">
              <a:cs typeface="Calibri Light"/>
            </a:rPr>
            <a:t>tehokkaaseen</a:t>
          </a:r>
          <a:r>
            <a:rPr lang="en-US" sz="2000" kern="1200" dirty="0">
              <a:cs typeface="Calibri Light"/>
            </a:rPr>
            <a:t> </a:t>
          </a:r>
          <a:r>
            <a:rPr lang="en-US" sz="2000" kern="1200" dirty="0" err="1">
              <a:cs typeface="Calibri Light"/>
            </a:rPr>
            <a:t>käyttöön</a:t>
          </a:r>
          <a:endParaRPr lang="en-US" sz="2000" kern="1200" dirty="0">
            <a:cs typeface="Calibri Light"/>
          </a:endParaRPr>
        </a:p>
      </dsp:txBody>
      <dsp:txXfrm rot="-5400000">
        <a:off x="1148489" y="52138"/>
        <a:ext cx="6534468" cy="962334"/>
      </dsp:txXfrm>
    </dsp:sp>
    <dsp:sp modelId="{9263D48D-E65E-447A-AC55-9B26F1FDCEBC}">
      <dsp:nvSpPr>
        <dsp:cNvPr id="0" name=""/>
        <dsp:cNvSpPr/>
      </dsp:nvSpPr>
      <dsp:spPr>
        <a:xfrm rot="5400000">
          <a:off x="-246104" y="1693064"/>
          <a:ext cx="1640699" cy="11484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err="1">
              <a:cs typeface="Calibri Light"/>
            </a:rPr>
            <a:t>Kirjastoon</a:t>
          </a:r>
          <a:endParaRPr lang="en-US" sz="1800" kern="1200">
            <a:cs typeface="Calibri Light"/>
          </a:endParaRPr>
        </a:p>
      </dsp:txBody>
      <dsp:txXfrm rot="-5400000">
        <a:off x="2" y="2021204"/>
        <a:ext cx="1148489" cy="492210"/>
      </dsp:txXfrm>
    </dsp:sp>
    <dsp:sp modelId="{AF421F7E-4197-4DFC-8090-FE118AF778E0}">
      <dsp:nvSpPr>
        <dsp:cNvPr id="0" name=""/>
        <dsp:cNvSpPr/>
      </dsp:nvSpPr>
      <dsp:spPr>
        <a:xfrm rot="5400000">
          <a:off x="3908526" y="-1313077"/>
          <a:ext cx="1066454" cy="6586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err="1">
              <a:cs typeface="Calibri Light"/>
            </a:rPr>
            <a:t>Perusopetusryhmän</a:t>
          </a:r>
          <a:r>
            <a:rPr lang="en-US" sz="2000" kern="1200">
              <a:cs typeface="Calibri Light"/>
            </a:rPr>
            <a:t> </a:t>
          </a:r>
          <a:r>
            <a:rPr lang="en-US" sz="2000" kern="1200" err="1">
              <a:cs typeface="Calibri Light"/>
            </a:rPr>
            <a:t>kotipesä</a:t>
          </a:r>
          <a:r>
            <a:rPr lang="en-US" sz="2000" kern="1200">
              <a:cs typeface="Calibri Light"/>
            </a:rPr>
            <a:t>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>
              <a:cs typeface="Calibri Light"/>
            </a:rPr>
            <a:t> </a:t>
          </a:r>
          <a:r>
            <a:rPr lang="en-US" sz="2000" kern="1200" err="1">
              <a:cs typeface="Calibri Light"/>
            </a:rPr>
            <a:t>Ei</a:t>
          </a:r>
          <a:r>
            <a:rPr lang="en-US" sz="2000" kern="1200">
              <a:cs typeface="Calibri Light"/>
            </a:rPr>
            <a:t> </a:t>
          </a:r>
          <a:r>
            <a:rPr lang="en-US" sz="2000" kern="1200" err="1">
              <a:cs typeface="Calibri Light"/>
            </a:rPr>
            <a:t>omaa</a:t>
          </a:r>
          <a:r>
            <a:rPr lang="en-US" sz="2000" kern="1200">
              <a:cs typeface="Calibri Light"/>
            </a:rPr>
            <a:t> </a:t>
          </a:r>
          <a:r>
            <a:rPr lang="en-US" sz="2000" kern="1200" err="1">
              <a:cs typeface="Calibri Light"/>
            </a:rPr>
            <a:t>tilaa</a:t>
          </a:r>
          <a:r>
            <a:rPr lang="en-US" sz="2000" kern="1200">
              <a:cs typeface="Calibri Light"/>
            </a:rPr>
            <a:t> </a:t>
          </a:r>
          <a:r>
            <a:rPr lang="en-US" sz="2000" kern="1200" err="1">
              <a:cs typeface="Calibri Light"/>
            </a:rPr>
            <a:t>luokalla,opettajalla</a:t>
          </a:r>
          <a:r>
            <a:rPr lang="en-US" sz="2000" kern="1200">
              <a:cs typeface="Calibri Light"/>
            </a:rPr>
            <a:t> </a:t>
          </a:r>
          <a:r>
            <a:rPr lang="en-US" sz="2000" kern="1200" err="1">
              <a:cs typeface="Calibri Light"/>
            </a:rPr>
            <a:t>eikä</a:t>
          </a:r>
          <a:r>
            <a:rPr lang="en-US" sz="2000" kern="1200">
              <a:cs typeface="Calibri Light"/>
            </a:rPr>
            <a:t> </a:t>
          </a:r>
          <a:r>
            <a:rPr lang="en-US" sz="2000" kern="1200" err="1">
              <a:cs typeface="Calibri Light"/>
            </a:rPr>
            <a:t>kirjastonhoitajalla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err="1">
              <a:cs typeface="Calibri Light"/>
            </a:rPr>
            <a:t>Joustavuutta</a:t>
          </a:r>
        </a:p>
      </dsp:txBody>
      <dsp:txXfrm rot="-5400000">
        <a:off x="1148489" y="1499020"/>
        <a:ext cx="6534468" cy="962334"/>
      </dsp:txXfrm>
    </dsp:sp>
    <dsp:sp modelId="{14E09C43-0834-4800-A746-71585239A798}">
      <dsp:nvSpPr>
        <dsp:cNvPr id="0" name=""/>
        <dsp:cNvSpPr/>
      </dsp:nvSpPr>
      <dsp:spPr>
        <a:xfrm rot="5400000">
          <a:off x="-246104" y="3139945"/>
          <a:ext cx="1640699" cy="11484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cs typeface="Calibri Light"/>
            </a:rPr>
            <a:t> </a:t>
          </a:r>
          <a:r>
            <a:rPr lang="en-US" sz="1800" kern="1200" err="1">
              <a:cs typeface="Calibri Light"/>
            </a:rPr>
            <a:t>Liikuntasali</a:t>
          </a:r>
        </a:p>
      </dsp:txBody>
      <dsp:txXfrm rot="-5400000">
        <a:off x="2" y="3468085"/>
        <a:ext cx="1148489" cy="492210"/>
      </dsp:txXfrm>
    </dsp:sp>
    <dsp:sp modelId="{C3C369FD-E324-4B4A-A666-BBDA76DDC925}">
      <dsp:nvSpPr>
        <dsp:cNvPr id="0" name=""/>
        <dsp:cNvSpPr/>
      </dsp:nvSpPr>
      <dsp:spPr>
        <a:xfrm rot="5400000">
          <a:off x="3908526" y="133803"/>
          <a:ext cx="1066454" cy="6586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>
              <a:cs typeface="Calibri Light"/>
            </a:rPr>
            <a:t> </a:t>
          </a:r>
          <a:r>
            <a:rPr lang="en-US" sz="2000" kern="1200" err="1">
              <a:cs typeface="Calibri Light"/>
            </a:rPr>
            <a:t>Lilu-eskarit</a:t>
          </a:r>
          <a:r>
            <a:rPr lang="en-US" sz="2000" kern="1200">
              <a:cs typeface="Calibri Light"/>
            </a:rPr>
            <a:t> </a:t>
          </a:r>
          <a:r>
            <a:rPr lang="en-US" sz="2000" kern="1200" err="1">
              <a:cs typeface="Calibri Light"/>
            </a:rPr>
            <a:t>sijoitettiin</a:t>
          </a:r>
          <a:r>
            <a:rPr lang="en-US" sz="2000" kern="1200">
              <a:cs typeface="Calibri Light"/>
            </a:rPr>
            <a:t> </a:t>
          </a:r>
          <a:r>
            <a:rPr lang="en-US" sz="2000" kern="1200" err="1">
              <a:cs typeface="Calibri Light"/>
            </a:rPr>
            <a:t>ulos</a:t>
          </a:r>
          <a:r>
            <a:rPr lang="en-US" sz="2000" kern="1200">
              <a:cs typeface="Calibri Light"/>
            </a:rPr>
            <a:t> ja </a:t>
          </a:r>
          <a:r>
            <a:rPr lang="en-US" sz="2000" kern="1200" err="1">
              <a:cs typeface="Calibri Light"/>
            </a:rPr>
            <a:t>eteiseen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err="1">
              <a:cs typeface="Calibri Light"/>
            </a:rPr>
            <a:t>LiLu-kerholaiset</a:t>
          </a:r>
          <a:r>
            <a:rPr lang="en-US" sz="2000" kern="1200">
              <a:cs typeface="Calibri Light"/>
            </a:rPr>
            <a:t> </a:t>
          </a:r>
          <a:r>
            <a:rPr lang="en-US" sz="2000" kern="1200" err="1">
              <a:cs typeface="Calibri Light"/>
            </a:rPr>
            <a:t>pukuhuoneisiin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>
              <a:cs typeface="Calibri Light"/>
            </a:rPr>
            <a:t> </a:t>
          </a:r>
          <a:r>
            <a:rPr lang="en-US" sz="2000" kern="1200" err="1">
              <a:cs typeface="Calibri Light"/>
            </a:rPr>
            <a:t>Hiljaisuus</a:t>
          </a:r>
          <a:r>
            <a:rPr lang="en-US" sz="2000" kern="1200">
              <a:cs typeface="Calibri Light"/>
            </a:rPr>
            <a:t> </a:t>
          </a:r>
          <a:r>
            <a:rPr lang="en-US" sz="2000" kern="1200" err="1">
              <a:cs typeface="Calibri Light"/>
            </a:rPr>
            <a:t>keskellä</a:t>
          </a:r>
          <a:r>
            <a:rPr lang="en-US" sz="2000" kern="1200">
              <a:cs typeface="Calibri Light"/>
            </a:rPr>
            <a:t> </a:t>
          </a:r>
          <a:r>
            <a:rPr lang="en-US" sz="2000" kern="1200" err="1">
              <a:cs typeface="Calibri Light"/>
            </a:rPr>
            <a:t>päivää</a:t>
          </a:r>
          <a:r>
            <a:rPr lang="en-US" sz="2000" kern="1200">
              <a:cs typeface="Calibri Light"/>
            </a:rPr>
            <a:t> </a:t>
          </a:r>
          <a:r>
            <a:rPr lang="en-US" sz="2000" kern="1200" err="1">
              <a:cs typeface="Calibri Light"/>
            </a:rPr>
            <a:t>rajoitti</a:t>
          </a:r>
          <a:r>
            <a:rPr lang="en-US" sz="2000" kern="1200">
              <a:cs typeface="Calibri Light"/>
            </a:rPr>
            <a:t> </a:t>
          </a:r>
          <a:r>
            <a:rPr lang="en-US" sz="2000" kern="1200" err="1">
              <a:cs typeface="Calibri Light"/>
            </a:rPr>
            <a:t>käyttöä</a:t>
          </a:r>
          <a:endParaRPr lang="en-US" sz="2000" kern="1200">
            <a:cs typeface="Calibri Light"/>
          </a:endParaRPr>
        </a:p>
      </dsp:txBody>
      <dsp:txXfrm rot="-5400000">
        <a:off x="1148489" y="2945900"/>
        <a:ext cx="6534468" cy="962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A9B13-9799-4216-9490-A4B4E9E0282F}">
      <dsp:nvSpPr>
        <dsp:cNvPr id="0" name=""/>
        <dsp:cNvSpPr/>
      </dsp:nvSpPr>
      <dsp:spPr>
        <a:xfrm>
          <a:off x="0" y="92597"/>
          <a:ext cx="5403297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cs typeface="Calibri Light"/>
            </a:rPr>
            <a:t>Tilat</a:t>
          </a:r>
          <a:r>
            <a:rPr lang="en-US" sz="2100" kern="1200" dirty="0" smtClean="0">
              <a:cs typeface="Calibri Light"/>
            </a:rPr>
            <a:t> </a:t>
          </a:r>
          <a:endParaRPr lang="en-US" sz="2100" kern="1200" dirty="0">
            <a:cs typeface="Calibri Light"/>
          </a:endParaRPr>
        </a:p>
      </dsp:txBody>
      <dsp:txXfrm>
        <a:off x="24588" y="117185"/>
        <a:ext cx="5354121" cy="454509"/>
      </dsp:txXfrm>
    </dsp:sp>
    <dsp:sp modelId="{E1E1AFC9-2E98-4CF0-BC32-4E6FF2ED6593}">
      <dsp:nvSpPr>
        <dsp:cNvPr id="0" name=""/>
        <dsp:cNvSpPr/>
      </dsp:nvSpPr>
      <dsp:spPr>
        <a:xfrm>
          <a:off x="0" y="596282"/>
          <a:ext cx="5403297" cy="165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55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err="1">
              <a:cs typeface="Calibri Light"/>
            </a:rPr>
            <a:t>Kirjasto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err="1">
              <a:cs typeface="Calibri Light"/>
            </a:rPr>
            <a:t>Jälkkäri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err="1">
              <a:cs typeface="Calibri Light"/>
            </a:rPr>
            <a:t>Peusopetus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err="1">
              <a:cs typeface="Calibri Light"/>
            </a:rPr>
            <a:t>Varhaiskasvatus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err="1">
              <a:cs typeface="Calibri Light"/>
            </a:rPr>
            <a:t>Kylän</a:t>
          </a:r>
          <a:r>
            <a:rPr lang="en-US" sz="1600" kern="1200">
              <a:cs typeface="Calibri Light"/>
            </a:rPr>
            <a:t> </a:t>
          </a:r>
          <a:r>
            <a:rPr lang="en-US" sz="1600" kern="1200" err="1">
              <a:cs typeface="Calibri Light"/>
            </a:rPr>
            <a:t>kattaus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>
              <a:cs typeface="Calibri Light"/>
            </a:rPr>
            <a:t>3.sektori ja </a:t>
          </a:r>
          <a:r>
            <a:rPr lang="en-US" sz="1600" kern="1200" err="1">
              <a:cs typeface="Calibri Light"/>
            </a:rPr>
            <a:t>harrastetoiminta</a:t>
          </a:r>
        </a:p>
      </dsp:txBody>
      <dsp:txXfrm>
        <a:off x="0" y="596282"/>
        <a:ext cx="5403297" cy="1651860"/>
      </dsp:txXfrm>
    </dsp:sp>
    <dsp:sp modelId="{17019883-F76B-4D44-9153-91B30C249470}">
      <dsp:nvSpPr>
        <dsp:cNvPr id="0" name=""/>
        <dsp:cNvSpPr/>
      </dsp:nvSpPr>
      <dsp:spPr>
        <a:xfrm>
          <a:off x="0" y="2248142"/>
          <a:ext cx="5403297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err="1">
              <a:cs typeface="Calibri Light"/>
            </a:rPr>
            <a:t>Tavoitteet</a:t>
          </a:r>
        </a:p>
      </dsp:txBody>
      <dsp:txXfrm>
        <a:off x="24588" y="2272730"/>
        <a:ext cx="5354121" cy="454509"/>
      </dsp:txXfrm>
    </dsp:sp>
    <dsp:sp modelId="{EEB51439-DD3C-40E3-A205-71231C0400EC}">
      <dsp:nvSpPr>
        <dsp:cNvPr id="0" name=""/>
        <dsp:cNvSpPr/>
      </dsp:nvSpPr>
      <dsp:spPr>
        <a:xfrm>
          <a:off x="0" y="2751827"/>
          <a:ext cx="5403297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55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>
              <a:cs typeface="Calibri Light"/>
            </a:rPr>
            <a:t>OPS ja </a:t>
          </a:r>
          <a:r>
            <a:rPr lang="en-US" sz="1600" kern="1200" dirty="0" err="1" smtClean="0">
              <a:cs typeface="Calibri Light"/>
            </a:rPr>
            <a:t>varhaiskasvatussuunnitelma</a:t>
          </a:r>
          <a:endParaRPr lang="en-US" sz="1600" kern="1200" dirty="0">
            <a:cs typeface="Calibri Ligh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cs typeface="Calibri Light"/>
            </a:rPr>
            <a:t>Yhteinen</a:t>
          </a:r>
          <a:r>
            <a:rPr lang="en-US" sz="1600" kern="1200" dirty="0" smtClean="0">
              <a:cs typeface="Calibri Light"/>
            </a:rPr>
            <a:t> </a:t>
          </a:r>
          <a:r>
            <a:rPr lang="en-US" sz="1600" kern="1200" dirty="0" err="1" smtClean="0">
              <a:cs typeface="Calibri Light"/>
            </a:rPr>
            <a:t>arvopohja</a:t>
          </a:r>
          <a:endParaRPr lang="en-US" sz="1600" kern="1200" dirty="0">
            <a:cs typeface="Calibri Light"/>
          </a:endParaRPr>
        </a:p>
      </dsp:txBody>
      <dsp:txXfrm>
        <a:off x="0" y="2751827"/>
        <a:ext cx="5403297" cy="554242"/>
      </dsp:txXfrm>
    </dsp:sp>
    <dsp:sp modelId="{77C72E01-B7B0-44C1-A7D2-FDED9FC3895B}">
      <dsp:nvSpPr>
        <dsp:cNvPr id="0" name=""/>
        <dsp:cNvSpPr/>
      </dsp:nvSpPr>
      <dsp:spPr>
        <a:xfrm>
          <a:off x="0" y="3306069"/>
          <a:ext cx="5403297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cs typeface="Calibri Light" panose="020F0302020204030204"/>
            </a:rPr>
            <a:t>Toimintakulttuuri</a:t>
          </a:r>
          <a:endParaRPr lang="en-US" sz="2100" kern="1200" dirty="0">
            <a:cs typeface="Calibri Light" panose="020F0302020204030204"/>
          </a:endParaRPr>
        </a:p>
      </dsp:txBody>
      <dsp:txXfrm>
        <a:off x="24588" y="3330657"/>
        <a:ext cx="5354121" cy="454509"/>
      </dsp:txXfrm>
    </dsp:sp>
    <dsp:sp modelId="{B747F141-CC61-46A5-B232-2F2EACAABBF1}">
      <dsp:nvSpPr>
        <dsp:cNvPr id="0" name=""/>
        <dsp:cNvSpPr/>
      </dsp:nvSpPr>
      <dsp:spPr>
        <a:xfrm>
          <a:off x="0" y="3809754"/>
          <a:ext cx="5403297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55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cs typeface="Calibri Light"/>
            </a:rPr>
            <a:t>Toimiva</a:t>
          </a:r>
          <a:r>
            <a:rPr lang="en-US" sz="1600" kern="1200" dirty="0" smtClean="0">
              <a:cs typeface="Calibri Light"/>
            </a:rPr>
            <a:t> </a:t>
          </a:r>
          <a:r>
            <a:rPr lang="en-US" sz="1600" kern="1200" dirty="0" err="1" smtClean="0">
              <a:cs typeface="Calibri Light"/>
            </a:rPr>
            <a:t>arki</a:t>
          </a:r>
          <a:endParaRPr lang="en-US" sz="1600" kern="1200" dirty="0">
            <a:cs typeface="Calibri Ligh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cs typeface="Calibri Light"/>
            </a:rPr>
            <a:t>Pedagogiikka</a:t>
          </a:r>
          <a:r>
            <a:rPr lang="en-US" sz="1600" kern="1200" dirty="0" smtClean="0">
              <a:cs typeface="Calibri Light"/>
            </a:rPr>
            <a:t> </a:t>
          </a:r>
          <a:endParaRPr lang="en-US" sz="1600" kern="1200" dirty="0">
            <a:cs typeface="Calibri Ligh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cs typeface="Calibri Light" panose="020F0302020204030204"/>
            </a:rPr>
            <a:t>Työjärjestykset</a:t>
          </a:r>
          <a:endParaRPr lang="en-US" sz="1600" kern="1200" dirty="0">
            <a:cs typeface="Calibri Light" panose="020F030202020403020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cs typeface="Calibri Light" panose="020F0302020204030204"/>
            </a:rPr>
            <a:t>Yhteisjohtajuus</a:t>
          </a:r>
          <a:endParaRPr lang="en-US" sz="1600" kern="1200" dirty="0">
            <a:cs typeface="Calibri Light" panose="020F030202020403020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>
            <a:cs typeface="Calibri Light" panose="020F0302020204030204"/>
          </a:endParaRPr>
        </a:p>
      </dsp:txBody>
      <dsp:txXfrm>
        <a:off x="0" y="3809754"/>
        <a:ext cx="5403297" cy="1369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1FE09-F230-4AA0-8F77-1C307E7A286A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265E7-687B-410D-ACBA-EE7D64DF7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930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265E7-687B-410D-ACBA-EE7D64DF7B5F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87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7731-5D1E-4AA0-83AC-DE81E8EEB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14E88-66C1-4FF6-9BBF-814C34E63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ED305-0E2B-4702-B8B4-E37AB748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C4A-B0CB-4B2B-B6E4-DDA551988DA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4F0C6-8BCB-45D8-A29A-7C8A858E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FC65-0FD7-4937-8F14-EF0D6BB4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CCD-E531-46F4-AD66-07D1D573FA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7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7829-F549-4905-8349-DCF81FD5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7C629-D497-4199-A91C-ADC6A7A87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9B5EB-4ABD-4A7E-B4A6-7D050077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C4A-B0CB-4B2B-B6E4-DDA551988DA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2D3E2-0B9C-4BBF-9B17-2B4CE44A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5AF1-43D0-40A5-B39E-4C2A8125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CCD-E531-46F4-AD66-07D1D573FA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13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6350C-2252-4E52-8256-EB2932DFF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3F03C-68AF-4EDC-BC1A-1F0090244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CE233-BD11-4013-9CD9-325B0783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C4A-B0CB-4B2B-B6E4-DDA551988DA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995C1-16AB-4CCB-BB4C-2BDF7218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A1D2C-874B-4BA9-A034-41EFF61B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CCD-E531-46F4-AD66-07D1D573FA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94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B2D1-6A67-4F1E-A832-8C16C7D3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30D2-8B53-4B8A-9021-9B8C357D4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E9C7F-CCA0-4F39-9496-0392F007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C4A-B0CB-4B2B-B6E4-DDA551988DA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9208F-E389-42F1-B20F-C37245A1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C643D-7550-4E05-A337-2B57CDFC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CCD-E531-46F4-AD66-07D1D573FA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990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2246-AE5C-4A1E-BBBA-EA9FC0A1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45D6F-E9C5-4707-8D29-BD956FE5A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30321-89DB-45FB-9BE2-5962F99A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C4A-B0CB-4B2B-B6E4-DDA551988DA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7F73A-C50E-412D-B7C7-D55835CD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059E-1C80-4FC0-A37B-06D0A00A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CCD-E531-46F4-AD66-07D1D573FA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1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DBB1-DCF8-4159-BACA-9E11AF8D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3725-0254-465E-8CD7-B4C23F3D6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95CBB-46DD-4AE0-BEB6-E104986F2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86755-943A-432A-A9E6-8506BA75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C4A-B0CB-4B2B-B6E4-DDA551988DA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EE0B4-1BD4-41FF-A489-EE618BA9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20FB8-CF56-4D97-815D-E376991E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CCD-E531-46F4-AD66-07D1D573FA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22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E1EC-2279-4A99-A736-3791590E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5469C-5F68-470E-AF7E-01B445213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12524-ABAF-4B0A-A717-D18DC3BF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D0E84-7322-46FA-9CB1-59EB89D62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3BBC72-DF99-43D3-8820-D0D96BA8A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C96D4-2A95-4587-A199-E0A5AE31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C4A-B0CB-4B2B-B6E4-DDA551988DA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BAB5C-0ABF-4AB1-A7CF-792F6577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E4F71-0777-4243-927F-E6AF976F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CCD-E531-46F4-AD66-07D1D573FA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76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1B54-CCFF-4AFC-9F68-CB5CD5B8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1A858-0777-4238-A402-9596F9A2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C4A-B0CB-4B2B-B6E4-DDA551988DA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9AC58-F6C0-4DD1-8EF2-B1C44266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FED89-B518-41C8-AE50-87CB8176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CCD-E531-46F4-AD66-07D1D573FA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33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6BC71C-1244-4FB0-BD72-9437B5D1A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C4A-B0CB-4B2B-B6E4-DDA551988DA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5AB1D-F2C9-4630-A1AA-7A495172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FD2B0-9BD6-422D-9618-21122BBB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CCD-E531-46F4-AD66-07D1D573FA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399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E26B-1C5B-4F41-95C5-8C74B4F6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19AB-68B8-4DD1-BED8-2682EDF43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0E584-17BE-4B42-97E1-BA806DD4E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CCC4E-F3DA-4709-B107-6F13C4EA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C4A-B0CB-4B2B-B6E4-DDA551988DA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AE039-3CE5-4BF2-8D4E-1669EC05C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178AE-F878-49A9-8988-786C63AC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CCD-E531-46F4-AD66-07D1D573FA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73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8A1D-E482-4314-A55D-3420E08C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B311F-E9E2-4F68-9F4E-92A018B9D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B7170-F24E-478F-8693-E215E2FD9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6957F-F012-412F-A8D7-9EDAF6C1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C4A-B0CB-4B2B-B6E4-DDA551988DA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4075F-DD99-4CBC-8899-9DD25D36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9A0EF-5CB4-4E6D-980B-B2368DC7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1CCD-E531-46F4-AD66-07D1D573FA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546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7E171-E3D1-4D2A-BFF6-F602D64D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E471F-339A-4077-AE4F-6EADCDBD1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56971-B282-4EF8-9415-D2AAF7E86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BC4A-B0CB-4B2B-B6E4-DDA551988DA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32BC9-1638-4A06-97A8-2D4FC933A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C59AC-CE67-4157-B51C-B74BE5A34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81CCD-E531-46F4-AD66-07D1D573FA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14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A picture containing outdoor, grass, tree, ground&#10;&#10;Description generated with very high confidence"/>
          <p:cNvPicPr>
            <a:picLocks noChangeAspect="1"/>
          </p:cNvPicPr>
          <p:nvPr/>
        </p:nvPicPr>
        <p:blipFill rotWithShape="1">
          <a:blip r:embed="rId2"/>
          <a:srcRect t="3785" b="11946"/>
          <a:stretch/>
        </p:blipFill>
        <p:spPr>
          <a:xfrm>
            <a:off x="20" y="711570"/>
            <a:ext cx="12191980" cy="5434869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err="1"/>
              <a:t>Remonttia</a:t>
            </a:r>
            <a:endParaRPr lang="en-US" sz="4000">
              <a:cs typeface="Calibri Light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err="1"/>
              <a:t>Lukuvuosi</a:t>
            </a:r>
            <a:r>
              <a:rPr lang="en-US" sz="2000"/>
              <a:t> 2019 – 2020</a:t>
            </a:r>
            <a:endParaRPr lang="en-US" sz="2000">
              <a:cs typeface="Calibri"/>
            </a:endParaRPr>
          </a:p>
          <a:p>
            <a:pPr marL="0" indent="0" algn="ctr">
              <a:buNone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6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i-FI" sz="1100" b="1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fi-FI" sz="110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79C67C-8DB4-450F-92DF-FB6E7C2DE928}"/>
              </a:ext>
            </a:extLst>
          </p:cNvPr>
          <p:cNvSpPr txBox="1"/>
          <p:nvPr/>
        </p:nvSpPr>
        <p:spPr>
          <a:xfrm>
            <a:off x="339306" y="1273834"/>
            <a:ext cx="6970143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  <a:p>
            <a:r>
              <a:rPr lang="en-US" sz="2800" dirty="0" err="1">
                <a:cs typeface="Calibri"/>
              </a:rPr>
              <a:t>Lukuvuosi</a:t>
            </a:r>
            <a:r>
              <a:rPr lang="en-US" sz="2800" dirty="0">
                <a:cs typeface="Calibri"/>
              </a:rPr>
              <a:t> 2019 - 2020</a:t>
            </a:r>
          </a:p>
          <a:p>
            <a:endParaRPr lang="en-US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cs typeface="Calibri"/>
              </a:rPr>
              <a:t>Y</a:t>
            </a:r>
            <a:r>
              <a:rPr lang="en-US" sz="2800" dirty="0" err="1" smtClean="0">
                <a:cs typeface="Calibri"/>
              </a:rPr>
              <a:t>hteiset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aikuiset</a:t>
            </a:r>
            <a:r>
              <a:rPr lang="en-US" sz="2800" dirty="0">
                <a:cs typeface="Calibri"/>
              </a:rPr>
              <a:t> ja </a:t>
            </a:r>
            <a:r>
              <a:rPr lang="en-US" sz="2800" dirty="0" err="1" smtClean="0">
                <a:cs typeface="Calibri"/>
              </a:rPr>
              <a:t>lapset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dirty="0" err="1" smtClean="0">
                <a:cs typeface="Calibri"/>
              </a:rPr>
              <a:t>koko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dirty="0" err="1" smtClean="0">
                <a:cs typeface="Calibri"/>
              </a:rPr>
              <a:t>talossa</a:t>
            </a:r>
            <a:endParaRPr lang="en-US" sz="2800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 smtClean="0">
                <a:cs typeface="Calibri"/>
              </a:rPr>
              <a:t>Alkupolku</a:t>
            </a:r>
            <a:r>
              <a:rPr lang="en-US" sz="2800" dirty="0" smtClean="0">
                <a:cs typeface="Calibri"/>
              </a:rPr>
              <a:t>, </a:t>
            </a:r>
            <a:r>
              <a:rPr lang="en-US" sz="2800" dirty="0" err="1" smtClean="0">
                <a:cs typeface="Calibri"/>
              </a:rPr>
              <a:t>fyysinen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läheisyys</a:t>
            </a:r>
            <a:r>
              <a:rPr lang="en-US" sz="2800" dirty="0">
                <a:cs typeface="Calibri"/>
              </a:rPr>
              <a:t> ja </a:t>
            </a:r>
            <a:r>
              <a:rPr lang="en-US" sz="2800" dirty="0" err="1">
                <a:cs typeface="Calibri"/>
              </a:rPr>
              <a:t>yhteinen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aikataulu</a:t>
            </a:r>
            <a:endParaRPr lang="en-US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cs typeface="Calibri"/>
              </a:rPr>
              <a:t>Välitunnit</a:t>
            </a:r>
            <a:r>
              <a:rPr lang="en-US" sz="2800" dirty="0">
                <a:cs typeface="Calibri"/>
              </a:rPr>
              <a:t> ja -</a:t>
            </a:r>
            <a:r>
              <a:rPr lang="en-US" sz="2800" dirty="0" err="1">
                <a:cs typeface="Calibri"/>
              </a:rPr>
              <a:t>alueet</a:t>
            </a:r>
            <a:endParaRPr lang="en-US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cs typeface="Calibri"/>
              </a:rPr>
              <a:t>Ilmiöpohjainen</a:t>
            </a:r>
            <a:r>
              <a:rPr lang="en-US" sz="2800" dirty="0">
                <a:cs typeface="Calibri"/>
              </a:rPr>
              <a:t> ja </a:t>
            </a:r>
            <a:r>
              <a:rPr lang="en-US" sz="2800" dirty="0" err="1">
                <a:cs typeface="Calibri"/>
              </a:rPr>
              <a:t>toiminnallinen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oppiminen</a:t>
            </a:r>
            <a:endParaRPr lang="en-US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cs typeface="Calibri"/>
              </a:rPr>
              <a:t>Kalusteiden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yhdenmukaistaminen</a:t>
            </a:r>
            <a:r>
              <a:rPr lang="en-US" sz="2800" dirty="0"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Rekrytointi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cs typeface="Calibri"/>
              </a:rPr>
              <a:t>Yhdenvertaisuus</a:t>
            </a:r>
            <a:r>
              <a:rPr lang="en-US" sz="2800" dirty="0">
                <a:cs typeface="Calibri"/>
              </a:rPr>
              <a:t> ja </a:t>
            </a:r>
            <a:r>
              <a:rPr lang="en-US" sz="2800" dirty="0" err="1">
                <a:cs typeface="Calibri"/>
              </a:rPr>
              <a:t>joustavuus</a:t>
            </a:r>
            <a:endParaRPr lang="en-US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 smtClean="0">
                <a:cs typeface="Calibri"/>
              </a:rPr>
              <a:t>Sitoutuminen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ja </a:t>
            </a:r>
            <a:r>
              <a:rPr lang="en-US" sz="2800" dirty="0" err="1" smtClean="0">
                <a:cs typeface="Calibri"/>
              </a:rPr>
              <a:t>omaehtoisuus</a:t>
            </a:r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6" name="Kuva 5" descr="A close up of a map&#10;&#10;Description generated with high confidence"/>
          <p:cNvPicPr>
            <a:picLocks noChangeAspect="1"/>
          </p:cNvPicPr>
          <p:nvPr/>
        </p:nvPicPr>
        <p:blipFill rotWithShape="1">
          <a:blip r:embed="rId4"/>
          <a:srcRect t="2120" r="-1" b="8147"/>
          <a:stretch/>
        </p:blipFill>
        <p:spPr>
          <a:xfrm rot="17820000">
            <a:off x="6530518" y="1516762"/>
            <a:ext cx="5696882" cy="3855950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23403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A group of people in a forest&#10;&#10;Description generated with very high confidence"/>
          <p:cNvPicPr>
            <a:picLocks noChangeAspect="1"/>
          </p:cNvPicPr>
          <p:nvPr/>
        </p:nvPicPr>
        <p:blipFill rotWithShape="1">
          <a:blip r:embed="rId2"/>
          <a:srcRect l="17204" r="17205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5" name="Kuva 4" descr="A construction site&#10;&#10;Description generated with very high confidence"/>
          <p:cNvPicPr>
            <a:picLocks noChangeAspect="1"/>
          </p:cNvPicPr>
          <p:nvPr/>
        </p:nvPicPr>
        <p:blipFill rotWithShape="1">
          <a:blip r:embed="rId3"/>
          <a:srcRect t="21868" r="-2" b="21867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C3AF6B-79EB-4977-92C2-5FBB59335816}"/>
              </a:ext>
            </a:extLst>
          </p:cNvPr>
          <p:cNvSpPr txBox="1"/>
          <p:nvPr/>
        </p:nvSpPr>
        <p:spPr>
          <a:xfrm>
            <a:off x="885645" y="1144438"/>
            <a:ext cx="4439728" cy="53091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400" b="1" dirty="0">
              <a:cs typeface="Calibri"/>
            </a:endParaRPr>
          </a:p>
          <a:p>
            <a:r>
              <a:rPr lang="en-US" sz="2800" b="1" dirty="0" err="1">
                <a:cs typeface="Calibri"/>
              </a:rPr>
              <a:t>Haasteita</a:t>
            </a:r>
            <a:r>
              <a:rPr lang="en-US" sz="2800" b="1" dirty="0">
                <a:cs typeface="Calibri"/>
              </a:rPr>
              <a:t> lv 19- 20</a:t>
            </a:r>
          </a:p>
          <a:p>
            <a:endParaRPr lang="en-US" sz="32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err="1" smtClean="0">
                <a:cs typeface="Calibri"/>
              </a:rPr>
              <a:t>Tiedottaminen</a:t>
            </a:r>
            <a:r>
              <a:rPr lang="en-US" sz="3200" dirty="0"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cs typeface="Calibri"/>
              </a:rPr>
              <a:t>Tradition </a:t>
            </a:r>
            <a:r>
              <a:rPr lang="en-US" sz="3200" dirty="0" err="1">
                <a:cs typeface="Calibri"/>
              </a:rPr>
              <a:t>muuttaminen</a:t>
            </a:r>
            <a:endParaRPr lang="en-US" sz="32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err="1">
                <a:cs typeface="Calibri"/>
              </a:rPr>
              <a:t>Ennakkoluulot</a:t>
            </a:r>
            <a:endParaRPr lang="en-US" sz="32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err="1">
                <a:cs typeface="Calibri"/>
              </a:rPr>
              <a:t>Tiimien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muodostus</a:t>
            </a:r>
            <a:endParaRPr lang="en-US" sz="32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err="1" smtClean="0">
                <a:cs typeface="Calibri"/>
              </a:rPr>
              <a:t>Yhteisjohtajuus</a:t>
            </a:r>
            <a:endParaRPr lang="en-US" sz="3200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err="1">
                <a:cs typeface="Calibri"/>
              </a:rPr>
              <a:t>Aikataulutus</a:t>
            </a:r>
            <a:endParaRPr lang="en-US" sz="32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endParaRPr lang="en-US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664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397" r="20398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E5ACF32F-4B98-4C80-ACB5-AC931321D4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008137"/>
              </p:ext>
            </p:extLst>
          </p:nvPr>
        </p:nvGraphicFramePr>
        <p:xfrm>
          <a:off x="841092" y="1393837"/>
          <a:ext cx="5403297" cy="527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16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A picture containing outdoor, grass, tree, ground&#10;&#10;Description generated with very high confidence"/>
          <p:cNvPicPr>
            <a:picLocks noChangeAspect="1"/>
          </p:cNvPicPr>
          <p:nvPr/>
        </p:nvPicPr>
        <p:blipFill rotWithShape="1">
          <a:blip r:embed="rId2"/>
          <a:srcRect t="3785" b="11946"/>
          <a:stretch/>
        </p:blipFill>
        <p:spPr>
          <a:xfrm>
            <a:off x="20" y="711570"/>
            <a:ext cx="12191980" cy="5434869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22021" y="3102535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err="1"/>
              <a:t>Remontti</a:t>
            </a:r>
            <a:r>
              <a:rPr lang="en-US" sz="4000"/>
              <a:t> </a:t>
            </a:r>
            <a:r>
              <a:rPr lang="en-US" sz="4000" err="1"/>
              <a:t>jatkuu</a:t>
            </a:r>
            <a:endParaRPr lang="en-US" sz="4000" err="1">
              <a:cs typeface="Calibri Light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err="1"/>
              <a:t>Lukuvuosi</a:t>
            </a:r>
            <a:r>
              <a:rPr lang="en-US" sz="2000"/>
              <a:t> 2018 – 2019</a:t>
            </a:r>
            <a:endParaRPr lang="en-US" sz="2000">
              <a:cs typeface="Calibri"/>
            </a:endParaRPr>
          </a:p>
          <a:p>
            <a:pPr marL="0" indent="0" algn="ctr">
              <a:buNone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1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A picture containing outdoor, grass, tree, ground&#10;&#10;Description generated with very high confidence"/>
          <p:cNvPicPr>
            <a:picLocks noChangeAspect="1"/>
          </p:cNvPicPr>
          <p:nvPr/>
        </p:nvPicPr>
        <p:blipFill rotWithShape="1">
          <a:blip r:embed="rId2"/>
          <a:srcRect t="3785" b="11946"/>
          <a:stretch/>
        </p:blipFill>
        <p:spPr>
          <a:xfrm>
            <a:off x="20" y="711570"/>
            <a:ext cx="12191980" cy="5434869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79530" y="3174422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err="1"/>
              <a:t>Yhdessä</a:t>
            </a:r>
            <a:r>
              <a:rPr lang="en-US" sz="4000"/>
              <a:t> </a:t>
            </a:r>
            <a:r>
              <a:rPr lang="en-US" sz="4000" err="1"/>
              <a:t>eteenpäin</a:t>
            </a:r>
            <a:r>
              <a:rPr lang="en-US" sz="4000"/>
              <a:t> </a:t>
            </a:r>
            <a:endParaRPr lang="en-US" sz="4000">
              <a:cs typeface="Calibri Light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err="1"/>
              <a:t>Lukuvuosi</a:t>
            </a:r>
            <a:r>
              <a:rPr lang="en-US" sz="2000"/>
              <a:t> 2019 - 2020</a:t>
            </a:r>
            <a:endParaRPr lang="en-US" sz="2000">
              <a:cs typeface="Calibri"/>
            </a:endParaRPr>
          </a:p>
          <a:p>
            <a:pPr marL="0" indent="0" algn="ctr">
              <a:buNone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3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81013" y="3724095"/>
            <a:ext cx="3750962" cy="2481441"/>
          </a:xfrm>
        </p:spPr>
        <p:txBody>
          <a:bodyPr anchor="ctr">
            <a:normAutofit/>
          </a:bodyPr>
          <a:lstStyle/>
          <a:p>
            <a:r>
              <a:rPr lang="fi-FI" sz="3600">
                <a:cs typeface="Calibri Light"/>
              </a:rPr>
              <a:t>Uuden rakennus alkaa purkamisella</a:t>
            </a:r>
          </a:p>
        </p:txBody>
      </p:sp>
      <p:pic>
        <p:nvPicPr>
          <p:cNvPr id="5" name="Kuva 4" descr="A tree in front of a house&#10;&#10;Description generated with very high confidence"/>
          <p:cNvPicPr>
            <a:picLocks noChangeAspect="1"/>
          </p:cNvPicPr>
          <p:nvPr/>
        </p:nvPicPr>
        <p:blipFill rotWithShape="1">
          <a:blip r:embed="rId2"/>
          <a:srcRect t="23999" b="35286"/>
          <a:stretch/>
        </p:blipFill>
        <p:spPr>
          <a:xfrm>
            <a:off x="20" y="10"/>
            <a:ext cx="12191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40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</p:txBody>
      </p:sp>
      <p:graphicFrame>
        <p:nvGraphicFramePr>
          <p:cNvPr id="2" name="Diagram 5">
            <a:extLst>
              <a:ext uri="{FF2B5EF4-FFF2-40B4-BE49-F238E27FC236}">
                <a16:creationId xmlns:a16="http://schemas.microsoft.com/office/drawing/2014/main" id="{799AA7F6-979B-494D-AF6F-69E68416C5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358389"/>
              </p:ext>
            </p:extLst>
          </p:nvPr>
        </p:nvGraphicFramePr>
        <p:xfrm>
          <a:off x="4341962" y="2261559"/>
          <a:ext cx="7735018" cy="453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067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DA6F-CB73-462B-A3D0-A020DD66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14" y="629266"/>
            <a:ext cx="3895882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 err="1"/>
              <a:t>Remontissa</a:t>
            </a:r>
            <a:r>
              <a:rPr lang="en-US" sz="4100" dirty="0"/>
              <a:t> </a:t>
            </a:r>
            <a:r>
              <a:rPr lang="en-US" sz="4100" dirty="0" err="1"/>
              <a:t>myös</a:t>
            </a:r>
            <a:r>
              <a:rPr lang="en-US" sz="4100" dirty="0"/>
              <a:t> </a:t>
            </a:r>
            <a:r>
              <a:rPr lang="en-US" sz="4100" dirty="0" err="1" smtClean="0"/>
              <a:t>henkilökunta</a:t>
            </a:r>
            <a:endParaRPr lang="en-US" sz="4100" dirty="0">
              <a:cs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BBAD2-DA3D-4859-9C17-5FEC1D536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Rehtori</a:t>
            </a:r>
            <a:r>
              <a:rPr lang="en-US" sz="1700" dirty="0"/>
              <a:t> ja </a:t>
            </a:r>
            <a:r>
              <a:rPr lang="en-US" sz="1700" dirty="0" err="1"/>
              <a:t>päiväkodin</a:t>
            </a:r>
            <a:r>
              <a:rPr lang="en-US" sz="1700" dirty="0"/>
              <a:t> </a:t>
            </a:r>
            <a:r>
              <a:rPr lang="en-US" sz="1700" dirty="0" err="1"/>
              <a:t>johtaja</a:t>
            </a:r>
            <a:r>
              <a:rPr lang="en-US" sz="1700" dirty="0"/>
              <a:t> </a:t>
            </a:r>
            <a:r>
              <a:rPr lang="en-US" sz="1700" dirty="0" err="1"/>
              <a:t>samaan</a:t>
            </a:r>
            <a:r>
              <a:rPr lang="en-US" sz="1700" dirty="0"/>
              <a:t> </a:t>
            </a:r>
            <a:r>
              <a:rPr lang="en-US" sz="1700" dirty="0" err="1"/>
              <a:t>huoneeseen</a:t>
            </a:r>
            <a:r>
              <a:rPr lang="en-US" sz="1700" dirty="0"/>
              <a:t> </a:t>
            </a:r>
            <a:endParaRPr lang="en-US" sz="17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Tila</a:t>
            </a:r>
            <a:r>
              <a:rPr lang="en-US" sz="1700" dirty="0"/>
              <a:t> </a:t>
            </a:r>
            <a:r>
              <a:rPr lang="en-US" sz="1700" dirty="0" err="1"/>
              <a:t>samalla</a:t>
            </a:r>
            <a:r>
              <a:rPr lang="en-US" sz="1700" dirty="0"/>
              <a:t> </a:t>
            </a:r>
            <a:r>
              <a:rPr lang="en-US" sz="1700" dirty="0" err="1"/>
              <a:t>neuvottelutila</a:t>
            </a:r>
            <a:endParaRPr lang="en-US" sz="17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Henkilökunnan</a:t>
            </a:r>
            <a:r>
              <a:rPr lang="en-US" sz="1700" dirty="0"/>
              <a:t> </a:t>
            </a:r>
            <a:r>
              <a:rPr lang="en-US" sz="1700" dirty="0" err="1"/>
              <a:t>tauko</a:t>
            </a:r>
            <a:r>
              <a:rPr lang="en-US" sz="1700" dirty="0"/>
              <a:t>- ja </a:t>
            </a:r>
            <a:r>
              <a:rPr lang="en-US" sz="1700" dirty="0" err="1"/>
              <a:t>työtilat</a:t>
            </a:r>
            <a:r>
              <a:rPr lang="en-US" sz="1700" dirty="0"/>
              <a:t> </a:t>
            </a:r>
            <a:r>
              <a:rPr lang="en-US" sz="1700" dirty="0" err="1"/>
              <a:t>yhteiseksi</a:t>
            </a:r>
            <a:endParaRPr lang="en-US" sz="17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Terveydenhoitaja</a:t>
            </a:r>
            <a:r>
              <a:rPr lang="en-US" sz="1700" dirty="0"/>
              <a:t> ja </a:t>
            </a:r>
            <a:r>
              <a:rPr lang="en-US" sz="1700" dirty="0" err="1"/>
              <a:t>erityisopetus</a:t>
            </a:r>
            <a:r>
              <a:rPr lang="en-US" sz="1700" dirty="0"/>
              <a:t> </a:t>
            </a:r>
            <a:r>
              <a:rPr lang="en-US" sz="1700" dirty="0" err="1"/>
              <a:t>jakavat</a:t>
            </a:r>
            <a:r>
              <a:rPr lang="en-US" sz="1700" dirty="0"/>
              <a:t> </a:t>
            </a:r>
            <a:r>
              <a:rPr lang="en-US" sz="1700" dirty="0" err="1"/>
              <a:t>tilan</a:t>
            </a:r>
            <a:endParaRPr lang="en-US" sz="17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>
                <a:ea typeface="+mn-lt"/>
                <a:cs typeface="+mn-lt"/>
              </a:rPr>
              <a:t>Hämmennystä</a:t>
            </a:r>
            <a:r>
              <a:rPr lang="en-US" sz="1700" dirty="0">
                <a:ea typeface="+mn-lt"/>
                <a:cs typeface="+mn-lt"/>
              </a:rPr>
              <a:t> ja </a:t>
            </a:r>
            <a:r>
              <a:rPr lang="en-US" sz="1700" dirty="0" err="1">
                <a:ea typeface="+mn-lt"/>
                <a:cs typeface="+mn-lt"/>
              </a:rPr>
              <a:t>lopulta</a:t>
            </a:r>
            <a:r>
              <a:rPr lang="en-US" sz="1700" dirty="0">
                <a:ea typeface="+mn-lt"/>
                <a:cs typeface="+mn-lt"/>
              </a:rPr>
              <a:t> </a:t>
            </a:r>
            <a:r>
              <a:rPr lang="en-US" sz="1700" dirty="0" err="1">
                <a:ea typeface="+mn-lt"/>
                <a:cs typeface="+mn-lt"/>
              </a:rPr>
              <a:t>ymmärrystä</a:t>
            </a: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Virallista</a:t>
            </a:r>
            <a:r>
              <a:rPr lang="en-US" sz="1700" dirty="0"/>
              <a:t> -  </a:t>
            </a:r>
            <a:r>
              <a:rPr lang="en-US" sz="1700" dirty="0" smtClean="0"/>
              <a:t>“</a:t>
            </a:r>
            <a:r>
              <a:rPr lang="en-US" sz="1700" dirty="0" err="1" smtClean="0"/>
              <a:t>missä</a:t>
            </a:r>
            <a:r>
              <a:rPr lang="en-US" sz="1700" dirty="0" smtClean="0"/>
              <a:t> </a:t>
            </a:r>
            <a:r>
              <a:rPr lang="en-US" sz="1700" dirty="0" err="1"/>
              <a:t>kivat</a:t>
            </a:r>
            <a:r>
              <a:rPr lang="en-US" sz="1700" dirty="0"/>
              <a:t> </a:t>
            </a:r>
            <a:r>
              <a:rPr lang="en-US" sz="1700" dirty="0" err="1" smtClean="0"/>
              <a:t>jutut</a:t>
            </a:r>
            <a:r>
              <a:rPr lang="en-US" sz="1700" dirty="0" smtClean="0"/>
              <a:t>”</a:t>
            </a:r>
            <a:endParaRPr lang="en-US" sz="17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 dirty="0" err="1"/>
              <a:t>Minä</a:t>
            </a:r>
            <a:r>
              <a:rPr lang="en-US" sz="1700" b="1" dirty="0"/>
              <a:t> - me,</a:t>
            </a:r>
            <a:r>
              <a:rPr lang="en-US" sz="1700" dirty="0"/>
              <a:t> </a:t>
            </a:r>
            <a:r>
              <a:rPr lang="en-US" sz="1700" dirty="0" err="1"/>
              <a:t>siis</a:t>
            </a:r>
            <a:r>
              <a:rPr lang="en-US" sz="1700" dirty="0"/>
              <a:t> </a:t>
            </a:r>
            <a:r>
              <a:rPr lang="en-US" sz="1700" dirty="0" err="1"/>
              <a:t>ketkä</a:t>
            </a:r>
            <a:r>
              <a:rPr lang="en-US" sz="1700" dirty="0"/>
              <a:t>?</a:t>
            </a:r>
            <a:endParaRPr lang="en-US" sz="17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5" name="Picture 5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BBC8A4F6-3D98-400E-911B-97AA0704F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99" r="980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86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5458336" y="3152274"/>
            <a:ext cx="1275347" cy="461665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>
                <a:solidFill>
                  <a:schemeClr val="bg1"/>
                </a:solidFill>
              </a:rPr>
              <a:t>Lapsi</a:t>
            </a: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16599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Pelisäännöt keskiöön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266E07-7153-4D56-A65E-5869C0633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808" y="2019818"/>
            <a:ext cx="4226615" cy="42926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/>
            <a:r>
              <a:rPr lang="en-US" sz="2000" err="1">
                <a:solidFill>
                  <a:schemeClr val="bg1"/>
                </a:solidFill>
              </a:rPr>
              <a:t>Varhaiskasvatuksen</a:t>
            </a:r>
            <a:r>
              <a:rPr lang="en-US" sz="2000">
                <a:solidFill>
                  <a:schemeClr val="bg1"/>
                </a:solidFill>
              </a:rPr>
              <a:t> ja </a:t>
            </a:r>
            <a:r>
              <a:rPr lang="en-US" sz="2000" err="1">
                <a:solidFill>
                  <a:schemeClr val="bg1"/>
                </a:solidFill>
              </a:rPr>
              <a:t>perusopetuksen</a:t>
            </a: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 err="1">
                <a:solidFill>
                  <a:schemeClr val="bg1"/>
                </a:solidFill>
              </a:rPr>
              <a:t>yhtenevyydet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etsintään</a:t>
            </a: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 err="1">
                <a:solidFill>
                  <a:schemeClr val="bg1"/>
                </a:solidFill>
              </a:rPr>
              <a:t>tiimeissä</a:t>
            </a:r>
          </a:p>
          <a:p>
            <a:pPr marL="0"/>
            <a:endParaRPr lang="en-US" sz="2000">
              <a:solidFill>
                <a:schemeClr val="bg1"/>
              </a:solidFill>
            </a:endParaRPr>
          </a:p>
          <a:p>
            <a:pPr marL="0"/>
            <a:r>
              <a:rPr lang="en-US" sz="2000" err="1">
                <a:solidFill>
                  <a:schemeClr val="bg1"/>
                </a:solidFill>
              </a:rPr>
              <a:t>Vanhempien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toimikunta</a:t>
            </a:r>
            <a:r>
              <a:rPr lang="en-US" sz="2000">
                <a:solidFill>
                  <a:schemeClr val="bg1"/>
                </a:solidFill>
              </a:rPr>
              <a:t> ja </a:t>
            </a:r>
            <a:r>
              <a:rPr lang="en-US" sz="2000" err="1">
                <a:solidFill>
                  <a:schemeClr val="bg1"/>
                </a:solidFill>
              </a:rPr>
              <a:t>oppilaskunta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mukaan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kehittämiseen</a:t>
            </a:r>
            <a:r>
              <a:rPr lang="en-US" sz="2000">
                <a:solidFill>
                  <a:schemeClr val="bg1"/>
                </a:solidFill>
              </a:rPr>
              <a:t> 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0"/>
            <a:r>
              <a:rPr lang="en-US" sz="2000" err="1">
                <a:solidFill>
                  <a:schemeClr val="bg1"/>
                </a:solidFill>
              </a:rPr>
              <a:t>Yhteiset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askeleet</a:t>
            </a: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 err="1">
                <a:solidFill>
                  <a:schemeClr val="bg1"/>
                </a:solidFill>
              </a:rPr>
              <a:t>hahmottuvat</a:t>
            </a:r>
            <a:r>
              <a:rPr lang="en-US" sz="2000">
                <a:solidFill>
                  <a:schemeClr val="bg1"/>
                </a:solidFill>
              </a:rPr>
              <a:t> -  </a:t>
            </a:r>
            <a:r>
              <a:rPr lang="en-US" sz="2000" err="1">
                <a:solidFill>
                  <a:schemeClr val="bg1"/>
                </a:solidFill>
              </a:rPr>
              <a:t>saappaat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samaan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suuntaan</a:t>
            </a:r>
            <a:endParaRPr lang="en-US" sz="2000" err="1">
              <a:solidFill>
                <a:schemeClr val="bg1"/>
              </a:solidFill>
              <a:cs typeface="Calibri"/>
            </a:endParaRPr>
          </a:p>
          <a:p>
            <a:pPr marL="0"/>
            <a:endParaRPr lang="en-US" sz="2000">
              <a:solidFill>
                <a:schemeClr val="bg1"/>
              </a:solidFill>
              <a:cs typeface="Calibri"/>
            </a:endParaRPr>
          </a:p>
          <a:p>
            <a:pPr marL="0"/>
            <a:r>
              <a:rPr lang="en-US" sz="2000" err="1">
                <a:solidFill>
                  <a:schemeClr val="bg1"/>
                </a:solidFill>
                <a:cs typeface="Calibri"/>
              </a:rPr>
              <a:t>Sattuma</a:t>
            </a:r>
            <a:r>
              <a:rPr lang="en-US" sz="200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apuun</a:t>
            </a:r>
            <a:r>
              <a:rPr lang="en-US" sz="2000">
                <a:solidFill>
                  <a:schemeClr val="bg1"/>
                </a:solidFill>
                <a:cs typeface="Calibri"/>
              </a:rPr>
              <a:t>, VEO ja EO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jatko-opiskelevat</a:t>
            </a:r>
            <a:r>
              <a:rPr lang="en-US" sz="200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yhdessä</a:t>
            </a:r>
            <a:r>
              <a:rPr lang="en-US" sz="2000">
                <a:solidFill>
                  <a:schemeClr val="bg1"/>
                </a:solidFill>
                <a:cs typeface="Calibri"/>
              </a:rPr>
              <a:t> ja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tekevät</a:t>
            </a:r>
            <a:r>
              <a:rPr lang="en-US" sz="200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yksikössä</a:t>
            </a:r>
            <a:r>
              <a:rPr lang="en-US" sz="200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arvokkaita</a:t>
            </a:r>
            <a:r>
              <a:rPr lang="en-US" sz="200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havaintoja</a:t>
            </a:r>
          </a:p>
          <a:p>
            <a:pPr marL="0"/>
            <a:endParaRPr lang="en-US" sz="2000">
              <a:solidFill>
                <a:schemeClr val="bg1"/>
              </a:solidFill>
              <a:cs typeface="Calibri"/>
            </a:endParaRPr>
          </a:p>
          <a:p>
            <a:pPr marL="0"/>
            <a:r>
              <a:rPr lang="en-US" sz="2000" err="1">
                <a:solidFill>
                  <a:schemeClr val="bg1"/>
                </a:solidFill>
                <a:cs typeface="Calibri"/>
              </a:rPr>
              <a:t>Joillekin</a:t>
            </a:r>
            <a:r>
              <a:rPr lang="en-US" sz="2000">
                <a:solidFill>
                  <a:schemeClr val="bg1"/>
                </a:solidFill>
                <a:cs typeface="Calibri"/>
              </a:rPr>
              <a:t> 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tilanne</a:t>
            </a:r>
            <a:r>
              <a:rPr lang="en-US" sz="2000">
                <a:solidFill>
                  <a:schemeClr val="bg1"/>
                </a:solidFill>
                <a:cs typeface="Calibri"/>
              </a:rPr>
              <a:t> on 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liian</a:t>
            </a:r>
            <a:r>
              <a:rPr lang="en-US" sz="200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paineinen</a:t>
            </a:r>
          </a:p>
        </p:txBody>
      </p:sp>
      <p:pic>
        <p:nvPicPr>
          <p:cNvPr id="12" name="Content Placeholder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6E10FC6-E94D-4C81-9510-AAB0275F5E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964"/>
          <a:stretch/>
        </p:blipFill>
        <p:spPr>
          <a:xfrm>
            <a:off x="6016483" y="643467"/>
            <a:ext cx="4813328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59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A group of people sitting in a room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2" b="16261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Kuva 5" descr="A group of people in a room&#10;&#10;Description generated with very high confidence"/>
          <p:cNvPicPr>
            <a:picLocks noChangeAspect="1"/>
          </p:cNvPicPr>
          <p:nvPr/>
        </p:nvPicPr>
        <p:blipFill rotWithShape="1">
          <a:blip r:embed="rId3"/>
          <a:srcRect t="2120" r="-1" b="8147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708744" y="1768519"/>
            <a:ext cx="5508127" cy="4392678"/>
          </a:xfrm>
        </p:spPr>
        <p:txBody>
          <a:bodyPr anchor="ctr">
            <a:normAutofit lnSpcReduction="10000"/>
          </a:bodyPr>
          <a:lstStyle/>
          <a:p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Kadonnut</a:t>
            </a:r>
            <a:r>
              <a:rPr lang="en-US" sz="2400" b="0" i="0" u="none" strike="noStrike" dirty="0">
                <a:latin typeface="Calibri"/>
                <a:ea typeface="Arial"/>
                <a:cs typeface="Arial"/>
              </a:rPr>
              <a:t> </a:t>
            </a: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oma</a:t>
            </a:r>
            <a:r>
              <a:rPr lang="en-US" sz="2400" b="0" i="0" u="none" strike="noStrike" dirty="0">
                <a:latin typeface="Calibri"/>
                <a:ea typeface="Arial"/>
                <a:cs typeface="Arial"/>
              </a:rPr>
              <a:t> </a:t>
            </a: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tila</a:t>
            </a:r>
            <a:r>
              <a:rPr lang="en-US" sz="2400" b="0" i="0" dirty="0">
                <a:latin typeface="Calibri"/>
                <a:ea typeface="Arial"/>
                <a:cs typeface="Arial"/>
              </a:rPr>
              <a:t>​</a:t>
            </a:r>
            <a:r>
              <a:rPr lang="en-US" sz="2400" dirty="0">
                <a:latin typeface="Calibri"/>
                <a:ea typeface="Arial"/>
                <a:cs typeface="Arial"/>
              </a:rPr>
              <a:t>, </a:t>
            </a: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ei</a:t>
            </a:r>
            <a:r>
              <a:rPr lang="en-US" sz="2400" b="0" i="0" u="none" strike="noStrike" dirty="0">
                <a:latin typeface="Calibri"/>
                <a:ea typeface="Arial"/>
                <a:cs typeface="Arial"/>
              </a:rPr>
              <a:t> </a:t>
            </a: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omia</a:t>
            </a:r>
            <a:r>
              <a:rPr lang="en-US" sz="2400" b="0" i="0" u="none" strike="noStrike" dirty="0">
                <a:latin typeface="Calibri"/>
                <a:ea typeface="Arial"/>
                <a:cs typeface="Arial"/>
              </a:rPr>
              <a:t> </a:t>
            </a: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pulpetteja</a:t>
            </a:r>
            <a:r>
              <a:rPr lang="en-US" sz="2400" b="0" i="0" dirty="0">
                <a:latin typeface="Calibri"/>
                <a:ea typeface="Arial"/>
                <a:cs typeface="Arial"/>
              </a:rPr>
              <a:t>​</a:t>
            </a:r>
            <a:endParaRPr lang="en-US" sz="2400" dirty="0"/>
          </a:p>
          <a:p>
            <a:pPr lvl="0" algn="l" rtl="0">
              <a:buChar char="•"/>
            </a:pP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Ei</a:t>
            </a:r>
            <a:r>
              <a:rPr lang="en-US" sz="2400" b="0" i="0" u="none" strike="noStrike" dirty="0">
                <a:latin typeface="Calibri"/>
                <a:ea typeface="Arial"/>
                <a:cs typeface="Arial"/>
              </a:rPr>
              <a:t> </a:t>
            </a: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omaa</a:t>
            </a:r>
            <a:r>
              <a:rPr lang="en-US" sz="2400" b="0" i="0" u="none" strike="noStrike" dirty="0">
                <a:latin typeface="Calibri"/>
                <a:ea typeface="Arial"/>
                <a:cs typeface="Arial"/>
              </a:rPr>
              <a:t> </a:t>
            </a: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luokkaa</a:t>
            </a:r>
            <a:r>
              <a:rPr lang="en-US" sz="2400" b="0" i="0" u="none" strike="noStrike" dirty="0">
                <a:latin typeface="Calibri"/>
                <a:ea typeface="Arial"/>
                <a:cs typeface="Arial"/>
              </a:rPr>
              <a:t>, </a:t>
            </a: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opettajallakaan</a:t>
            </a:r>
            <a:r>
              <a:rPr lang="en-US" sz="2400" b="0" i="0" dirty="0">
                <a:latin typeface="Calibri"/>
                <a:ea typeface="Arial"/>
                <a:cs typeface="Arial"/>
              </a:rPr>
              <a:t>​</a:t>
            </a:r>
          </a:p>
          <a:p>
            <a:pPr lvl="0" algn="l" rtl="0">
              <a:buChar char="•"/>
            </a:pPr>
            <a:r>
              <a:rPr lang="en-US" sz="2400" dirty="0">
                <a:latin typeface="Calibri"/>
                <a:ea typeface="Arial"/>
                <a:cs typeface="Arial"/>
              </a:rPr>
              <a:t>"</a:t>
            </a: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Lapset</a:t>
            </a:r>
            <a:r>
              <a:rPr lang="en-US" sz="2400" b="0" i="0" u="none" strike="noStrike" dirty="0">
                <a:latin typeface="Calibri"/>
                <a:ea typeface="Arial"/>
                <a:cs typeface="Arial"/>
              </a:rPr>
              <a:t> </a:t>
            </a: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pitkin</a:t>
            </a:r>
            <a:r>
              <a:rPr lang="en-US" sz="2400" b="0" i="0" u="none" strike="noStrike" dirty="0">
                <a:latin typeface="Calibri"/>
                <a:ea typeface="Arial"/>
                <a:cs typeface="Arial"/>
              </a:rPr>
              <a:t> </a:t>
            </a: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käytäviä</a:t>
            </a:r>
            <a:r>
              <a:rPr lang="en-US" sz="2400" b="0" i="0" dirty="0">
                <a:latin typeface="Calibri"/>
                <a:ea typeface="Arial"/>
                <a:cs typeface="Arial"/>
              </a:rPr>
              <a:t>​</a:t>
            </a:r>
            <a:r>
              <a:rPr lang="en-US" sz="2400" dirty="0">
                <a:latin typeface="Calibri"/>
                <a:ea typeface="Arial"/>
                <a:cs typeface="Arial"/>
              </a:rPr>
              <a:t>"</a:t>
            </a:r>
            <a:endParaRPr lang="en-US" sz="2400" b="0" i="0" dirty="0">
              <a:latin typeface="Calibri"/>
              <a:ea typeface="Arial"/>
              <a:cs typeface="Arial"/>
            </a:endParaRPr>
          </a:p>
          <a:p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Henkilökunnan</a:t>
            </a:r>
            <a:r>
              <a:rPr lang="en-US" sz="2400" b="0" i="0" u="none" strike="noStrike" dirty="0">
                <a:latin typeface="Calibri"/>
                <a:ea typeface="Arial"/>
                <a:cs typeface="Arial"/>
              </a:rPr>
              <a:t> </a:t>
            </a: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huoneessa</a:t>
            </a:r>
            <a:r>
              <a:rPr lang="en-US" sz="2400" b="0" i="0" u="none" strike="noStrike" dirty="0">
                <a:latin typeface="Calibri"/>
                <a:ea typeface="Arial"/>
                <a:cs typeface="Arial"/>
              </a:rPr>
              <a:t> </a:t>
            </a: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yli</a:t>
            </a:r>
            <a:r>
              <a:rPr lang="en-US" sz="2400" b="0" i="0" u="none" strike="noStrike" dirty="0">
                <a:latin typeface="Calibri"/>
                <a:ea typeface="Arial"/>
                <a:cs typeface="Arial"/>
              </a:rPr>
              <a:t> </a:t>
            </a: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tuplasti</a:t>
            </a:r>
            <a:r>
              <a:rPr lang="en-US" sz="2400" b="0" i="0" u="none" strike="noStrike" dirty="0">
                <a:latin typeface="Calibri"/>
                <a:ea typeface="Arial"/>
                <a:cs typeface="Arial"/>
              </a:rPr>
              <a:t> </a:t>
            </a:r>
            <a:r>
              <a:rPr lang="en-US" sz="2400" b="0" i="0" u="none" strike="noStrike" dirty="0" err="1">
                <a:latin typeface="Calibri"/>
                <a:ea typeface="Arial"/>
                <a:cs typeface="Arial"/>
              </a:rPr>
              <a:t>väkeä</a:t>
            </a:r>
            <a:r>
              <a:rPr lang="en-US" sz="2400" b="0" i="0" dirty="0">
                <a:latin typeface="Calibri"/>
                <a:ea typeface="Arial"/>
                <a:cs typeface="Arial"/>
              </a:rPr>
              <a:t>​</a:t>
            </a:r>
            <a:r>
              <a:rPr lang="en-US" sz="2400" dirty="0">
                <a:latin typeface="Calibri"/>
                <a:ea typeface="Arial"/>
                <a:cs typeface="Arial"/>
              </a:rPr>
              <a:t> </a:t>
            </a:r>
            <a:r>
              <a:rPr lang="en-US" sz="2400" dirty="0" smtClean="0">
                <a:latin typeface="Calibri"/>
                <a:ea typeface="Arial"/>
                <a:cs typeface="Arial"/>
              </a:rPr>
              <a:t>,  </a:t>
            </a:r>
            <a:r>
              <a:rPr lang="en-US" sz="2400" dirty="0" err="1" smtClean="0">
                <a:latin typeface="Calibri"/>
                <a:ea typeface="Arial"/>
                <a:cs typeface="Arial"/>
              </a:rPr>
              <a:t>onko</a:t>
            </a:r>
            <a:r>
              <a:rPr lang="en-US" sz="2400" dirty="0" smtClean="0">
                <a:latin typeface="Calibri"/>
                <a:ea typeface="Arial"/>
                <a:cs typeface="Arial"/>
              </a:rPr>
              <a:t> "</a:t>
            </a:r>
            <a:r>
              <a:rPr lang="en-US" sz="2400" dirty="0" err="1" smtClean="0">
                <a:latin typeface="Calibri"/>
                <a:ea typeface="Arial"/>
                <a:cs typeface="Arial"/>
              </a:rPr>
              <a:t>opettajienhuone</a:t>
            </a:r>
            <a:r>
              <a:rPr lang="en-US" sz="2400" dirty="0" smtClean="0">
                <a:latin typeface="Calibri"/>
                <a:ea typeface="Arial"/>
                <a:cs typeface="Arial"/>
              </a:rPr>
              <a:t>“</a:t>
            </a:r>
          </a:p>
          <a:p>
            <a:r>
              <a:rPr lang="en-US" sz="2400" b="0" i="0" dirty="0" err="1" smtClean="0">
                <a:latin typeface="Calibri"/>
                <a:ea typeface="Arial"/>
                <a:cs typeface="Arial"/>
              </a:rPr>
              <a:t>Vaitiolovelvollisuus</a:t>
            </a:r>
            <a:r>
              <a:rPr lang="en-US" sz="2400" b="0" i="0" dirty="0" smtClean="0">
                <a:latin typeface="Calibri"/>
                <a:ea typeface="Arial"/>
                <a:cs typeface="Arial"/>
              </a:rPr>
              <a:t>,  </a:t>
            </a:r>
            <a:r>
              <a:rPr lang="en-US" sz="2400" b="0" i="0" dirty="0" err="1" smtClean="0">
                <a:latin typeface="Calibri"/>
                <a:ea typeface="Arial"/>
                <a:cs typeface="Arial"/>
              </a:rPr>
              <a:t>puuttuva</a:t>
            </a:r>
            <a:r>
              <a:rPr lang="en-US" sz="2400" b="0" i="0" dirty="0" smtClean="0">
                <a:latin typeface="Calibri"/>
                <a:ea typeface="Arial"/>
                <a:cs typeface="Arial"/>
              </a:rPr>
              <a:t> </a:t>
            </a:r>
            <a:r>
              <a:rPr lang="en-US" sz="2400" b="0" i="0" dirty="0" err="1" smtClean="0">
                <a:latin typeface="Calibri"/>
                <a:ea typeface="Arial"/>
                <a:cs typeface="Arial"/>
              </a:rPr>
              <a:t>luottamus</a:t>
            </a:r>
            <a:endParaRPr lang="en-US" sz="2400" b="0" i="0" dirty="0">
              <a:latin typeface="Calibri"/>
              <a:ea typeface="Arial"/>
              <a:cs typeface="Arial"/>
            </a:endParaRPr>
          </a:p>
          <a:p>
            <a:r>
              <a:rPr lang="en-US" sz="2400" dirty="0" err="1" smtClean="0">
                <a:latin typeface="Calibri"/>
                <a:ea typeface="Arial"/>
                <a:cs typeface="Arial"/>
              </a:rPr>
              <a:t>Henkilökunnan</a:t>
            </a:r>
            <a:r>
              <a:rPr lang="en-US" sz="2400" dirty="0" smtClean="0">
                <a:latin typeface="Calibri"/>
                <a:ea typeface="Arial"/>
                <a:cs typeface="Arial"/>
              </a:rPr>
              <a:t> </a:t>
            </a:r>
            <a:r>
              <a:rPr lang="en-US" sz="2400" dirty="0" err="1" smtClean="0">
                <a:latin typeface="Calibri"/>
                <a:ea typeface="Arial"/>
                <a:cs typeface="Arial"/>
              </a:rPr>
              <a:t>vessahuumorikin</a:t>
            </a:r>
            <a:r>
              <a:rPr lang="en-US" sz="2400" dirty="0" smtClean="0">
                <a:latin typeface="Calibri"/>
                <a:ea typeface="Arial"/>
                <a:cs typeface="Arial"/>
              </a:rPr>
              <a:t> </a:t>
            </a:r>
            <a:r>
              <a:rPr lang="en-US" sz="2400" dirty="0" err="1" smtClean="0">
                <a:latin typeface="Calibri"/>
                <a:ea typeface="Arial"/>
                <a:cs typeface="Arial"/>
              </a:rPr>
              <a:t>muuttui</a:t>
            </a:r>
            <a:endParaRPr lang="en-US" sz="2400" dirty="0">
              <a:latin typeface="Calibri"/>
              <a:ea typeface="Arial"/>
              <a:cs typeface="Arial"/>
            </a:endParaRPr>
          </a:p>
          <a:p>
            <a:r>
              <a:rPr lang="en-US" sz="2400" dirty="0" err="1">
                <a:latin typeface="Calibri"/>
                <a:ea typeface="Arial"/>
                <a:cs typeface="Arial"/>
              </a:rPr>
              <a:t>Sanelua</a:t>
            </a:r>
            <a:r>
              <a:rPr lang="en-US" sz="2400" dirty="0">
                <a:latin typeface="Calibri"/>
                <a:ea typeface="Arial"/>
                <a:cs typeface="Arial"/>
              </a:rPr>
              <a:t>, "</a:t>
            </a:r>
            <a:r>
              <a:rPr lang="en-US" sz="2400" dirty="0" err="1">
                <a:latin typeface="Calibri"/>
                <a:ea typeface="Arial"/>
                <a:cs typeface="Arial"/>
              </a:rPr>
              <a:t>enää</a:t>
            </a:r>
            <a:r>
              <a:rPr lang="en-US" sz="2400" dirty="0">
                <a:latin typeface="Calibri"/>
                <a:ea typeface="Arial"/>
                <a:cs typeface="Arial"/>
              </a:rPr>
              <a:t> </a:t>
            </a:r>
            <a:r>
              <a:rPr lang="en-US" sz="2400" dirty="0" err="1">
                <a:latin typeface="Calibri"/>
                <a:ea typeface="Arial"/>
                <a:cs typeface="Arial"/>
              </a:rPr>
              <a:t>ei</a:t>
            </a:r>
            <a:r>
              <a:rPr lang="en-US" sz="2400" dirty="0">
                <a:latin typeface="Calibri"/>
                <a:ea typeface="Arial"/>
                <a:cs typeface="Arial"/>
              </a:rPr>
              <a:t> </a:t>
            </a:r>
            <a:r>
              <a:rPr lang="en-US" sz="2400" dirty="0" err="1">
                <a:latin typeface="Calibri"/>
                <a:ea typeface="Arial"/>
                <a:cs typeface="Arial"/>
              </a:rPr>
              <a:t>kysytä</a:t>
            </a:r>
            <a:r>
              <a:rPr lang="en-US" sz="2400" dirty="0">
                <a:latin typeface="Calibri"/>
                <a:ea typeface="Arial"/>
                <a:cs typeface="Arial"/>
              </a:rPr>
              <a:t> " -</a:t>
            </a:r>
            <a:r>
              <a:rPr lang="en-US" sz="2400" dirty="0" err="1">
                <a:latin typeface="Calibri"/>
                <a:ea typeface="Arial"/>
                <a:cs typeface="Arial"/>
              </a:rPr>
              <a:t>tunne</a:t>
            </a:r>
            <a:endParaRPr lang="en-US" sz="2400" dirty="0">
              <a:latin typeface="Calibri"/>
              <a:ea typeface="Arial"/>
              <a:cs typeface="Arial"/>
            </a:endParaRPr>
          </a:p>
          <a:p>
            <a:r>
              <a:rPr lang="en-US" sz="2400" dirty="0" err="1" smtClean="0">
                <a:latin typeface="Calibri"/>
                <a:ea typeface="Arial"/>
                <a:cs typeface="Arial"/>
              </a:rPr>
              <a:t>Yhteinen</a:t>
            </a:r>
            <a:r>
              <a:rPr lang="en-US" sz="2400" dirty="0" smtClean="0">
                <a:latin typeface="Calibri"/>
                <a:ea typeface="Arial"/>
                <a:cs typeface="Arial"/>
              </a:rPr>
              <a:t> </a:t>
            </a:r>
            <a:r>
              <a:rPr lang="en-US" sz="2400" dirty="0" err="1" smtClean="0">
                <a:latin typeface="Calibri"/>
                <a:ea typeface="Arial"/>
                <a:cs typeface="Arial"/>
              </a:rPr>
              <a:t>joulu</a:t>
            </a:r>
            <a:r>
              <a:rPr lang="en-US" sz="2400" dirty="0" smtClean="0">
                <a:latin typeface="Calibri"/>
                <a:ea typeface="Arial"/>
                <a:cs typeface="Arial"/>
              </a:rPr>
              <a:t> </a:t>
            </a:r>
            <a:r>
              <a:rPr lang="en-US" sz="2400" dirty="0" err="1">
                <a:latin typeface="Calibri"/>
                <a:ea typeface="Arial"/>
                <a:cs typeface="Arial"/>
              </a:rPr>
              <a:t>tehtiin</a:t>
            </a:r>
            <a:r>
              <a:rPr lang="en-US" sz="2400" dirty="0">
                <a:latin typeface="Calibri"/>
                <a:ea typeface="Arial"/>
                <a:cs typeface="Arial"/>
              </a:rPr>
              <a:t> ja </a:t>
            </a:r>
            <a:r>
              <a:rPr lang="en-US" sz="2400" dirty="0" err="1" smtClean="0">
                <a:latin typeface="Calibri"/>
                <a:ea typeface="Arial"/>
                <a:cs typeface="Arial"/>
              </a:rPr>
              <a:t>ihasteltiin</a:t>
            </a:r>
            <a:endParaRPr lang="en-US" sz="2400" dirty="0" smtClean="0">
              <a:latin typeface="Calibri"/>
              <a:ea typeface="Arial"/>
              <a:cs typeface="Arial"/>
            </a:endParaRPr>
          </a:p>
          <a:p>
            <a:pPr lvl="1"/>
            <a:r>
              <a:rPr lang="en-US" sz="2000" dirty="0" err="1" smtClean="0">
                <a:latin typeface="Calibri"/>
                <a:ea typeface="Arial"/>
                <a:cs typeface="Arial"/>
              </a:rPr>
              <a:t>Merkittävä</a:t>
            </a:r>
            <a:r>
              <a:rPr lang="en-US" sz="2000" dirty="0" smtClean="0">
                <a:latin typeface="Calibri"/>
                <a:ea typeface="Arial"/>
                <a:cs typeface="Arial"/>
              </a:rPr>
              <a:t> </a:t>
            </a:r>
            <a:r>
              <a:rPr lang="en-US" sz="2000" dirty="0" err="1" smtClean="0">
                <a:latin typeface="Calibri"/>
                <a:ea typeface="Arial"/>
                <a:cs typeface="Arial"/>
              </a:rPr>
              <a:t>edistysaskel</a:t>
            </a:r>
            <a:r>
              <a:rPr lang="en-US" sz="2000" dirty="0" smtClean="0">
                <a:latin typeface="Calibri"/>
                <a:ea typeface="Arial"/>
                <a:cs typeface="Arial"/>
              </a:rPr>
              <a:t> </a:t>
            </a:r>
            <a:r>
              <a:rPr lang="en-US" sz="2000" dirty="0" err="1" smtClean="0">
                <a:latin typeface="Calibri"/>
                <a:ea typeface="Arial"/>
                <a:cs typeface="Arial"/>
              </a:rPr>
              <a:t>kohti</a:t>
            </a:r>
            <a:r>
              <a:rPr lang="en-US" sz="2000" dirty="0" smtClean="0">
                <a:latin typeface="Calibri"/>
                <a:ea typeface="Arial"/>
                <a:cs typeface="Arial"/>
              </a:rPr>
              <a:t> </a:t>
            </a:r>
            <a:r>
              <a:rPr lang="en-US" sz="2000" dirty="0" err="1" smtClean="0">
                <a:latin typeface="Calibri"/>
                <a:ea typeface="Arial"/>
                <a:cs typeface="Arial"/>
              </a:rPr>
              <a:t>yhteistä</a:t>
            </a:r>
            <a:r>
              <a:rPr lang="en-US" sz="2000" dirty="0" smtClean="0">
                <a:latin typeface="Calibri"/>
                <a:ea typeface="Arial"/>
                <a:cs typeface="Arial"/>
              </a:rPr>
              <a:t> </a:t>
            </a:r>
            <a:r>
              <a:rPr lang="en-US" sz="2000" dirty="0" err="1" smtClean="0">
                <a:latin typeface="Calibri"/>
                <a:ea typeface="Arial"/>
                <a:cs typeface="Arial"/>
              </a:rPr>
              <a:t>opinpolkua</a:t>
            </a:r>
            <a:endParaRPr lang="en-US" dirty="0">
              <a:latin typeface="Calibri"/>
              <a:ea typeface="Arial"/>
              <a:cs typeface="Arial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AE62DC-EA7F-4081-A9DC-B8D88D28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33" y="832081"/>
            <a:ext cx="4633141" cy="768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>
                <a:cs typeface="Calibri Light"/>
              </a:rPr>
              <a:t>Omistajuus</a:t>
            </a:r>
            <a:r>
              <a:rPr lang="en-US" dirty="0" smtClean="0">
                <a:cs typeface="Calibri Light"/>
              </a:rPr>
              <a:t> </a:t>
            </a:r>
            <a:r>
              <a:rPr lang="en-US" dirty="0" err="1" smtClean="0">
                <a:cs typeface="Calibri Light"/>
              </a:rPr>
              <a:t>jarruna</a:t>
            </a:r>
            <a:endParaRPr lang="en-US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7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A close up of a rock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965" r="-2" b="1008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1084" y="365308"/>
            <a:ext cx="4803636" cy="1311664"/>
          </a:xfrm>
        </p:spPr>
        <p:txBody>
          <a:bodyPr>
            <a:normAutofit/>
          </a:bodyPr>
          <a:lstStyle/>
          <a:p>
            <a:r>
              <a:rPr lang="fi-FI" sz="3400" b="1" dirty="0">
                <a:solidFill>
                  <a:srgbClr val="000000"/>
                </a:solidFill>
                <a:cs typeface="Calibri Light"/>
              </a:rPr>
              <a:t>Vahvuudet ja voimavarat: </a:t>
            </a:r>
            <a:r>
              <a:rPr lang="fi-FI" sz="3400" dirty="0">
                <a:cs typeface="Calibri Light"/>
              </a:rPr>
              <a:t/>
            </a:r>
            <a:br>
              <a:rPr lang="fi-FI" sz="3400" dirty="0">
                <a:cs typeface="Calibri Light"/>
              </a:rPr>
            </a:br>
            <a:r>
              <a:rPr lang="fi-FI" sz="3400" dirty="0">
                <a:solidFill>
                  <a:srgbClr val="000000"/>
                </a:solidFill>
                <a:cs typeface="Calibri Light"/>
              </a:rPr>
              <a:t>Lapset, luonto ja luovuus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21084" y="1840831"/>
            <a:ext cx="5174916" cy="46321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1400" b="1" dirty="0" smtClean="0">
                <a:solidFill>
                  <a:srgbClr val="000000"/>
                </a:solidFill>
                <a:cs typeface="Calibri"/>
              </a:rPr>
              <a:t>Oppimisympäristö ja osaava henkilökunta:</a:t>
            </a:r>
            <a:r>
              <a:rPr lang="fi-FI" sz="1400" dirty="0">
                <a:solidFill>
                  <a:srgbClr val="000000"/>
                </a:solidFill>
                <a:cs typeface="Calibri"/>
              </a:rPr>
              <a:t> </a:t>
            </a:r>
          </a:p>
          <a:p>
            <a:r>
              <a:rPr lang="fi-FI" sz="1400" dirty="0" smtClean="0">
                <a:solidFill>
                  <a:srgbClr val="000000"/>
                </a:solidFill>
                <a:cs typeface="Calibri"/>
              </a:rPr>
              <a:t>Luonto välituntialueena ja </a:t>
            </a:r>
            <a:r>
              <a:rPr lang="fi-FI" sz="1400" b="1" dirty="0" smtClean="0">
                <a:solidFill>
                  <a:srgbClr val="000000"/>
                </a:solidFill>
                <a:cs typeface="Calibri"/>
              </a:rPr>
              <a:t>Huvikumpu</a:t>
            </a:r>
            <a:r>
              <a:rPr lang="fi-FI" sz="14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fi-FI" sz="1400" dirty="0">
                <a:solidFill>
                  <a:srgbClr val="000000"/>
                </a:solidFill>
                <a:cs typeface="Calibri"/>
              </a:rPr>
              <a:t>juhlanäyttämönä</a:t>
            </a:r>
            <a:endParaRPr lang="fi-FI" dirty="0"/>
          </a:p>
          <a:p>
            <a:r>
              <a:rPr lang="fi-FI" sz="1400" b="1" dirty="0">
                <a:solidFill>
                  <a:srgbClr val="000000"/>
                </a:solidFill>
                <a:cs typeface="Calibri"/>
              </a:rPr>
              <a:t>Lasten puutarha</a:t>
            </a:r>
            <a:r>
              <a:rPr lang="fi-FI" sz="1400" dirty="0">
                <a:solidFill>
                  <a:srgbClr val="000000"/>
                </a:solidFill>
                <a:cs typeface="Calibri"/>
              </a:rPr>
              <a:t> kasvualustana kasville ja kasvattajalle</a:t>
            </a:r>
          </a:p>
          <a:p>
            <a:pPr lvl="1"/>
            <a:r>
              <a:rPr lang="fi-FI" sz="1400" dirty="0">
                <a:solidFill>
                  <a:srgbClr val="000000"/>
                </a:solidFill>
                <a:cs typeface="Calibri"/>
              </a:rPr>
              <a:t>5. luokkalaiset, jossa </a:t>
            </a:r>
            <a:r>
              <a:rPr lang="fi-FI" sz="1400" dirty="0" smtClean="0">
                <a:solidFill>
                  <a:srgbClr val="000000"/>
                </a:solidFill>
                <a:cs typeface="Calibri"/>
              </a:rPr>
              <a:t>integroituna </a:t>
            </a:r>
            <a:r>
              <a:rPr lang="fi-FI" sz="1400" dirty="0">
                <a:solidFill>
                  <a:srgbClr val="000000"/>
                </a:solidFill>
                <a:cs typeface="Calibri"/>
              </a:rPr>
              <a:t>pienryhmä sekä varhaiskasvatuksen lapset</a:t>
            </a:r>
          </a:p>
          <a:p>
            <a:r>
              <a:rPr lang="fi-FI" sz="1400" b="1" dirty="0" err="1">
                <a:solidFill>
                  <a:srgbClr val="000000"/>
                </a:solidFill>
                <a:cs typeface="Calibri"/>
              </a:rPr>
              <a:t>Vesankatalon</a:t>
            </a:r>
            <a:r>
              <a:rPr lang="fi-FI" sz="1400" b="1" dirty="0">
                <a:solidFill>
                  <a:srgbClr val="000000"/>
                </a:solidFill>
                <a:cs typeface="Calibri"/>
              </a:rPr>
              <a:t> joulumonot</a:t>
            </a:r>
            <a:r>
              <a:rPr lang="fi-FI" sz="1400" dirty="0">
                <a:solidFill>
                  <a:srgbClr val="000000"/>
                </a:solidFill>
                <a:cs typeface="Calibri"/>
              </a:rPr>
              <a:t> yhdessä:</a:t>
            </a:r>
          </a:p>
          <a:p>
            <a:pPr lvl="1"/>
            <a:r>
              <a:rPr lang="fi-FI" sz="1400" dirty="0">
                <a:solidFill>
                  <a:srgbClr val="000000"/>
                </a:solidFill>
                <a:cs typeface="Calibri"/>
              </a:rPr>
              <a:t> toimintaryhmittäin eskarit mukana </a:t>
            </a:r>
          </a:p>
          <a:p>
            <a:pPr lvl="1"/>
            <a:r>
              <a:rPr lang="fi-FI" sz="1400" dirty="0">
                <a:solidFill>
                  <a:srgbClr val="000000"/>
                </a:solidFill>
                <a:cs typeface="Calibri"/>
              </a:rPr>
              <a:t>Yhteistä purkua koko kuukausi</a:t>
            </a:r>
          </a:p>
          <a:p>
            <a:pPr lvl="1"/>
            <a:r>
              <a:rPr lang="fi-FI" sz="1400" b="1" dirty="0">
                <a:solidFill>
                  <a:srgbClr val="000000"/>
                </a:solidFill>
                <a:cs typeface="Calibri"/>
              </a:rPr>
              <a:t>TVT-taidot henkilökunnalla puntariin</a:t>
            </a:r>
          </a:p>
          <a:p>
            <a:r>
              <a:rPr lang="fi-FI" sz="1400" b="1" dirty="0">
                <a:solidFill>
                  <a:srgbClr val="000000"/>
                </a:solidFill>
                <a:cs typeface="Calibri"/>
              </a:rPr>
              <a:t>Arjen taidot- valinnaiskurssit</a:t>
            </a:r>
            <a:r>
              <a:rPr lang="fi-FI" sz="1400" dirty="0">
                <a:solidFill>
                  <a:srgbClr val="000000"/>
                </a:solidFill>
                <a:cs typeface="Calibri"/>
              </a:rPr>
              <a:t>, kaappaus keittiössä</a:t>
            </a:r>
          </a:p>
          <a:p>
            <a:pPr lvl="1"/>
            <a:r>
              <a:rPr lang="fi-FI" sz="1400" dirty="0">
                <a:solidFill>
                  <a:srgbClr val="000000"/>
                </a:solidFill>
                <a:cs typeface="Calibri"/>
              </a:rPr>
              <a:t>5. ja 6. luokkalaisten arjen taidot 3.-4. Vuotiaitten </a:t>
            </a:r>
            <a:r>
              <a:rPr lang="fi-FI" sz="1400" dirty="0" smtClean="0">
                <a:solidFill>
                  <a:srgbClr val="000000"/>
                </a:solidFill>
                <a:cs typeface="Calibri"/>
              </a:rPr>
              <a:t>ryhmässä</a:t>
            </a:r>
            <a:endParaRPr lang="fi-FI" sz="1400" dirty="0">
              <a:solidFill>
                <a:srgbClr val="000000"/>
              </a:solidFill>
              <a:cs typeface="Calibri"/>
            </a:endParaRPr>
          </a:p>
          <a:p>
            <a:pPr marL="457200" lvl="1" indent="0">
              <a:buNone/>
            </a:pPr>
            <a:endParaRPr lang="fi-FI" sz="1400" dirty="0">
              <a:solidFill>
                <a:srgbClr val="000000"/>
              </a:solidFill>
              <a:cs typeface="Calibri"/>
            </a:endParaRPr>
          </a:p>
          <a:p>
            <a:pPr marL="457200" lvl="1" indent="0">
              <a:buNone/>
            </a:pPr>
            <a:r>
              <a:rPr lang="fi-FI" sz="1400" dirty="0" smtClean="0">
                <a:solidFill>
                  <a:srgbClr val="000000"/>
                </a:solidFill>
                <a:cs typeface="Calibri"/>
              </a:rPr>
              <a:t>Lähiliikuntapaikka-hanke luontopainotuksella</a:t>
            </a:r>
            <a:r>
              <a:rPr lang="fi-FI" sz="1400" dirty="0">
                <a:solidFill>
                  <a:srgbClr val="000000"/>
                </a:solidFill>
                <a:cs typeface="Calibri"/>
              </a:rPr>
              <a:t> </a:t>
            </a:r>
            <a:r>
              <a:rPr lang="fi-FI" sz="1400" dirty="0" err="1" smtClean="0">
                <a:solidFill>
                  <a:srgbClr val="000000"/>
                </a:solidFill>
                <a:cs typeface="Calibri"/>
              </a:rPr>
              <a:t>Vesangan</a:t>
            </a:r>
            <a:r>
              <a:rPr lang="fi-FI" sz="1400" dirty="0" smtClean="0">
                <a:solidFill>
                  <a:srgbClr val="000000"/>
                </a:solidFill>
                <a:cs typeface="Calibri"/>
              </a:rPr>
              <a:t> ja Kuohun koko kylän yhteinen tahtotila ja </a:t>
            </a:r>
            <a:r>
              <a:rPr lang="fi-FI" sz="1400" dirty="0" err="1" smtClean="0">
                <a:solidFill>
                  <a:srgbClr val="000000"/>
                </a:solidFill>
                <a:cs typeface="Calibri"/>
              </a:rPr>
              <a:t>Vesankatalo</a:t>
            </a:r>
            <a:r>
              <a:rPr lang="fi-FI" sz="1400" dirty="0" smtClean="0">
                <a:solidFill>
                  <a:srgbClr val="000000"/>
                </a:solidFill>
                <a:cs typeface="Calibri"/>
              </a:rPr>
              <a:t> tässä keskiössä.</a:t>
            </a:r>
            <a:endParaRPr lang="fi-FI" sz="1400" dirty="0">
              <a:solidFill>
                <a:srgbClr val="000000"/>
              </a:solidFill>
              <a:cs typeface="Calibri"/>
            </a:endParaRPr>
          </a:p>
          <a:p>
            <a:pPr lvl="1"/>
            <a:endParaRPr lang="fi-FI" sz="1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498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A group of people on a playground&#10;&#10;Description generated with high confidence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5036" r="15036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fi-FI" sz="3400" b="1">
                <a:solidFill>
                  <a:srgbClr val="000000"/>
                </a:solidFill>
                <a:cs typeface="Calibri Light"/>
              </a:rPr>
              <a:t>Vahvuudet ja voimavarat: </a:t>
            </a:r>
            <a:r>
              <a:rPr lang="fi-FI" sz="3400">
                <a:cs typeface="Calibri Light"/>
              </a:rPr>
              <a:t/>
            </a:r>
            <a:br>
              <a:rPr lang="fi-FI" sz="3400">
                <a:cs typeface="Calibri Light"/>
              </a:rPr>
            </a:br>
            <a:r>
              <a:rPr lang="fi-FI" sz="3400">
                <a:solidFill>
                  <a:srgbClr val="000000"/>
                </a:solidFill>
                <a:cs typeface="Calibri Light"/>
              </a:rPr>
              <a:t>Lapset, luonto ja luovuus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4200" y="1454277"/>
            <a:ext cx="5511800" cy="4297099"/>
          </a:xfrm>
        </p:spPr>
        <p:txBody>
          <a:bodyPr anchor="ctr">
            <a:normAutofit/>
          </a:bodyPr>
          <a:lstStyle/>
          <a:p>
            <a:pPr marL="285750" indent="-285750"/>
            <a:r>
              <a:rPr lang="fi-FI" sz="1600" dirty="0">
                <a:solidFill>
                  <a:srgbClr val="000000"/>
                </a:solidFill>
                <a:cs typeface="Calibri"/>
              </a:rPr>
              <a:t>Luonto-liikunta- osaamista talossa runsaasti sekä ymmärrys sen merkityksestä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fi-FI" sz="1600" b="1" dirty="0" smtClean="0">
                <a:solidFill>
                  <a:srgbClr val="000000"/>
                </a:solidFill>
                <a:cs typeface="Calibri"/>
              </a:rPr>
              <a:t>Osaaminen esiin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fi-FI" sz="1600" dirty="0">
                <a:solidFill>
                  <a:srgbClr val="000000"/>
                </a:solidFill>
                <a:cs typeface="Calibri"/>
              </a:rPr>
              <a:t>Yhteistyö vastavuoroista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fi-FI" sz="1600" dirty="0">
                <a:solidFill>
                  <a:srgbClr val="000000"/>
                </a:solidFill>
                <a:cs typeface="Calibri"/>
              </a:rPr>
              <a:t> </a:t>
            </a:r>
            <a:r>
              <a:rPr lang="fi-FI" sz="1600" dirty="0" smtClean="0">
                <a:solidFill>
                  <a:srgbClr val="000000"/>
                </a:solidFill>
                <a:cs typeface="Calibri"/>
              </a:rPr>
              <a:t>Sami Talvensolan </a:t>
            </a:r>
            <a:r>
              <a:rPr lang="fi-FI" sz="1600" dirty="0">
                <a:solidFill>
                  <a:srgbClr val="000000"/>
                </a:solidFill>
                <a:cs typeface="Calibri"/>
              </a:rPr>
              <a:t>kädenojennus seuraavaan vuoteen, varhaiskasvatuksen liikkuvan koulun oppimisympäristön sijoittaminen </a:t>
            </a:r>
            <a:r>
              <a:rPr lang="fi-FI" sz="1600" dirty="0" smtClean="0">
                <a:solidFill>
                  <a:srgbClr val="000000"/>
                </a:solidFill>
                <a:cs typeface="Calibri"/>
              </a:rPr>
              <a:t>alkupolulle yhteiseksi iloksi</a:t>
            </a:r>
            <a:endParaRPr lang="fi-FI" sz="1600" dirty="0">
              <a:solidFill>
                <a:srgbClr val="000000"/>
              </a:solidFill>
            </a:endParaRPr>
          </a:p>
          <a:p>
            <a:r>
              <a:rPr lang="fi-FI" sz="1600" dirty="0">
                <a:solidFill>
                  <a:srgbClr val="000000"/>
                </a:solidFill>
                <a:cs typeface="Calibri"/>
              </a:rPr>
              <a:t>Osaaminen ja persoonat pitää saada kohtaamaan</a:t>
            </a:r>
          </a:p>
          <a:p>
            <a:r>
              <a:rPr lang="fi-FI" sz="1600" dirty="0" err="1">
                <a:solidFill>
                  <a:srgbClr val="000000"/>
                </a:solidFill>
                <a:cs typeface="Calibri"/>
              </a:rPr>
              <a:t>Oppilashuolloinen</a:t>
            </a:r>
            <a:r>
              <a:rPr lang="fi-FI" sz="1600" dirty="0">
                <a:solidFill>
                  <a:srgbClr val="000000"/>
                </a:solidFill>
                <a:cs typeface="Calibri"/>
              </a:rPr>
              <a:t> yhteistyö </a:t>
            </a:r>
            <a:endParaRPr lang="fi-FI" sz="11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6769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A group of people sitting at a table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8983" r="-2" b="7278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Kuva 5" descr="A picture containing indoor, wall, floor, cabinet&#10;&#10;Description generated with very high confidence"/>
          <p:cNvPicPr>
            <a:picLocks noChangeAspect="1"/>
          </p:cNvPicPr>
          <p:nvPr/>
        </p:nvPicPr>
        <p:blipFill rotWithShape="1">
          <a:blip r:embed="rId3"/>
          <a:srcRect t="4062" r="-1" b="6205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7" name="Picture 29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546205" y="949427"/>
            <a:ext cx="5062429" cy="547097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000000"/>
                </a:solidFill>
                <a:ea typeface="+mn-lt"/>
                <a:cs typeface="+mn-lt"/>
              </a:rPr>
              <a:t>Kohti</a:t>
            </a:r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+mn-lt"/>
                <a:cs typeface="+mn-lt"/>
              </a:rPr>
              <a:t>yhteistä</a:t>
            </a:r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+mn-lt"/>
                <a:cs typeface="+mn-lt"/>
              </a:rPr>
              <a:t>toimintakulttuuria</a:t>
            </a:r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:</a:t>
            </a:r>
            <a:endParaRPr lang="fi-FI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/>
            <a:r>
              <a:rPr lang="en-US" sz="1700" dirty="0" err="1">
                <a:solidFill>
                  <a:srgbClr val="000000"/>
                </a:solidFill>
                <a:ea typeface="+mn-lt"/>
                <a:cs typeface="+mn-lt"/>
              </a:rPr>
              <a:t>Keskustelun</a:t>
            </a:r>
            <a:r>
              <a:rPr lang="en-US" sz="17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1700" dirty="0" err="1">
                <a:solidFill>
                  <a:srgbClr val="000000"/>
                </a:solidFill>
                <a:ea typeface="+mn-lt"/>
                <a:cs typeface="+mn-lt"/>
              </a:rPr>
              <a:t>tarvelähtöisyys</a:t>
            </a:r>
            <a:r>
              <a:rPr lang="en-US" sz="17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1700" dirty="0" err="1">
                <a:solidFill>
                  <a:srgbClr val="000000"/>
                </a:solidFill>
                <a:ea typeface="+mn-lt"/>
                <a:cs typeface="+mn-lt"/>
              </a:rPr>
              <a:t>ei</a:t>
            </a:r>
            <a:r>
              <a:rPr lang="en-US" sz="17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ongelmalähtöisyys</a:t>
            </a:r>
            <a:endParaRPr lang="en-US" sz="1700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en-US" sz="1700" dirty="0" err="1">
                <a:ea typeface="+mn-lt"/>
                <a:cs typeface="+mn-lt"/>
              </a:rPr>
              <a:t>Arvokeskustelua</a:t>
            </a:r>
            <a:r>
              <a:rPr lang="en-US" sz="1700" dirty="0">
                <a:ea typeface="+mn-lt"/>
                <a:cs typeface="+mn-lt"/>
              </a:rPr>
              <a:t> </a:t>
            </a:r>
            <a:r>
              <a:rPr lang="en-US" sz="1700" dirty="0" err="1" smtClean="0">
                <a:ea typeface="+mn-lt"/>
                <a:cs typeface="+mn-lt"/>
              </a:rPr>
              <a:t>arjessa</a:t>
            </a:r>
            <a:r>
              <a:rPr lang="en-US" sz="1700" dirty="0" smtClean="0">
                <a:ea typeface="+mn-lt"/>
                <a:cs typeface="+mn-lt"/>
              </a:rPr>
              <a:t> ja </a:t>
            </a:r>
            <a:r>
              <a:rPr lang="en-US" sz="1700" dirty="0" err="1" smtClean="0">
                <a:ea typeface="+mn-lt"/>
                <a:cs typeface="+mn-lt"/>
              </a:rPr>
              <a:t>arjesta</a:t>
            </a:r>
            <a:r>
              <a:rPr lang="en-US" sz="1700" dirty="0" smtClean="0">
                <a:ea typeface="+mn-lt"/>
                <a:cs typeface="+mn-lt"/>
              </a:rPr>
              <a:t>:</a:t>
            </a:r>
            <a:endParaRPr lang="en-US" sz="1700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en-US" sz="1700" dirty="0" err="1" smtClean="0">
                <a:solidFill>
                  <a:srgbClr val="000000"/>
                </a:solidFill>
                <a:cs typeface="Calibri"/>
              </a:rPr>
              <a:t>Kenkätelineet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kenkätelineet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kenkätelineet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...</a:t>
            </a:r>
          </a:p>
          <a:p>
            <a:pPr marL="285750" indent="-285750"/>
            <a:r>
              <a:rPr lang="en-US" sz="1700" dirty="0" err="1">
                <a:solidFill>
                  <a:srgbClr val="000000"/>
                </a:solidFill>
                <a:cs typeface="Calibri"/>
              </a:rPr>
              <a:t>Hiljainen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 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ruokailu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hiljainen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ruokailu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...</a:t>
            </a: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1700" b="1" dirty="0" err="1">
                <a:solidFill>
                  <a:srgbClr val="000000"/>
                </a:solidFill>
                <a:cs typeface="Calibri"/>
              </a:rPr>
              <a:t>Tila-palvelu</a:t>
            </a:r>
            <a:r>
              <a:rPr lang="en-US" sz="17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cs typeface="Calibri"/>
              </a:rPr>
              <a:t>ja </a:t>
            </a:r>
            <a:r>
              <a:rPr lang="en-US" sz="1700" b="1" dirty="0" err="1" smtClean="0">
                <a:solidFill>
                  <a:srgbClr val="000000"/>
                </a:solidFill>
                <a:cs typeface="Calibri"/>
              </a:rPr>
              <a:t>perusopetus</a:t>
            </a:r>
            <a:r>
              <a:rPr lang="en-US" sz="1700" b="1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cs typeface="Calibri"/>
              </a:rPr>
              <a:t>mahdollistajana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 </a:t>
            </a:r>
          </a:p>
          <a:p>
            <a:pPr marL="285750" indent="-285750"/>
            <a:r>
              <a:rPr lang="en-US" sz="1700" dirty="0" err="1">
                <a:solidFill>
                  <a:srgbClr val="000000"/>
                </a:solidFill>
                <a:cs typeface="Calibri"/>
              </a:rPr>
              <a:t>Suuri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merkitys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 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myös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henkisesti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, 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minua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kuullaan</a:t>
            </a:r>
            <a:endParaRPr lang="en-US" sz="1700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en-US" sz="1700" dirty="0" err="1">
                <a:solidFill>
                  <a:srgbClr val="000000"/>
                </a:solidFill>
                <a:cs typeface="Calibri"/>
              </a:rPr>
              <a:t>Syyslomalla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: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neuvottelutila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uusi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ovi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ja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säilytystilaa</a:t>
            </a:r>
            <a:endParaRPr lang="en-US" sz="1700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en-US" sz="1700" dirty="0" err="1">
                <a:solidFill>
                  <a:srgbClr val="000000"/>
                </a:solidFill>
                <a:cs typeface="Calibri"/>
              </a:rPr>
              <a:t>Tulossa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mm.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Meluseinä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ruokalaan</a:t>
            </a:r>
            <a:endParaRPr lang="en-US" dirty="0"/>
          </a:p>
          <a:p>
            <a:pPr marL="285750" indent="-285750"/>
            <a:r>
              <a:rPr lang="en-US" sz="1700" dirty="0" err="1">
                <a:solidFill>
                  <a:srgbClr val="000000"/>
                </a:solidFill>
                <a:cs typeface="Calibri"/>
              </a:rPr>
              <a:t>Pihaan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aitausten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poistaminen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ja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suunnittelu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 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pedagogisin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perustein</a:t>
            </a:r>
            <a:endParaRPr lang="en-US" sz="1700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endParaRPr lang="en-US" sz="17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1700" b="1" dirty="0" err="1">
                <a:solidFill>
                  <a:srgbClr val="000000"/>
                </a:solidFill>
                <a:cs typeface="Calibri"/>
              </a:rPr>
              <a:t>Kiinteistön</a:t>
            </a:r>
            <a:r>
              <a:rPr lang="en-US" sz="17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cs typeface="Calibri"/>
              </a:rPr>
              <a:t>huolloinen</a:t>
            </a:r>
            <a:r>
              <a:rPr lang="en-US" sz="17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cs typeface="Calibri"/>
              </a:rPr>
              <a:t>yhteistyö</a:t>
            </a:r>
            <a:r>
              <a:rPr lang="en-US" sz="1700" b="1" dirty="0">
                <a:solidFill>
                  <a:srgbClr val="000000"/>
                </a:solidFill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  <a:cs typeface="Calibri"/>
              </a:rPr>
              <a:t>-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Pesuaineet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ja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paperit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yhdessä</a:t>
            </a:r>
            <a:endParaRPr lang="en-US" sz="17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  <a:cs typeface="Calibri"/>
              </a:rPr>
              <a:t>-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Jatkossa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yhteisiä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materiaalitilauksia</a:t>
            </a:r>
            <a:endParaRPr lang="en-US" sz="1700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en-US" sz="1700" dirty="0" err="1">
                <a:solidFill>
                  <a:srgbClr val="000000"/>
                </a:solidFill>
                <a:cs typeface="Calibri"/>
              </a:rPr>
              <a:t>Henkilöstön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yhdistelmät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kirjasto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-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päiväkoti</a:t>
            </a:r>
            <a:endParaRPr lang="en-US" sz="17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4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104</Words>
  <Application>Microsoft Office PowerPoint</Application>
  <PresentationFormat>Laajakuva</PresentationFormat>
  <Paragraphs>119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Remonttia</vt:lpstr>
      <vt:lpstr>Uuden rakennus alkaa purkamisella</vt:lpstr>
      <vt:lpstr>Remontissa myös henkilökunta</vt:lpstr>
      <vt:lpstr>PowerPoint-esitys</vt:lpstr>
      <vt:lpstr>Pelisäännöt keskiöön</vt:lpstr>
      <vt:lpstr>Omistajuus jarruna</vt:lpstr>
      <vt:lpstr>Vahvuudet ja voimavarat:  Lapset, luonto ja luovuus</vt:lpstr>
      <vt:lpstr>Vahvuudet ja voimavarat:  Lapset, luonto ja luovuus</vt:lpstr>
      <vt:lpstr>PowerPoint-esitys</vt:lpstr>
      <vt:lpstr>PowerPoint-esitys</vt:lpstr>
      <vt:lpstr>PowerPoint-esitys</vt:lpstr>
      <vt:lpstr>PowerPoint-esitys</vt:lpstr>
      <vt:lpstr>Remontti jatkuu</vt:lpstr>
      <vt:lpstr>Yhdessä eteenpäin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KEVÄTKIRKKO</dc:title>
  <dc:creator>Päivi Järvinen</dc:creator>
  <cp:lastModifiedBy>Liimatainen Päivi</cp:lastModifiedBy>
  <cp:revision>21</cp:revision>
  <dcterms:created xsi:type="dcterms:W3CDTF">2019-05-15T20:39:39Z</dcterms:created>
  <dcterms:modified xsi:type="dcterms:W3CDTF">2019-06-04T18:33:10Z</dcterms:modified>
</cp:coreProperties>
</file>