
<file path=[Content_Types].xml><?xml version="1.0" encoding="utf-8"?>
<Types xmlns="http://schemas.openxmlformats.org/package/2006/content-types">
  <Default Extension="bin" ContentType="image/unknown"/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04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240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69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806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315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288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543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40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83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7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13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96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92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5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0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09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159D6-3077-4414-98B0-BB085F5D746A}" type="datetimeFigureOut">
              <a:rPr lang="tr-TR" smtClean="0"/>
              <a:t>2.10.2025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38D4F4-CCC8-468A-915C-BD2ED03849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0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MINUN MATKANI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BRYSSEL-BRUGGE-AMSTERDAM</a:t>
            </a:r>
          </a:p>
        </p:txBody>
      </p:sp>
    </p:spTree>
    <p:extLst>
      <p:ext uri="{BB962C8B-B14F-4D97-AF65-F5344CB8AC3E}">
        <p14:creationId xmlns:p14="http://schemas.microsoft.com/office/powerpoint/2010/main" val="113279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Matkan</a:t>
            </a:r>
            <a:r>
              <a:rPr lang="tr-TR" dirty="0"/>
              <a:t> </a:t>
            </a:r>
            <a:r>
              <a:rPr lang="tr-TR" dirty="0" err="1"/>
              <a:t>Alku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Lähdin avomiehen kanssa Helsingistä ja lensinme Brysseliin.</a:t>
            </a:r>
          </a:p>
          <a:p>
            <a:r>
              <a:rPr lang="fi-FI" dirty="0"/>
              <a:t>Olimme varanneet hostelin jo etukäteen, joten kaikki oli helppoa.</a:t>
            </a:r>
          </a:p>
          <a:p>
            <a:r>
              <a:rPr lang="fi-FI" dirty="0"/>
              <a:t>Ensimmäinen vaikutelma Brysselistä oli kansainvälinen ja vilkas kaupunki.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310" y="3438729"/>
            <a:ext cx="5717309" cy="260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5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Bryssel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Vietimme Brysselistä kaksi yötä-</a:t>
            </a:r>
          </a:p>
          <a:p>
            <a:r>
              <a:rPr lang="fi-FI" dirty="0"/>
              <a:t>Kävelimme Grand Placella ihailimme rakennuksia.</a:t>
            </a:r>
          </a:p>
          <a:p>
            <a:r>
              <a:rPr lang="fi-FI" dirty="0"/>
              <a:t>Näimme Atomiumin ja söimme belgialaisia ranskalaisia perunoita.</a:t>
            </a:r>
          </a:p>
          <a:p>
            <a:r>
              <a:rPr lang="fi-FI" dirty="0"/>
              <a:t>Hostelissa tapasimme myös muita matkailijoita.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9" y="3805380"/>
            <a:ext cx="5089236" cy="246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13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Päiväretki Bruggeen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Yhtänä päivänä matkustimme bussilla Bruggeen.</a:t>
            </a:r>
          </a:p>
          <a:p>
            <a:r>
              <a:rPr lang="fi-FI" dirty="0"/>
              <a:t>Brugge oli kaunis ja vanha kaupunki, jossa oli kanaaleja ja värikkäitä taloja.</a:t>
            </a:r>
          </a:p>
          <a:p>
            <a:r>
              <a:rPr lang="fi-FI" dirty="0"/>
              <a:t>Söimme suklaata ja vohveleita.</a:t>
            </a:r>
          </a:p>
          <a:p>
            <a:r>
              <a:rPr lang="fi-FI" dirty="0"/>
              <a:t>Illalla palasimme takaisin Brysseliin.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913969"/>
            <a:ext cx="2946977" cy="23575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647" y="3913969"/>
            <a:ext cx="3544789" cy="235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53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Amsterdam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Matkustimme Brysselistä Amsterdamiin bussilla.</a:t>
            </a:r>
          </a:p>
          <a:p>
            <a:r>
              <a:rPr lang="fi-FI" dirty="0"/>
              <a:t>Vietimme siellä yhden yön.</a:t>
            </a:r>
          </a:p>
          <a:p>
            <a:r>
              <a:rPr lang="fi-FI" dirty="0"/>
              <a:t>Kävelimme kanaalien varrella ja näimme paljon polkupyöriä.</a:t>
            </a:r>
          </a:p>
          <a:p>
            <a:r>
              <a:rPr lang="fi-FI" dirty="0"/>
              <a:t>Kävimme museossa ja maistoimme hollantilaisia pannukakkuja ja perunoita.</a:t>
            </a:r>
          </a:p>
          <a:p>
            <a:r>
              <a:rPr lang="fi-FI" dirty="0"/>
              <a:t>Amsterdam tuntui elävältä ja rennolta kaupungilta.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345" y="4299527"/>
            <a:ext cx="4119419" cy="190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7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Paluu</a:t>
            </a:r>
            <a:br>
              <a:rPr lang="fi-FI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Seuraavana päivänä matkustimme bussilla takaisin Brysseliin.</a:t>
            </a:r>
          </a:p>
          <a:p>
            <a:r>
              <a:rPr lang="fi-FI" dirty="0"/>
              <a:t>Menimme lentokentälle ja lensimme takaisin Helsinkiin.</a:t>
            </a:r>
          </a:p>
          <a:p>
            <a:r>
              <a:rPr lang="fi-FI" dirty="0"/>
              <a:t>Matkan jälkeen olimme väsyneitä mutta onnellisia.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817" y="3371273"/>
            <a:ext cx="5365019" cy="301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06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 katsomisesta!!!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Nazli Yildirim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00714352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155</Words>
  <Application>Microsoft Office PowerPoint</Application>
  <PresentationFormat>Laajakuva</PresentationFormat>
  <Paragraphs>28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Yüzeyler</vt:lpstr>
      <vt:lpstr>MINUN MATKANI</vt:lpstr>
      <vt:lpstr>Matkan Alku</vt:lpstr>
      <vt:lpstr>Bryssel</vt:lpstr>
      <vt:lpstr>Päiväretki Bruggeen </vt:lpstr>
      <vt:lpstr>Amsterdam </vt:lpstr>
      <vt:lpstr>Paluu </vt:lpstr>
      <vt:lpstr>Kiitos katsomisesta!!!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MINUN MATKANI</dc:title>
  <dc:creator>Nazlı</dc:creator>
  <cp:lastModifiedBy>Eloranta Niina</cp:lastModifiedBy>
  <cp:revision>4</cp:revision>
  <dcterms:created xsi:type="dcterms:W3CDTF">2025-10-02T09:34:20Z</dcterms:created>
  <dcterms:modified xsi:type="dcterms:W3CDTF">2025-10-02T11:18:33Z</dcterms:modified>
</cp:coreProperties>
</file>