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49A799-10B5-40BE-BCDF-DDDB66C67EB2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EBFF7B-B598-4D7C-8898-F1DA3A8C13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5704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EBFF7B-B598-4D7C-8898-F1DA3A8C13A1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9589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C4ACA4E-E5C8-4BFE-8EC5-716D790F3DC4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441BEC-A517-47D9-85B6-020D4A67CDE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4ACA4E-E5C8-4BFE-8EC5-716D790F3DC4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441BEC-A517-47D9-85B6-020D4A67CDE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4ACA4E-E5C8-4BFE-8EC5-716D790F3DC4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441BEC-A517-47D9-85B6-020D4A67CDE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4ACA4E-E5C8-4BFE-8EC5-716D790F3DC4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441BEC-A517-47D9-85B6-020D4A67CDE8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4ACA4E-E5C8-4BFE-8EC5-716D790F3DC4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441BEC-A517-47D9-85B6-020D4A67CDE8}" type="slidenum">
              <a:rPr lang="fi-FI" smtClean="0"/>
              <a:t>‹#›</a:t>
            </a:fld>
            <a:endParaRPr lang="fi-FI"/>
          </a:p>
        </p:txBody>
      </p:sp>
      <p:sp>
        <p:nvSpPr>
          <p:cNvPr id="7" name="Lovettu nuolenkärki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4ACA4E-E5C8-4BFE-8EC5-716D790F3DC4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441BEC-A517-47D9-85B6-020D4A67CDE8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4ACA4E-E5C8-4BFE-8EC5-716D790F3DC4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441BEC-A517-47D9-85B6-020D4A67CDE8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4ACA4E-E5C8-4BFE-8EC5-716D790F3DC4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441BEC-A517-47D9-85B6-020D4A67CDE8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4ACA4E-E5C8-4BFE-8EC5-716D790F3DC4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441BEC-A517-47D9-85B6-020D4A67CDE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C4ACA4E-E5C8-4BFE-8EC5-716D790F3DC4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441BEC-A517-47D9-85B6-020D4A67CDE8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C4ACA4E-E5C8-4BFE-8EC5-716D790F3DC4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441BEC-A517-47D9-85B6-020D4A67CDE8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C4ACA4E-E5C8-4BFE-8EC5-716D790F3DC4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B441BEC-A517-47D9-85B6-020D4A67CDE8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8000" dirty="0" smtClean="0"/>
              <a:t>Referaatti</a:t>
            </a:r>
            <a:endParaRPr lang="fi-FI" sz="80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5400" dirty="0" smtClean="0">
                <a:solidFill>
                  <a:schemeClr val="tx1"/>
                </a:solidFill>
              </a:rPr>
              <a:t>eli seloste</a:t>
            </a:r>
            <a:endParaRPr lang="fi-FI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73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688632"/>
          </a:xfrm>
        </p:spPr>
        <p:txBody>
          <a:bodyPr>
            <a:normAutofit/>
          </a:bodyPr>
          <a:lstStyle/>
          <a:p>
            <a:r>
              <a:rPr lang="fi-FI" sz="2800" dirty="0" smtClean="0"/>
              <a:t>Referaatissa kerrotaan pohjatekstin pääsisältö selostaen</a:t>
            </a:r>
          </a:p>
          <a:p>
            <a:r>
              <a:rPr lang="fi-FI" sz="2800" dirty="0" smtClean="0"/>
              <a:t>Pohjatekstin sisältö tiivistyy noin yhteen kolmasosaan alkuperäispituudesta</a:t>
            </a:r>
          </a:p>
          <a:p>
            <a:r>
              <a:rPr lang="fi-FI" sz="2800" dirty="0" smtClean="0"/>
              <a:t>Yhtenäinen teksti, ei luettelo</a:t>
            </a:r>
          </a:p>
          <a:p>
            <a:r>
              <a:rPr lang="fi-FI" sz="2800" dirty="0" smtClean="0"/>
              <a:t>Objektiiviseen referaattiin eivät kuulu referoijan  käsitykset pohjatekstistä</a:t>
            </a:r>
          </a:p>
          <a:p>
            <a:r>
              <a:rPr lang="fi-FI" sz="2800" dirty="0" smtClean="0"/>
              <a:t>Pohjatekstin </a:t>
            </a:r>
            <a:r>
              <a:rPr lang="fi-FI" sz="2800" dirty="0" smtClean="0"/>
              <a:t>merkityssuhteita (asioiden merkityksiä) </a:t>
            </a:r>
            <a:r>
              <a:rPr lang="fi-FI" sz="2800" dirty="0" smtClean="0"/>
              <a:t>ei saa rikkoa </a:t>
            </a:r>
            <a:r>
              <a:rPr lang="fi-FI" sz="2800" dirty="0" smtClean="0"/>
              <a:t>mutta </a:t>
            </a:r>
            <a:r>
              <a:rPr lang="fi-FI" sz="2800" dirty="0" smtClean="0"/>
              <a:t>asiat voi esittää eri järjestyksessä kuin pohjatekstissä</a:t>
            </a:r>
          </a:p>
          <a:p>
            <a:r>
              <a:rPr lang="fi-FI" sz="2800" dirty="0" smtClean="0"/>
              <a:t>Tyyli selkeää asiatyyliä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6292245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Ilmoita jo otsikossa pohjatekstin tiedot, esim. </a:t>
            </a:r>
            <a:r>
              <a:rPr lang="fi-FI" sz="2800" i="1" dirty="0" smtClean="0"/>
              <a:t>Referaatti John </a:t>
            </a:r>
            <a:r>
              <a:rPr lang="fi-FI" sz="2800" i="1" dirty="0" err="1" smtClean="0"/>
              <a:t>Malamin</a:t>
            </a:r>
            <a:r>
              <a:rPr lang="fi-FI" sz="2800" i="1" dirty="0" smtClean="0"/>
              <a:t> artikkelista Kummia kirjaimia – Muumiot, </a:t>
            </a:r>
            <a:r>
              <a:rPr lang="fi-FI" sz="2800" i="1" smtClean="0"/>
              <a:t>2001</a:t>
            </a:r>
            <a:r>
              <a:rPr lang="fi-FI" sz="2800" smtClean="0"/>
              <a:t> </a:t>
            </a:r>
            <a:endParaRPr lang="fi-FI" sz="2800" smtClean="0"/>
          </a:p>
          <a:p>
            <a:r>
              <a:rPr lang="fi-FI" sz="2800" smtClean="0"/>
              <a:t>Mainitse </a:t>
            </a:r>
            <a:r>
              <a:rPr lang="fi-FI" sz="2800" dirty="0" smtClean="0"/>
              <a:t>pohjatekstin aihe heti referaatin alussa</a:t>
            </a:r>
          </a:p>
          <a:p>
            <a:r>
              <a:rPr lang="fi-FI" sz="2800" dirty="0" smtClean="0"/>
              <a:t>Viittaa referaatissa toistuvasti pohjatekstiin, esim. </a:t>
            </a:r>
            <a:r>
              <a:rPr lang="fi-FI" sz="2800" i="1" dirty="0" smtClean="0"/>
              <a:t>artikkeli käsittelee</a:t>
            </a:r>
            <a:r>
              <a:rPr lang="fi-FI" sz="2800" dirty="0" smtClean="0"/>
              <a:t>, </a:t>
            </a:r>
            <a:r>
              <a:rPr lang="fi-FI" sz="2800" i="1" dirty="0" err="1" smtClean="0"/>
              <a:t>Malam</a:t>
            </a:r>
            <a:r>
              <a:rPr lang="fi-FI" sz="2800" i="1" dirty="0" smtClean="0"/>
              <a:t> mainitsee</a:t>
            </a:r>
            <a:r>
              <a:rPr lang="fi-FI" sz="2800" dirty="0" smtClean="0"/>
              <a:t>, </a:t>
            </a:r>
            <a:r>
              <a:rPr lang="fi-FI" sz="2800" i="1" dirty="0" smtClean="0"/>
              <a:t>John </a:t>
            </a:r>
            <a:r>
              <a:rPr lang="fi-FI" sz="2800" i="1" dirty="0" err="1" smtClean="0"/>
              <a:t>Malamin</a:t>
            </a:r>
            <a:r>
              <a:rPr lang="fi-FI" sz="2800" i="1" dirty="0" smtClean="0"/>
              <a:t> mukaan</a:t>
            </a:r>
            <a:r>
              <a:rPr lang="fi-FI" sz="2800" dirty="0" smtClean="0"/>
              <a:t>, </a:t>
            </a:r>
            <a:r>
              <a:rPr lang="fi-FI" sz="2800" i="1" dirty="0" smtClean="0"/>
              <a:t>artikkelissa todetaan myös</a:t>
            </a:r>
            <a:endParaRPr lang="fi-FI" sz="2800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Pohjatekstiin viittaaminen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947412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65</TotalTime>
  <Words>94</Words>
  <Application>Microsoft Office PowerPoint</Application>
  <PresentationFormat>Näytössä katseltava diaesitys (4:3)</PresentationFormat>
  <Paragraphs>13</Paragraphs>
  <Slides>3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Aula</vt:lpstr>
      <vt:lpstr>Referaatti</vt:lpstr>
      <vt:lpstr>PowerPoint-esitys</vt:lpstr>
      <vt:lpstr>Pohjatekstiin viittaaminen</vt:lpstr>
    </vt:vector>
  </TitlesOfParts>
  <Company>Siikalatva koulutoimi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Referaatti</dc:title>
  <dc:creator>Aino Pitkäniemi</dc:creator>
  <cp:lastModifiedBy>Aino Pitkäniemi</cp:lastModifiedBy>
  <cp:revision>9</cp:revision>
  <dcterms:created xsi:type="dcterms:W3CDTF">2015-10-27T10:04:14Z</dcterms:created>
  <dcterms:modified xsi:type="dcterms:W3CDTF">2016-12-08T12:23:32Z</dcterms:modified>
</cp:coreProperties>
</file>