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embeddedFontLst>
    <p:embeddedFont>
      <p:font typeface="Merriweather Sans" panose="020B0604020202020204" charset="0"/>
      <p:italic r:id="rId10"/>
      <p:boldItalic r:id="rId11"/>
    </p:embeddedFont>
    <p:embeddedFont>
      <p:font typeface="Verdana" panose="020B060403050404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1310145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1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3457508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3492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7768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7049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636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3525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7548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24099" y="-38100"/>
            <a:ext cx="44958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552949" y="2190750"/>
            <a:ext cx="5867400" cy="19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90549" y="323850"/>
            <a:ext cx="5867400" cy="56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38099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38099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/>
          <p:nvPr/>
        </p:nvSpPr>
        <p:spPr>
          <a:xfrm>
            <a:off x="228600" y="6453335"/>
            <a:ext cx="3429000" cy="27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 sz="12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Forum 3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uroparl.europa.eu/committees/fi/peti/home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c.europa.eu/citizens-initiative/public/initiatives/ope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c.europa.eu/yourvoice/consultations/index_fi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mbudsman.europa.eu/fi/atyourservice/interactiveguide.fac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aalit.fi/fi/index/vaalit/europarlamenttivaalit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4267200" y="1981200"/>
            <a:ext cx="2607353" cy="12003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Luku x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2400" b="0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Luvun otsikko</a:t>
            </a:r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4419600" y="2133600"/>
            <a:ext cx="2607353" cy="12003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Luku </a:t>
            </a:r>
            <a:r>
              <a:rPr lang="fi-FI" sz="24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8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2400" b="0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b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Vaikuttamista yli rajojen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 b="-786"/>
          <a:stretch/>
        </p:blipFill>
        <p:spPr>
          <a:xfrm>
            <a:off x="205625" y="190500"/>
            <a:ext cx="8651923" cy="6128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/>
          <p:cNvPicPr preferRelativeResize="0"/>
          <p:nvPr/>
        </p:nvPicPr>
        <p:blipFill rotWithShape="1">
          <a:blip r:embed="rId3">
            <a:alphaModFix amt="70000"/>
          </a:blip>
          <a:srcRect b="-786"/>
          <a:stretch/>
        </p:blipFill>
        <p:spPr>
          <a:xfrm>
            <a:off x="205625" y="190500"/>
            <a:ext cx="8651923" cy="612844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/>
          <p:nvPr/>
        </p:nvSpPr>
        <p:spPr>
          <a:xfrm>
            <a:off x="1627225" y="1669225"/>
            <a:ext cx="3348900" cy="1007700"/>
          </a:xfrm>
          <a:prstGeom prst="wedgeRoundRectCallout">
            <a:avLst>
              <a:gd name="adj1" fmla="val 56899"/>
              <a:gd name="adj2" fmla="val -147928"/>
              <a:gd name="adj3" fmla="val 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i-FI" sz="1800" u="sng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Mitä tapahtuu vetoomusvaliokunnassa?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 rotWithShape="1">
          <a:blip r:embed="rId3">
            <a:alphaModFix amt="69000"/>
          </a:blip>
          <a:srcRect b="-786"/>
          <a:stretch/>
        </p:blipFill>
        <p:spPr>
          <a:xfrm>
            <a:off x="205625" y="190500"/>
            <a:ext cx="8651923" cy="612844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/>
          <p:nvPr/>
        </p:nvSpPr>
        <p:spPr>
          <a:xfrm>
            <a:off x="1774200" y="1448750"/>
            <a:ext cx="3348900" cy="1007700"/>
          </a:xfrm>
          <a:prstGeom prst="wedgeRoundRectCallout">
            <a:avLst>
              <a:gd name="adj1" fmla="val 92009"/>
              <a:gd name="adj2" fmla="val -33331"/>
              <a:gd name="adj3" fmla="val 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i-FI" sz="1800" u="sng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Millaisia kansalaisaloitteita on nyt vireillä?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Shape 117"/>
          <p:cNvPicPr preferRelativeResize="0"/>
          <p:nvPr/>
        </p:nvPicPr>
        <p:blipFill rotWithShape="1">
          <a:blip r:embed="rId3">
            <a:alphaModFix amt="69000"/>
          </a:blip>
          <a:srcRect b="-786"/>
          <a:stretch/>
        </p:blipFill>
        <p:spPr>
          <a:xfrm>
            <a:off x="205625" y="190500"/>
            <a:ext cx="8651923" cy="612844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/>
          <p:nvPr/>
        </p:nvSpPr>
        <p:spPr>
          <a:xfrm>
            <a:off x="1753200" y="1238775"/>
            <a:ext cx="3348900" cy="1007700"/>
          </a:xfrm>
          <a:prstGeom prst="wedgeRoundRectCallout">
            <a:avLst>
              <a:gd name="adj1" fmla="val 52196"/>
              <a:gd name="adj2" fmla="val 77101"/>
              <a:gd name="adj3" fmla="val 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i-FI" sz="18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Mistä asioista eurooppalaisia kuullaan?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 rotWithShape="1">
          <a:blip r:embed="rId3">
            <a:alphaModFix amt="69000"/>
          </a:blip>
          <a:srcRect b="-786"/>
          <a:stretch/>
        </p:blipFill>
        <p:spPr>
          <a:xfrm>
            <a:off x="205625" y="190500"/>
            <a:ext cx="8651923" cy="612844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/>
          <p:nvPr/>
        </p:nvSpPr>
        <p:spPr>
          <a:xfrm>
            <a:off x="3096975" y="995275"/>
            <a:ext cx="3348900" cy="2192700"/>
          </a:xfrm>
          <a:prstGeom prst="wedgeRoundRectCallout">
            <a:avLst>
              <a:gd name="adj1" fmla="val -56269"/>
              <a:gd name="adj2" fmla="val 80230"/>
              <a:gd name="adj3" fmla="val 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i-FI" sz="18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Katso, minkälaisia kanteluita EU:n oikeusasiamiehelle on tehty.</a:t>
            </a:r>
          </a:p>
          <a:p>
            <a:pPr lvl="0" algn="ctr" rtl="0">
              <a:spcBef>
                <a:spcPts val="0"/>
              </a:spcBef>
              <a:buNone/>
            </a:pP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 rotWithShape="1">
          <a:blip r:embed="rId3">
            <a:alphaModFix amt="69000"/>
          </a:blip>
          <a:srcRect b="-786"/>
          <a:stretch/>
        </p:blipFill>
        <p:spPr>
          <a:xfrm>
            <a:off x="205625" y="190500"/>
            <a:ext cx="8651923" cy="612844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/>
          <p:nvPr/>
        </p:nvSpPr>
        <p:spPr>
          <a:xfrm>
            <a:off x="3086475" y="2603550"/>
            <a:ext cx="3348900" cy="1007700"/>
          </a:xfrm>
          <a:prstGeom prst="wedgeRoundRectCallout">
            <a:avLst>
              <a:gd name="adj1" fmla="val -43103"/>
              <a:gd name="adj2" fmla="val -80210"/>
              <a:gd name="adj3" fmla="val 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i-FI" sz="18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Miten suomalaiset äänestivät EU-vaaleissa?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45</Words>
  <Application>Microsoft Office PowerPoint</Application>
  <PresentationFormat>Näytössä katseltava diaesitys (4:3)</PresentationFormat>
  <Paragraphs>18</Paragraphs>
  <Slides>7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Merriweather Sans</vt:lpstr>
      <vt:lpstr>Arial</vt:lpstr>
      <vt:lpstr>Verdana</vt:lpstr>
      <vt:lpstr>Blank Presentation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Heidi Ahlström</dc:creator>
  <cp:lastModifiedBy>Heidi Ahlström</cp:lastModifiedBy>
  <cp:revision>4</cp:revision>
  <dcterms:modified xsi:type="dcterms:W3CDTF">2018-01-29T10:56:11Z</dcterms:modified>
</cp:coreProperties>
</file>