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96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05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94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6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14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37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03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05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3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6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2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4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47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38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8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86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1D8F54-0F68-4425-9434-BDEAADB31660}" type="datetimeFigureOut">
              <a:rPr lang="fi-FI" smtClean="0"/>
              <a:t>13.3.2019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53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5177" y="609600"/>
            <a:ext cx="9102233" cy="1905000"/>
          </a:xfrm>
        </p:spPr>
        <p:txBody>
          <a:bodyPr>
            <a:normAutofit/>
          </a:bodyPr>
          <a:lstStyle/>
          <a:p>
            <a:r>
              <a:rPr lang="fi-FI" sz="4400" dirty="0" smtClean="0"/>
              <a:t>           TALOUDELLINEN ERIARVOISUUS MAAPALLOLLA</a:t>
            </a:r>
            <a:endParaRPr lang="fi-FI" sz="44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22" y="2909585"/>
            <a:ext cx="1770612" cy="214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47" y="2514600"/>
            <a:ext cx="510578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1" y="2386014"/>
            <a:ext cx="4284432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2514600"/>
            <a:ext cx="487957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78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967740" y="268779"/>
            <a:ext cx="9905998" cy="1235825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KÖYHYYS</a:t>
            </a:r>
            <a:endParaRPr lang="fi-FI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41413" y="1504604"/>
            <a:ext cx="9905998" cy="4574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smtClean="0"/>
              <a:t>= ihmisoikeusongelma</a:t>
            </a:r>
          </a:p>
          <a:p>
            <a:pPr marL="0" indent="0">
              <a:buNone/>
            </a:pPr>
            <a:r>
              <a:rPr lang="fi-FI" sz="2400" dirty="0" smtClean="0"/>
              <a:t>köyhyyttä on:</a:t>
            </a:r>
          </a:p>
          <a:p>
            <a:pPr marL="0" indent="0">
              <a:buNone/>
            </a:pPr>
            <a:r>
              <a:rPr lang="fi-FI" sz="2400" dirty="0" smtClean="0"/>
              <a:t>* puhtaan veden ja ravinteikkaan ruoan puute, nälkä</a:t>
            </a:r>
          </a:p>
          <a:p>
            <a:r>
              <a:rPr lang="fi-FI" sz="2400" dirty="0" smtClean="0"/>
              <a:t>surkeat asuinolot tai asunnottomuus</a:t>
            </a:r>
          </a:p>
          <a:p>
            <a:r>
              <a:rPr lang="fi-FI" sz="2400" dirty="0" smtClean="0"/>
              <a:t>koulutuksen puute</a:t>
            </a:r>
          </a:p>
          <a:p>
            <a:r>
              <a:rPr lang="fi-FI" sz="2400" dirty="0" smtClean="0"/>
              <a:t>terveydenhuollon puute</a:t>
            </a:r>
          </a:p>
          <a:p>
            <a:r>
              <a:rPr lang="fi-FI" sz="2400" dirty="0" smtClean="0"/>
              <a:t>demokratian puute</a:t>
            </a:r>
          </a:p>
          <a:p>
            <a:r>
              <a:rPr lang="fi-FI" sz="2400" dirty="0" smtClean="0"/>
              <a:t>se, ettei ihmisillä ole mahdollisuutta vaikuttaa omaan elämäänsä</a:t>
            </a:r>
          </a:p>
        </p:txBody>
      </p:sp>
    </p:spTree>
    <p:extLst>
      <p:ext uri="{BB962C8B-B14F-4D97-AF65-F5344CB8AC3E}">
        <p14:creationId xmlns:p14="http://schemas.microsoft.com/office/powerpoint/2010/main" val="418527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6205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Köyhyyden seurauksia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771650"/>
            <a:ext cx="4502930" cy="4346517"/>
          </a:xfrm>
        </p:spPr>
        <p:txBody>
          <a:bodyPr>
            <a:normAutofit/>
          </a:bodyPr>
          <a:lstStyle/>
          <a:p>
            <a:r>
              <a:rPr lang="fi-FI" sz="2400" dirty="0" smtClean="0"/>
              <a:t>turvattomuus, toivottomuus</a:t>
            </a:r>
          </a:p>
          <a:p>
            <a:r>
              <a:rPr lang="fi-FI" sz="2400" dirty="0" smtClean="0"/>
              <a:t>syrjäytyneisyys</a:t>
            </a:r>
          </a:p>
          <a:p>
            <a:r>
              <a:rPr lang="fi-FI" sz="2400" dirty="0" smtClean="0"/>
              <a:t>kelpaamattomuuden tunne ja häpeä</a:t>
            </a:r>
          </a:p>
          <a:p>
            <a:r>
              <a:rPr lang="fi-FI" sz="2400" dirty="0" smtClean="0"/>
              <a:t>levottomuudet ja väkivalta</a:t>
            </a:r>
          </a:p>
          <a:p>
            <a:r>
              <a:rPr lang="fi-FI" sz="2400" dirty="0" smtClean="0"/>
              <a:t>sodat </a:t>
            </a:r>
          </a:p>
          <a:p>
            <a:r>
              <a:rPr lang="fi-FI" sz="2400" dirty="0" smtClean="0"/>
              <a:t>pakolaisuus</a:t>
            </a:r>
            <a:endParaRPr lang="fi-FI" sz="24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30" y="1985963"/>
            <a:ext cx="5643563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98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83326" y="661851"/>
            <a:ext cx="11482251" cy="1127760"/>
          </a:xfrm>
        </p:spPr>
        <p:txBody>
          <a:bodyPr>
            <a:normAutofit fontScale="90000"/>
          </a:bodyPr>
          <a:lstStyle/>
          <a:p>
            <a:r>
              <a:rPr lang="fi-FI" sz="4000" dirty="0" smtClean="0"/>
              <a:t>faktoja taloudellisesta eriarvoisuudesta</a:t>
            </a:r>
            <a:endParaRPr lang="fi-FI" sz="40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248194" y="1789611"/>
            <a:ext cx="5551715" cy="46373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400" dirty="0" smtClean="0"/>
          </a:p>
          <a:p>
            <a:r>
              <a:rPr lang="fi-FI" sz="2000" dirty="0" smtClean="0"/>
              <a:t>alle kahdella eurolla päivässä elää yli 3 miljardia ihmistä</a:t>
            </a:r>
          </a:p>
          <a:p>
            <a:r>
              <a:rPr lang="fi-FI" sz="2000" dirty="0" smtClean="0"/>
              <a:t>ÄÄRIMMÄISESSÄ KÖYHYYDESSÄ</a:t>
            </a:r>
            <a:r>
              <a:rPr lang="fi-FI" sz="2000" dirty="0" smtClean="0"/>
              <a:t> </a:t>
            </a:r>
            <a:r>
              <a:rPr lang="fi-FI" sz="2000" dirty="0" smtClean="0"/>
              <a:t>(n. 0,75 </a:t>
            </a:r>
            <a:r>
              <a:rPr lang="fi-FI" sz="2000" dirty="0" smtClean="0"/>
              <a:t>euroa/pvä) </a:t>
            </a:r>
            <a:r>
              <a:rPr lang="fi-FI" sz="2000" dirty="0" smtClean="0"/>
              <a:t>elää 1,2 miljardia ihmistä</a:t>
            </a:r>
          </a:p>
          <a:p>
            <a:r>
              <a:rPr lang="fi-FI" sz="2000" dirty="0" smtClean="0"/>
              <a:t>jatkuvasta nälästä kärsii noin miljardi ihmistä</a:t>
            </a:r>
          </a:p>
          <a:p>
            <a:r>
              <a:rPr lang="fi-FI" sz="2000" dirty="0" smtClean="0"/>
              <a:t>juomakelpoista vettä ei ole käytettävissä noin miljardilla ihmisellä</a:t>
            </a:r>
          </a:p>
          <a:p>
            <a:r>
              <a:rPr lang="fi-FI" sz="2000" dirty="0" smtClean="0"/>
              <a:t>ilman toimivaa saniteettihuoltoa eli vessaa ja  viemäröintiä elää noin 2,5 miljardia ihmistä</a:t>
            </a:r>
            <a:endParaRPr lang="fi-FI" sz="2000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6170611" y="1789611"/>
            <a:ext cx="5520645" cy="4794070"/>
          </a:xfrm>
        </p:spPr>
        <p:txBody>
          <a:bodyPr>
            <a:normAutofit/>
          </a:bodyPr>
          <a:lstStyle/>
          <a:p>
            <a:r>
              <a:rPr lang="fi-FI" sz="2000" dirty="0">
                <a:effectLst/>
              </a:rPr>
              <a:t>Maailman väestön rikkaimman 25 prosentin hallussa on 75 prosenttia maailman varoista.</a:t>
            </a:r>
          </a:p>
          <a:p>
            <a:r>
              <a:rPr lang="fi-FI" sz="2000" dirty="0">
                <a:effectLst/>
              </a:rPr>
              <a:t>Yhdysvaltojen kolmella rikkaimmalla miehellä on yhtä paljon varallisuutta kuin väestön köyhimmällä puolikkaalla, johon kuuluu 160 miljoonaa ihmistä </a:t>
            </a:r>
            <a:r>
              <a:rPr lang="fi-FI" sz="2000" dirty="0" smtClean="0">
                <a:effectLst/>
              </a:rPr>
              <a:t>(vuosi 2017). </a:t>
            </a:r>
          </a:p>
          <a:p>
            <a:r>
              <a:rPr lang="fi-FI" sz="2000" dirty="0" smtClean="0">
                <a:effectLst/>
              </a:rPr>
              <a:t>Maailman </a:t>
            </a:r>
            <a:r>
              <a:rPr lang="fi-FI" sz="2000" dirty="0">
                <a:effectLst/>
              </a:rPr>
              <a:t>tasolla kahdeksan rikkainta miestä omistaa saman verran kuin koko ihmiskunnan köyhin puolikas (</a:t>
            </a:r>
            <a:r>
              <a:rPr lang="fi-FI" sz="2000" dirty="0" err="1">
                <a:effectLst/>
              </a:rPr>
              <a:t>Hardoon</a:t>
            </a:r>
            <a:r>
              <a:rPr lang="fi-FI" sz="2000" dirty="0">
                <a:effectLst/>
              </a:rPr>
              <a:t> 2017)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6819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38</TotalTime>
  <Words>154</Words>
  <Application>Microsoft Office PowerPoint</Application>
  <PresentationFormat>Laajakuva</PresentationFormat>
  <Paragraphs>27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Verkko</vt:lpstr>
      <vt:lpstr>           TALOUDELLINEN ERIARVOISUUS MAAPALLOLLA</vt:lpstr>
      <vt:lpstr>KÖYHYYS</vt:lpstr>
      <vt:lpstr>Köyhyyden seurauksia</vt:lpstr>
      <vt:lpstr>faktoja taloudellisesta eriarvoisuudesta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KÖYHYYS</dc:title>
  <dc:creator>Dahl Kirsi Tuulikki</dc:creator>
  <cp:lastModifiedBy>Dahl Kirsi Tuulikki</cp:lastModifiedBy>
  <cp:revision>9</cp:revision>
  <dcterms:created xsi:type="dcterms:W3CDTF">2017-02-14T07:41:23Z</dcterms:created>
  <dcterms:modified xsi:type="dcterms:W3CDTF">2019-03-13T08:45:42Z</dcterms:modified>
</cp:coreProperties>
</file>