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41" d="100"/>
          <a:sy n="41" d="100"/>
        </p:scale>
        <p:origin x="71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1EB-4109-40E7-BA4D-91D7346F565F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CF4CF-CF16-46FC-BE8D-39A4EE8A9B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2149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1EB-4109-40E7-BA4D-91D7346F565F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CF4CF-CF16-46FC-BE8D-39A4EE8A9B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6138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1EB-4109-40E7-BA4D-91D7346F565F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CF4CF-CF16-46FC-BE8D-39A4EE8A9B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2085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1EB-4109-40E7-BA4D-91D7346F565F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CF4CF-CF16-46FC-BE8D-39A4EE8A9B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4299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1EB-4109-40E7-BA4D-91D7346F565F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CF4CF-CF16-46FC-BE8D-39A4EE8A9B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2793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1EB-4109-40E7-BA4D-91D7346F565F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CF4CF-CF16-46FC-BE8D-39A4EE8A9B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1942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1EB-4109-40E7-BA4D-91D7346F565F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CF4CF-CF16-46FC-BE8D-39A4EE8A9B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343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1EB-4109-40E7-BA4D-91D7346F565F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CF4CF-CF16-46FC-BE8D-39A4EE8A9B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03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1EB-4109-40E7-BA4D-91D7346F565F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CF4CF-CF16-46FC-BE8D-39A4EE8A9B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8120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1EB-4109-40E7-BA4D-91D7346F565F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CF4CF-CF16-46FC-BE8D-39A4EE8A9B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9973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031EB-4109-40E7-BA4D-91D7346F565F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CF4CF-CF16-46FC-BE8D-39A4EE8A9B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985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031EB-4109-40E7-BA4D-91D7346F565F}" type="datetimeFigureOut">
              <a:rPr lang="fi-FI" smtClean="0"/>
              <a:t>27.9.2016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CF4CF-CF16-46FC-BE8D-39A4EE8A9B6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8795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Ihmiskunnan riskejä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4000" dirty="0" smtClean="0"/>
              <a:t>Ja niiden ratkaisuja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174836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Väestönkasvu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Maailmassa n. 7,5 miljardia ihmistä</a:t>
            </a:r>
          </a:p>
          <a:p>
            <a:r>
              <a:rPr lang="fi-FI" dirty="0" smtClean="0"/>
              <a:t>Väestönkasvu </a:t>
            </a:r>
            <a:r>
              <a:rPr lang="fi-FI" b="1" dirty="0" smtClean="0"/>
              <a:t>hidastunut</a:t>
            </a:r>
          </a:p>
          <a:p>
            <a:pPr lvl="1"/>
            <a:r>
              <a:rPr lang="fi-FI" dirty="0" smtClean="0"/>
              <a:t>Kasvaa vielä etenkin Saharan eteläpuolisessa Afrikassa ja Etelä-Aasiassa</a:t>
            </a:r>
          </a:p>
          <a:p>
            <a:r>
              <a:rPr lang="fi-FI" dirty="0" smtClean="0"/>
              <a:t>Ennustettu että maailmassa vuonna 2050 9-10 miljardia ihmistä</a:t>
            </a:r>
          </a:p>
          <a:p>
            <a:r>
              <a:rPr lang="fi-FI" dirty="0" smtClean="0"/>
              <a:t>Jos populaatio kasvaa liikaa tulee </a:t>
            </a:r>
            <a:r>
              <a:rPr lang="fi-FI" b="1" dirty="0" smtClean="0"/>
              <a:t>ympäristön kantokyvyn raja </a:t>
            </a:r>
            <a:r>
              <a:rPr lang="fi-FI" dirty="0" smtClean="0"/>
              <a:t>vastaan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3586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Aliravitsemus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Nälkäongelmaa on kahdenlaista:</a:t>
            </a:r>
          </a:p>
          <a:p>
            <a:pPr lvl="1"/>
            <a:r>
              <a:rPr lang="fi-FI" dirty="0" smtClean="0"/>
              <a:t> ravinnon puute, eli </a:t>
            </a:r>
            <a:r>
              <a:rPr lang="fi-FI" b="1" dirty="0" smtClean="0"/>
              <a:t>määrällinen</a:t>
            </a:r>
            <a:r>
              <a:rPr lang="fi-FI" dirty="0" smtClean="0"/>
              <a:t> nälkä</a:t>
            </a:r>
          </a:p>
          <a:p>
            <a:pPr lvl="1"/>
            <a:r>
              <a:rPr lang="fi-FI" dirty="0" smtClean="0"/>
              <a:t>Ravinnon heikko laatu, eli </a:t>
            </a:r>
            <a:r>
              <a:rPr lang="fi-FI" b="1" dirty="0" smtClean="0"/>
              <a:t>laadullinen</a:t>
            </a:r>
            <a:r>
              <a:rPr lang="fi-FI" dirty="0" smtClean="0"/>
              <a:t> nälkä</a:t>
            </a:r>
          </a:p>
          <a:p>
            <a:r>
              <a:rPr lang="fi-FI" dirty="0" smtClean="0"/>
              <a:t>Aliravittuja eniten Saharan eteläpuolisessa Afrikassa ja Etelä-Aasiassa</a:t>
            </a:r>
          </a:p>
          <a:p>
            <a:r>
              <a:rPr lang="fi-FI" dirty="0" smtClean="0"/>
              <a:t>Ongelman taustalla muun muassa:</a:t>
            </a:r>
          </a:p>
          <a:p>
            <a:pPr lvl="1"/>
            <a:r>
              <a:rPr lang="fi-FI" dirty="0" smtClean="0"/>
              <a:t>Köyhyys</a:t>
            </a:r>
          </a:p>
          <a:p>
            <a:pPr lvl="1"/>
            <a:r>
              <a:rPr lang="fi-FI" dirty="0" smtClean="0"/>
              <a:t>Rahakasvien viljely</a:t>
            </a:r>
          </a:p>
          <a:p>
            <a:pPr lvl="1"/>
            <a:r>
              <a:rPr lang="fi-FI" dirty="0" smtClean="0"/>
              <a:t>Ruuan hinta</a:t>
            </a:r>
          </a:p>
          <a:p>
            <a:pPr lvl="1"/>
            <a:r>
              <a:rPr lang="fi-FI" dirty="0" smtClean="0"/>
              <a:t>Ilmastonmuutos</a:t>
            </a:r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7502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Pakolaisuus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Pakolainen</a:t>
            </a:r>
            <a:r>
              <a:rPr lang="fi-FI" dirty="0" smtClean="0"/>
              <a:t> joutuu muuttamaan pois elinalueeltaan vainon vuoksi</a:t>
            </a:r>
          </a:p>
          <a:p>
            <a:endParaRPr lang="fi-FI" dirty="0" smtClean="0"/>
          </a:p>
          <a:p>
            <a:r>
              <a:rPr lang="fi-FI" b="1" dirty="0" smtClean="0"/>
              <a:t>Kiintiöpakolainen</a:t>
            </a:r>
            <a:r>
              <a:rPr lang="fi-FI" dirty="0" smtClean="0"/>
              <a:t> </a:t>
            </a:r>
            <a:r>
              <a:rPr lang="fi-FI" dirty="0"/>
              <a:t>on peräisin pakolaisleiriltä, jossa hänelle </a:t>
            </a:r>
            <a:r>
              <a:rPr lang="fi-FI" dirty="0" smtClean="0"/>
              <a:t>on myönnetty </a:t>
            </a:r>
            <a:r>
              <a:rPr lang="fi-FI" dirty="0"/>
              <a:t>pakolaisasema (pakolaisstatus</a:t>
            </a:r>
            <a:r>
              <a:rPr lang="fi-FI" dirty="0" smtClean="0"/>
              <a:t>)</a:t>
            </a:r>
          </a:p>
          <a:p>
            <a:r>
              <a:rPr lang="fi-FI" b="1" dirty="0"/>
              <a:t>Turvapaikanhakija</a:t>
            </a:r>
            <a:r>
              <a:rPr lang="fi-FI" dirty="0"/>
              <a:t> sen sijaan on vieraan valtion </a:t>
            </a:r>
            <a:r>
              <a:rPr lang="fi-FI" dirty="0" smtClean="0"/>
              <a:t>alueelle </a:t>
            </a:r>
            <a:r>
              <a:rPr lang="fi-FI" dirty="0"/>
              <a:t>matkannut henkilö, joka hakee suojelua eli turvapaikkaa tästä maasta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b="1" dirty="0" smtClean="0"/>
              <a:t>Ympäristöpakolainen</a:t>
            </a:r>
            <a:r>
              <a:rPr lang="fi-FI" dirty="0" smtClean="0"/>
              <a:t> pakenee kotiseudultaan ympäristösyiden takia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72271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Konfliktit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dirty="0"/>
              <a:t>kahden osapuolen välinen ratkaisematon kiista</a:t>
            </a:r>
          </a:p>
          <a:p>
            <a:r>
              <a:rPr lang="fi-FI" dirty="0" smtClean="0"/>
              <a:t>Syitä:</a:t>
            </a:r>
          </a:p>
          <a:p>
            <a:pPr lvl="1"/>
            <a:r>
              <a:rPr lang="fi-FI" dirty="0" smtClean="0"/>
              <a:t>Rajakiistat</a:t>
            </a:r>
          </a:p>
          <a:p>
            <a:pPr lvl="1"/>
            <a:r>
              <a:rPr lang="fi-FI" dirty="0" smtClean="0"/>
              <a:t>Luonnonvarat</a:t>
            </a:r>
          </a:p>
          <a:p>
            <a:pPr lvl="1"/>
            <a:r>
              <a:rPr lang="fi-FI" dirty="0" smtClean="0"/>
              <a:t>Etniset syyt</a:t>
            </a:r>
          </a:p>
          <a:p>
            <a:pPr lvl="1"/>
            <a:r>
              <a:rPr lang="fi-FI" dirty="0" smtClean="0"/>
              <a:t>Fundamentalismi</a:t>
            </a:r>
          </a:p>
          <a:p>
            <a:pPr lvl="1"/>
            <a:r>
              <a:rPr lang="fi-FI" dirty="0" smtClean="0"/>
              <a:t>Valtapyrkimykset</a:t>
            </a:r>
          </a:p>
          <a:p>
            <a:r>
              <a:rPr lang="fi-FI" dirty="0" smtClean="0"/>
              <a:t>Suurin osa kärsijöistä </a:t>
            </a:r>
            <a:r>
              <a:rPr lang="fi-FI" smtClean="0"/>
              <a:t>nykyään siviilejä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1654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139</Words>
  <Application>Microsoft Office PowerPoint</Application>
  <PresentationFormat>Laajakuva</PresentationFormat>
  <Paragraphs>34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Ihmiskunnan riskejä </vt:lpstr>
      <vt:lpstr>Väestönkasvu</vt:lpstr>
      <vt:lpstr>Aliravitsemus</vt:lpstr>
      <vt:lpstr>Pakolaisuus</vt:lpstr>
      <vt:lpstr>Konfliktit</vt:lpstr>
    </vt:vector>
  </TitlesOfParts>
  <Company>PKMKV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Ihmiskunnan riskejä</dc:title>
  <dc:creator>Kaikkonen Niko</dc:creator>
  <cp:lastModifiedBy>Kaikkonen Niko</cp:lastModifiedBy>
  <cp:revision>6</cp:revision>
  <dcterms:created xsi:type="dcterms:W3CDTF">2016-09-23T06:04:55Z</dcterms:created>
  <dcterms:modified xsi:type="dcterms:W3CDTF">2016-09-27T10:26:39Z</dcterms:modified>
</cp:coreProperties>
</file>