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1D7CDE1-388A-4600-88DB-D145B66F328D}" v="1" dt="2024-10-17T07:45:01.31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0" d="100"/>
          <a:sy n="60" d="100"/>
        </p:scale>
        <p:origin x="18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lo Terttu" userId="0c05ec67-44f9-487d-88bf-05dcc31625df" providerId="ADAL" clId="{71D7CDE1-388A-4600-88DB-D145B66F328D}"/>
    <pc:docChg chg="undo custSel addSld modSld">
      <pc:chgData name="Malo Terttu" userId="0c05ec67-44f9-487d-88bf-05dcc31625df" providerId="ADAL" clId="{71D7CDE1-388A-4600-88DB-D145B66F328D}" dt="2024-10-17T07:56:17.225" v="396" actId="20577"/>
      <pc:docMkLst>
        <pc:docMk/>
      </pc:docMkLst>
      <pc:sldChg chg="modSp mod">
        <pc:chgData name="Malo Terttu" userId="0c05ec67-44f9-487d-88bf-05dcc31625df" providerId="ADAL" clId="{71D7CDE1-388A-4600-88DB-D145B66F328D}" dt="2024-10-17T07:51:56.461" v="223" actId="27636"/>
        <pc:sldMkLst>
          <pc:docMk/>
          <pc:sldMk cId="1998732435" sldId="257"/>
        </pc:sldMkLst>
        <pc:spChg chg="mod">
          <ac:chgData name="Malo Terttu" userId="0c05ec67-44f9-487d-88bf-05dcc31625df" providerId="ADAL" clId="{71D7CDE1-388A-4600-88DB-D145B66F328D}" dt="2024-10-17T07:51:56.461" v="223" actId="27636"/>
          <ac:spMkLst>
            <pc:docMk/>
            <pc:sldMk cId="1998732435" sldId="257"/>
            <ac:spMk id="3" creationId="{DD074C04-16AD-0602-EDFC-3969AA959244}"/>
          </ac:spMkLst>
        </pc:spChg>
      </pc:sldChg>
      <pc:sldChg chg="modSp mod">
        <pc:chgData name="Malo Terttu" userId="0c05ec67-44f9-487d-88bf-05dcc31625df" providerId="ADAL" clId="{71D7CDE1-388A-4600-88DB-D145B66F328D}" dt="2024-10-17T07:52:53.322" v="225" actId="20577"/>
        <pc:sldMkLst>
          <pc:docMk/>
          <pc:sldMk cId="398380899" sldId="258"/>
        </pc:sldMkLst>
        <pc:spChg chg="mod">
          <ac:chgData name="Malo Terttu" userId="0c05ec67-44f9-487d-88bf-05dcc31625df" providerId="ADAL" clId="{71D7CDE1-388A-4600-88DB-D145B66F328D}" dt="2024-10-17T07:52:53.322" v="225" actId="20577"/>
          <ac:spMkLst>
            <pc:docMk/>
            <pc:sldMk cId="398380899" sldId="258"/>
            <ac:spMk id="3" creationId="{6A9ECEB6-20D5-19B2-D848-ABDB5BF8FC06}"/>
          </ac:spMkLst>
        </pc:spChg>
      </pc:sldChg>
      <pc:sldChg chg="modSp mod">
        <pc:chgData name="Malo Terttu" userId="0c05ec67-44f9-487d-88bf-05dcc31625df" providerId="ADAL" clId="{71D7CDE1-388A-4600-88DB-D145B66F328D}" dt="2024-10-17T07:56:17.225" v="396" actId="20577"/>
        <pc:sldMkLst>
          <pc:docMk/>
          <pc:sldMk cId="1249253603" sldId="259"/>
        </pc:sldMkLst>
        <pc:spChg chg="mod">
          <ac:chgData name="Malo Terttu" userId="0c05ec67-44f9-487d-88bf-05dcc31625df" providerId="ADAL" clId="{71D7CDE1-388A-4600-88DB-D145B66F328D}" dt="2024-10-17T07:56:17.225" v="396" actId="20577"/>
          <ac:spMkLst>
            <pc:docMk/>
            <pc:sldMk cId="1249253603" sldId="259"/>
            <ac:spMk id="3" creationId="{8CCDB172-E016-2C0C-873F-CC95698E0B53}"/>
          </ac:spMkLst>
        </pc:spChg>
      </pc:sldChg>
      <pc:sldChg chg="addSp delSp modSp new mod setBg">
        <pc:chgData name="Malo Terttu" userId="0c05ec67-44f9-487d-88bf-05dcc31625df" providerId="ADAL" clId="{71D7CDE1-388A-4600-88DB-D145B66F328D}" dt="2024-10-17T07:46:29.063" v="21" actId="26606"/>
        <pc:sldMkLst>
          <pc:docMk/>
          <pc:sldMk cId="1005006404" sldId="260"/>
        </pc:sldMkLst>
        <pc:spChg chg="mod ord">
          <ac:chgData name="Malo Terttu" userId="0c05ec67-44f9-487d-88bf-05dcc31625df" providerId="ADAL" clId="{71D7CDE1-388A-4600-88DB-D145B66F328D}" dt="2024-10-17T07:46:29.063" v="21" actId="26606"/>
          <ac:spMkLst>
            <pc:docMk/>
            <pc:sldMk cId="1005006404" sldId="260"/>
            <ac:spMk id="2" creationId="{A3E6F576-B979-4C40-2FA8-2C10C3D7238A}"/>
          </ac:spMkLst>
        </pc:spChg>
        <pc:spChg chg="del">
          <ac:chgData name="Malo Terttu" userId="0c05ec67-44f9-487d-88bf-05dcc31625df" providerId="ADAL" clId="{71D7CDE1-388A-4600-88DB-D145B66F328D}" dt="2024-10-17T07:45:01.310" v="14" actId="931"/>
          <ac:spMkLst>
            <pc:docMk/>
            <pc:sldMk cId="1005006404" sldId="260"/>
            <ac:spMk id="3" creationId="{CB319784-3B5D-0160-53C5-193F0F7CA419}"/>
          </ac:spMkLst>
        </pc:spChg>
        <pc:spChg chg="add del">
          <ac:chgData name="Malo Terttu" userId="0c05ec67-44f9-487d-88bf-05dcc31625df" providerId="ADAL" clId="{71D7CDE1-388A-4600-88DB-D145B66F328D}" dt="2024-10-17T07:45:40.153" v="16" actId="26606"/>
          <ac:spMkLst>
            <pc:docMk/>
            <pc:sldMk cId="1005006404" sldId="260"/>
            <ac:spMk id="10" creationId="{AE192E3E-68A9-4F36-936C-1C8D0B9EF132}"/>
          </ac:spMkLst>
        </pc:spChg>
        <pc:spChg chg="add del">
          <ac:chgData name="Malo Terttu" userId="0c05ec67-44f9-487d-88bf-05dcc31625df" providerId="ADAL" clId="{71D7CDE1-388A-4600-88DB-D145B66F328D}" dt="2024-10-17T07:45:40.153" v="16" actId="26606"/>
          <ac:spMkLst>
            <pc:docMk/>
            <pc:sldMk cId="1005006404" sldId="260"/>
            <ac:spMk id="12" creationId="{8B5E4EA8-E8AF-4DE2-81FD-338A059AC3A7}"/>
          </ac:spMkLst>
        </pc:spChg>
        <pc:spChg chg="add del">
          <ac:chgData name="Malo Terttu" userId="0c05ec67-44f9-487d-88bf-05dcc31625df" providerId="ADAL" clId="{71D7CDE1-388A-4600-88DB-D145B66F328D}" dt="2024-10-17T07:45:40.153" v="16" actId="26606"/>
          <ac:spMkLst>
            <pc:docMk/>
            <pc:sldMk cId="1005006404" sldId="260"/>
            <ac:spMk id="14" creationId="{B1F2A19A-CC19-4AE7-A29C-C80120466A7D}"/>
          </ac:spMkLst>
        </pc:spChg>
        <pc:spChg chg="add del">
          <ac:chgData name="Malo Terttu" userId="0c05ec67-44f9-487d-88bf-05dcc31625df" providerId="ADAL" clId="{71D7CDE1-388A-4600-88DB-D145B66F328D}" dt="2024-10-17T07:46:23.589" v="18" actId="26606"/>
          <ac:spMkLst>
            <pc:docMk/>
            <pc:sldMk cId="1005006404" sldId="260"/>
            <ac:spMk id="16" creationId="{AE192E3E-68A9-4F36-936C-1C8D0B9EF132}"/>
          </ac:spMkLst>
        </pc:spChg>
        <pc:spChg chg="add del">
          <ac:chgData name="Malo Terttu" userId="0c05ec67-44f9-487d-88bf-05dcc31625df" providerId="ADAL" clId="{71D7CDE1-388A-4600-88DB-D145B66F328D}" dt="2024-10-17T07:46:23.589" v="18" actId="26606"/>
          <ac:spMkLst>
            <pc:docMk/>
            <pc:sldMk cId="1005006404" sldId="260"/>
            <ac:spMk id="17" creationId="{FDE3B669-D0C6-43C4-9D0E-ED152B12DA46}"/>
          </ac:spMkLst>
        </pc:spChg>
        <pc:spChg chg="add del">
          <ac:chgData name="Malo Terttu" userId="0c05ec67-44f9-487d-88bf-05dcc31625df" providerId="ADAL" clId="{71D7CDE1-388A-4600-88DB-D145B66F328D}" dt="2024-10-17T07:46:23.589" v="18" actId="26606"/>
          <ac:spMkLst>
            <pc:docMk/>
            <pc:sldMk cId="1005006404" sldId="260"/>
            <ac:spMk id="18" creationId="{C6D1572E-35F2-4C21-AA69-B57A24824991}"/>
          </ac:spMkLst>
        </pc:spChg>
        <pc:spChg chg="add del">
          <ac:chgData name="Malo Terttu" userId="0c05ec67-44f9-487d-88bf-05dcc31625df" providerId="ADAL" clId="{71D7CDE1-388A-4600-88DB-D145B66F328D}" dt="2024-10-17T07:46:29.055" v="20" actId="26606"/>
          <ac:spMkLst>
            <pc:docMk/>
            <pc:sldMk cId="1005006404" sldId="260"/>
            <ac:spMk id="20" creationId="{AE192E3E-68A9-4F36-936C-1C8D0B9EF132}"/>
          </ac:spMkLst>
        </pc:spChg>
        <pc:spChg chg="add del">
          <ac:chgData name="Malo Terttu" userId="0c05ec67-44f9-487d-88bf-05dcc31625df" providerId="ADAL" clId="{71D7CDE1-388A-4600-88DB-D145B66F328D}" dt="2024-10-17T07:46:29.055" v="20" actId="26606"/>
          <ac:spMkLst>
            <pc:docMk/>
            <pc:sldMk cId="1005006404" sldId="260"/>
            <ac:spMk id="21" creationId="{612E369B-5272-4644-973E-2039918BD628}"/>
          </ac:spMkLst>
        </pc:spChg>
        <pc:spChg chg="add del">
          <ac:chgData name="Malo Terttu" userId="0c05ec67-44f9-487d-88bf-05dcc31625df" providerId="ADAL" clId="{71D7CDE1-388A-4600-88DB-D145B66F328D}" dt="2024-10-17T07:46:29.055" v="20" actId="26606"/>
          <ac:spMkLst>
            <pc:docMk/>
            <pc:sldMk cId="1005006404" sldId="260"/>
            <ac:spMk id="22" creationId="{080220E3-B484-45C4-87BC-D7A63CE3FD98}"/>
          </ac:spMkLst>
        </pc:spChg>
        <pc:spChg chg="add">
          <ac:chgData name="Malo Terttu" userId="0c05ec67-44f9-487d-88bf-05dcc31625df" providerId="ADAL" clId="{71D7CDE1-388A-4600-88DB-D145B66F328D}" dt="2024-10-17T07:46:29.063" v="21" actId="26606"/>
          <ac:spMkLst>
            <pc:docMk/>
            <pc:sldMk cId="1005006404" sldId="260"/>
            <ac:spMk id="24" creationId="{AE192E3E-68A9-4F36-936C-1C8D0B9EF132}"/>
          </ac:spMkLst>
        </pc:spChg>
        <pc:spChg chg="add">
          <ac:chgData name="Malo Terttu" userId="0c05ec67-44f9-487d-88bf-05dcc31625df" providerId="ADAL" clId="{71D7CDE1-388A-4600-88DB-D145B66F328D}" dt="2024-10-17T07:46:29.063" v="21" actId="26606"/>
          <ac:spMkLst>
            <pc:docMk/>
            <pc:sldMk cId="1005006404" sldId="260"/>
            <ac:spMk id="25" creationId="{FDE3B669-D0C6-43C4-9D0E-ED152B12DA46}"/>
          </ac:spMkLst>
        </pc:spChg>
        <pc:spChg chg="add">
          <ac:chgData name="Malo Terttu" userId="0c05ec67-44f9-487d-88bf-05dcc31625df" providerId="ADAL" clId="{71D7CDE1-388A-4600-88DB-D145B66F328D}" dt="2024-10-17T07:46:29.063" v="21" actId="26606"/>
          <ac:spMkLst>
            <pc:docMk/>
            <pc:sldMk cId="1005006404" sldId="260"/>
            <ac:spMk id="26" creationId="{C6D1572E-35F2-4C21-AA69-B57A24824991}"/>
          </ac:spMkLst>
        </pc:spChg>
        <pc:picChg chg="add mod">
          <ac:chgData name="Malo Terttu" userId="0c05ec67-44f9-487d-88bf-05dcc31625df" providerId="ADAL" clId="{71D7CDE1-388A-4600-88DB-D145B66F328D}" dt="2024-10-17T07:46:29.063" v="21" actId="26606"/>
          <ac:picMkLst>
            <pc:docMk/>
            <pc:sldMk cId="1005006404" sldId="260"/>
            <ac:picMk id="5" creationId="{AE8AE158-A64C-ADF6-E22D-4FC51DC45968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5756FB-E05E-443F-88A1-CFC9063899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84727" y="1597961"/>
            <a:ext cx="9144000" cy="3162300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5DA97A-281B-4A77-9D2C-C5E6A860E6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84727" y="4902488"/>
            <a:ext cx="9144000" cy="985075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FD7BAE-E194-4223-BB4E-5E487863F5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8A28C-4C6A-46EA-90C0-4EE0B89CC5C7}" type="datetimeFigureOut">
              <a:rPr lang="en-US" smtClean="0"/>
              <a:t>10/17/2024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21F6C9-7279-4DF8-9462-3EFEFA03F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457072-0A38-49AD-8D0D-0E42DD488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F7F31-0B8A-474A-B86C-91F38175432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7638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398199-C6CF-4DFF-A750-435F06CC7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F2D5EB-F993-411F-9DBA-971321FC00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A5D216-27F9-4078-8349-ABC9F614A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8A28C-4C6A-46EA-90C0-4EE0B89CC5C7}" type="datetimeFigureOut">
              <a:rPr lang="en-US" smtClean="0"/>
              <a:t>10/17/2024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84F8A8-FBA7-4F25-ADEA-AF346495DE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4609F8-5897-4724-8FA6-3EFDE8F2DD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F7F31-0B8A-474A-B86C-91F3817543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30129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6C0F0C-7BA8-490D-B4C9-CCE145DCD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4726" y="1709738"/>
            <a:ext cx="9143999" cy="3050523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290E61-B837-4BE4-9BC7-6AF706BCCA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84726" y="4902488"/>
            <a:ext cx="9143999" cy="98507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52E15F-E46D-44C6-9FB9-07B0BC545A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8A28C-4C6A-46EA-90C0-4EE0B89CC5C7}" type="datetimeFigureOut">
              <a:rPr lang="en-US" smtClean="0"/>
              <a:t>10/17/2024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BF6955-3667-4857-B35A-9E12F79886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14B309-D15E-4FA1-9B8D-8C1F3B56C3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F7F31-0B8A-474A-B86C-91F3817543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3505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E219AB-91F9-4F80-9B5D-2E6FE925F0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19F334-D0CF-4DFD-BAA9-3ECD639B1F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77362" y="2227809"/>
            <a:ext cx="4942438" cy="394915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5E0B5D-4613-4DA7-BA20-58B19BE8A4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227809"/>
            <a:ext cx="4855265" cy="394915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F311AB-0603-424D-BC42-0CEAB3562B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8A28C-4C6A-46EA-90C0-4EE0B89CC5C7}" type="datetimeFigureOut">
              <a:rPr lang="en-US" smtClean="0"/>
              <a:t>10/17/2024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3AA2AC-0C5F-4835-BE47-D780C29890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6C54C0-DFDA-4778-9EE8-5E5C30E054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F7F31-0B8A-474A-B86C-91F3817543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01893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9F3603-5B09-4916-8324-A6BDAB4E0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4726" y="365125"/>
            <a:ext cx="9942739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74073C-C15B-4218-9B84-6758955176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84725" y="1681163"/>
            <a:ext cx="491285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116D27-36F6-440B-A9BE-8B9499047C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84726" y="2505075"/>
            <a:ext cx="4912849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C12010D-7AC4-4A70-A211-6A29274119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485526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6AE85B5-3350-49A4-86A1-E5DAED49162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4855265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A73E874-D08B-4D81-B82D-5DF242E4A1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8A28C-4C6A-46EA-90C0-4EE0B89CC5C7}" type="datetimeFigureOut">
              <a:rPr lang="en-US" smtClean="0"/>
              <a:t>10/17/2024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E174067-0FFA-41C3-A3A6-E8907CC32D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7947985-FBC0-4118-8877-2E327F637D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F7F31-0B8A-474A-B86C-91F3817543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1031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E0282-3DE7-4AB9-83AC-AFEDD22AF3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1A7436C-706A-443F-86CD-4444C8281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8A28C-4C6A-46EA-90C0-4EE0B89CC5C7}" type="datetimeFigureOut">
              <a:rPr lang="en-US" smtClean="0"/>
              <a:t>10/17/2024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9B53292-7EA5-45D0-957F-636A44FC0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476F59D-34BB-462C-B506-040B9E982F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F7F31-0B8A-474A-B86C-91F3817543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1971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BE55245-AB52-41B4-9B28-55E6527DA2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8A28C-4C6A-46EA-90C0-4EE0B89CC5C7}" type="datetimeFigureOut">
              <a:rPr lang="en-US" smtClean="0"/>
              <a:t>10/17/2024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A73B8AE-58B0-4FDF-8430-9D8D3DD537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9E4D91-8619-43C1-841B-B5F47DE017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F7F31-0B8A-474A-B86C-91F3817543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354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5DA660-DF93-4947-B93F-BF118D3B5F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4727" y="457200"/>
            <a:ext cx="368729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F0292E-B3E1-4FD6-A7FA-C165BAC21C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5844277" cy="487362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FB0ECC-817B-4A71-AFB5-FC60A2BC3A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84727" y="2253343"/>
            <a:ext cx="3687298" cy="361564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788E0B-6135-4F59-A35A-2CA1A8BA4E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8A28C-4C6A-46EA-90C0-4EE0B89CC5C7}" type="datetimeFigureOut">
              <a:rPr lang="en-US" smtClean="0"/>
              <a:t>10/17/2024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0DEF36-4037-4E6D-988F-CC8E3F11C6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5C0D2D-D878-4723-A002-5A601EFB4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F7F31-0B8A-474A-B86C-91F3817543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5954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5C59D5-B8A1-4C9C-A61F-E082A44330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4727" y="720433"/>
            <a:ext cx="3687298" cy="1587337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4CB4F5F-E6E7-45C3-B35C-80F81FB1A5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58277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633AB7-4F8E-4A9F-AC15-89E6A6E003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84727" y="2449286"/>
            <a:ext cx="3687298" cy="341970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74B526-866D-4E11-A7F9-081BD4EDF4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8A28C-4C6A-46EA-90C0-4EE0B89CC5C7}" type="datetimeFigureOut">
              <a:rPr lang="en-US" smtClean="0"/>
              <a:t>10/17/2024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758BF8-E962-4367-8495-62438FDD48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C20AE1-C97D-4E6C-9DB2-B2904C2CF2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F7F31-0B8A-474A-B86C-91F3817543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4200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489E81-5CFF-4A28-B9C8-5D54E51DF2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58A4CC8-DCB0-4E94-98A7-236E3D1866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D1F802-21C2-44B2-A419-55469D8265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8A28C-4C6A-46EA-90C0-4EE0B89CC5C7}" type="datetimeFigureOut">
              <a:rPr lang="en-US" smtClean="0"/>
              <a:t>10/17/2024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BDB709-08FF-4C4A-8670-4CCA9146F9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395375-1CC8-4950-8439-877451C426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F7F31-0B8A-474A-B86C-91F3817543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80266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E8BDF0-A155-454D-B3E2-AD15D0905A6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073242" y="827313"/>
            <a:ext cx="2280557" cy="5061857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7244E0D-96EC-4B35-BA5C-5DAFCC7281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827313"/>
            <a:ext cx="8115300" cy="5061857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3ADC4E-9FB1-439F-B0FB-47F47B3421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8A28C-4C6A-46EA-90C0-4EE0B89CC5C7}" type="datetimeFigureOut">
              <a:rPr lang="en-US" smtClean="0"/>
              <a:t>10/17/2024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7EE406-061A-4440-BA75-3B684FC848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6D93CF-F5F3-4897-A51E-47D577FDD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F7F31-0B8A-474A-B86C-91F3817543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73469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E192E3E-68A9-4F36-936C-1C8D0B9EF132}"/>
              </a:ext>
            </a:extLst>
          </p:cNvPr>
          <p:cNvSpPr/>
          <p:nvPr/>
        </p:nvSpPr>
        <p:spPr>
          <a:xfrm>
            <a:off x="8803792" y="3455896"/>
            <a:ext cx="3388208" cy="3406341"/>
          </a:xfrm>
          <a:custGeom>
            <a:avLst/>
            <a:gdLst>
              <a:gd name="connsiteX0" fmla="*/ 3388058 w 3388208"/>
              <a:gd name="connsiteY0" fmla="*/ 0 h 3406341"/>
              <a:gd name="connsiteX1" fmla="*/ 3388208 w 3388208"/>
              <a:gd name="connsiteY1" fmla="*/ 0 h 3406341"/>
              <a:gd name="connsiteX2" fmla="*/ 3388208 w 3388208"/>
              <a:gd name="connsiteY2" fmla="*/ 3406341 h 3406341"/>
              <a:gd name="connsiteX3" fmla="*/ 0 w 3388208"/>
              <a:gd name="connsiteY3" fmla="*/ 3406341 h 3406341"/>
              <a:gd name="connsiteX4" fmla="*/ 79006 w 3388208"/>
              <a:gd name="connsiteY4" fmla="*/ 3404386 h 3406341"/>
              <a:gd name="connsiteX5" fmla="*/ 3383947 w 3388208"/>
              <a:gd name="connsiteY5" fmla="*/ 164274 h 3406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88208" h="3406341">
                <a:moveTo>
                  <a:pt x="3388058" y="0"/>
                </a:moveTo>
                <a:lnTo>
                  <a:pt x="3388208" y="0"/>
                </a:lnTo>
                <a:lnTo>
                  <a:pt x="3388208" y="3406341"/>
                </a:lnTo>
                <a:lnTo>
                  <a:pt x="0" y="3406341"/>
                </a:lnTo>
                <a:lnTo>
                  <a:pt x="79006" y="3404386"/>
                </a:lnTo>
                <a:cubicBezTo>
                  <a:pt x="1864742" y="3315784"/>
                  <a:pt x="3296223" y="1912901"/>
                  <a:pt x="3383947" y="16427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F214EB0-7E6D-4536-9350-5CB688B56F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7362" y="720434"/>
            <a:ext cx="9950103" cy="150737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F5455E-4725-4924-BF7D-2E1FC9E391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7362" y="2427316"/>
            <a:ext cx="9950103" cy="35135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CAD9D9-1A1D-4438-9F3D-E5E58FD72F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243751" y="6356350"/>
            <a:ext cx="22966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fld id="{8C28A28C-4C6A-46EA-90C0-4EE0B89CC5C7}" type="datetimeFigureOut">
              <a:rPr lang="en-US" smtClean="0"/>
              <a:pPr/>
              <a:t>10/17/2024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80A827-D7BF-4CA4-8C29-5AE54ADA47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-1610380" y="1926575"/>
            <a:ext cx="38303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717188-1DE1-4DA5-8161-21179E4ADE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40355" y="6356350"/>
            <a:ext cx="410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fld id="{5DEF7F31-0B8A-474A-B86C-91F38175432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0581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110000"/>
        </a:lnSpc>
        <a:spcBef>
          <a:spcPct val="0"/>
        </a:spcBef>
        <a:buNone/>
        <a:defRPr sz="3200" b="1" kern="120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274320" indent="0" algn="l" defTabSz="914400" rtl="0" eaLnBrk="1" latinLnBrk="0" hangingPunct="1">
        <a:lnSpc>
          <a:spcPct val="120000"/>
        </a:lnSpc>
        <a:spcBef>
          <a:spcPts val="500"/>
        </a:spcBef>
        <a:buFontTx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54864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0" algn="l" defTabSz="914400" rtl="0" eaLnBrk="1" latinLnBrk="0" hangingPunct="1">
        <a:lnSpc>
          <a:spcPct val="120000"/>
        </a:lnSpc>
        <a:spcBef>
          <a:spcPts val="500"/>
        </a:spcBef>
        <a:buFontTx/>
        <a:buNone/>
        <a:defRPr sz="12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82296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8B5E4EA8-E8AF-4DE2-81FD-338A059AC3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Vihreä kuvioitu lehdet">
            <a:extLst>
              <a:ext uri="{FF2B5EF4-FFF2-40B4-BE49-F238E27FC236}">
                <a16:creationId xmlns:a16="http://schemas.microsoft.com/office/drawing/2014/main" id="{A9C18615-F362-091D-8737-1FE327140C4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228" b="8502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B1F2A19A-CC19-4AE7-A29C-C80120466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283874"/>
            <a:ext cx="12191999" cy="4705352"/>
          </a:xfrm>
          <a:prstGeom prst="rect">
            <a:avLst/>
          </a:prstGeom>
          <a:gradFill flip="none" rotWithShape="1">
            <a:gsLst>
              <a:gs pos="45000">
                <a:srgbClr val="000000">
                  <a:alpha val="35000"/>
                </a:srgbClr>
              </a:gs>
              <a:gs pos="55000">
                <a:srgbClr val="000000">
                  <a:alpha val="35000"/>
                </a:srgbClr>
              </a:gs>
              <a:gs pos="25000">
                <a:srgbClr val="000000">
                  <a:alpha val="20000"/>
                </a:srgbClr>
              </a:gs>
              <a:gs pos="0">
                <a:srgbClr val="000000">
                  <a:alpha val="0"/>
                </a:srgbClr>
              </a:gs>
              <a:gs pos="100000">
                <a:srgbClr val="000000">
                  <a:alpha val="0"/>
                </a:srgbClr>
              </a:gs>
              <a:gs pos="75000">
                <a:srgbClr val="000000">
                  <a:alpha val="20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668D4427-8FC5-71C7-6641-4DBEEA58BE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87677" y="2030361"/>
            <a:ext cx="7816645" cy="1768430"/>
          </a:xfrm>
        </p:spPr>
        <p:txBody>
          <a:bodyPr>
            <a:normAutofit/>
          </a:bodyPr>
          <a:lstStyle/>
          <a:p>
            <a:pPr algn="ctr"/>
            <a:r>
              <a:rPr lang="fi-FI" dirty="0">
                <a:solidFill>
                  <a:srgbClr val="FFFFFF"/>
                </a:solidFill>
              </a:rPr>
              <a:t>Henkisesti ja hengellisesti hyvinvoiva työyhteisö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A04B29B6-6352-28E8-4DB5-456EB0ED3A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87677" y="3892309"/>
            <a:ext cx="7816645" cy="802594"/>
          </a:xfrm>
        </p:spPr>
        <p:txBody>
          <a:bodyPr>
            <a:normAutofit/>
          </a:bodyPr>
          <a:lstStyle/>
          <a:p>
            <a:pPr algn="ctr"/>
            <a:r>
              <a:rPr lang="fi-FI" dirty="0">
                <a:solidFill>
                  <a:srgbClr val="FFFFFF"/>
                </a:solidFill>
              </a:rPr>
              <a:t>Kokeiluista ja vertaisryhmän työskentelystä </a:t>
            </a:r>
          </a:p>
        </p:txBody>
      </p:sp>
    </p:spTree>
    <p:extLst>
      <p:ext uri="{BB962C8B-B14F-4D97-AF65-F5344CB8AC3E}">
        <p14:creationId xmlns:p14="http://schemas.microsoft.com/office/powerpoint/2010/main" val="451039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534C35E-1567-402F-D457-2F4CA7287A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Kokeiluista ja vertaisryhmän työskentelyistä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D074C04-16AD-0602-EDFC-3969AA9592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i-FI" dirty="0"/>
              <a:t>”Henkisesti ja hengellisesti hyvinvoiva työyhteisö” kokonaisuus muodostuu sekä lähijaksojen työskentelystä että jaksojen välillä tapahtuvasta työstämisestä, kokeiluista ja vertaisryhmien tapaamisista</a:t>
            </a:r>
          </a:p>
          <a:p>
            <a:r>
              <a:rPr lang="fi-FI" dirty="0"/>
              <a:t>Näiden kokonaisuuksien pohjana on 1.jakson aikana kunkin ryhmän muotoilema kuvaus  ”Millainen on henkisesti ja hengellisesti hyvinvoiva työyhteisö?” </a:t>
            </a:r>
          </a:p>
          <a:p>
            <a:r>
              <a:rPr lang="fi-FI" dirty="0"/>
              <a:t>Oleellista on, että kuvaus antaa itse kullekin ydinidean, ikään kuin vision, jota voi arjessa toteuttaa, tavoitella ja työstää oman toiminnan kautta</a:t>
            </a:r>
          </a:p>
          <a:p>
            <a:r>
              <a:rPr lang="fi-FI" dirty="0"/>
              <a:t>Kunkin ryhmän muotoilu ja itse kunkin oma ”käyttöteoria” tukee siis henkisen ja hengellisen hyvinvoinnin toteutumista sekä työyhteisön että omalla kohdalla</a:t>
            </a:r>
          </a:p>
        </p:txBody>
      </p:sp>
    </p:spTree>
    <p:extLst>
      <p:ext uri="{BB962C8B-B14F-4D97-AF65-F5344CB8AC3E}">
        <p14:creationId xmlns:p14="http://schemas.microsoft.com/office/powerpoint/2010/main" val="19987324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A177AA9-9778-796B-634F-D1811C4171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Kokeiluista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A9ECEB6-20D5-19B2-D848-ABDB5BF8FC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i-FI" dirty="0"/>
              <a:t>1.jakson aikana sanoitettiin myös omia odotuksia ja kysymyksiä, joihin hakee vastauksia koulutuksen aikana</a:t>
            </a:r>
          </a:p>
          <a:p>
            <a:r>
              <a:rPr lang="fi-FI" dirty="0"/>
              <a:t>Nämä kysymykset ja sanoitettu kuvaus työyhteisöstä voivat antaa sisältöä omille pienimuotoisille, tai hieman laajemmillekin kokonaisuuksille, kokeiluille, joita toteuttaa työn arjessa hyvinvoinnin vahvistamiseksi</a:t>
            </a:r>
          </a:p>
          <a:p>
            <a:r>
              <a:rPr lang="fi-FI" dirty="0"/>
              <a:t>Kokeiluiden olisi hyvä olla ”käteen sopivia”: jo mielessä olevia ja käytössä olevilla resursseilla toteutettavia. Tämä siksi, että saa itselle ja työyhteisölle konkreettista tuntumaa ja kokemuksia siitä, miten henkistä ja hengellistä hyvinvointia voi vahvistaa – edetään siitä, mistä se on käytännössä vaivattominta</a:t>
            </a:r>
          </a:p>
          <a:p>
            <a:r>
              <a:rPr lang="fi-FI" dirty="0"/>
              <a:t>Vertaisryhmissä tapahtuva keskustelu, mahdollinen yhteinen ideointi, palaute, tuki ja työnohjauksellinen, </a:t>
            </a:r>
            <a:r>
              <a:rPr lang="fi-FI" dirty="0" err="1"/>
              <a:t>konsultatiivinen</a:t>
            </a:r>
            <a:r>
              <a:rPr lang="fi-FI" dirty="0"/>
              <a:t> työote tukevat toteutuksia </a:t>
            </a:r>
          </a:p>
        </p:txBody>
      </p:sp>
    </p:spTree>
    <p:extLst>
      <p:ext uri="{BB962C8B-B14F-4D97-AF65-F5344CB8AC3E}">
        <p14:creationId xmlns:p14="http://schemas.microsoft.com/office/powerpoint/2010/main" val="3983808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9F02901-C960-31D8-263A-949644B580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Vertaisryhmistä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CCDB172-E016-2C0C-873F-CC95698E0B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i-FI" dirty="0"/>
              <a:t>Vertaisryhmien toivotaan kokoontuvan mielellään kerran sekä 1. ja 2.jakson että 2. ja 3.jakson välissä</a:t>
            </a:r>
          </a:p>
          <a:p>
            <a:r>
              <a:rPr lang="fi-FI" dirty="0"/>
              <a:t>Kokouksia voi olla enemmänkin, ne voivat toteutua </a:t>
            </a:r>
            <a:r>
              <a:rPr lang="fi-FI" dirty="0" err="1"/>
              <a:t>teamsissa</a:t>
            </a:r>
            <a:r>
              <a:rPr lang="fi-FI" dirty="0"/>
              <a:t> tai kasvokkain ja kestoltaan ne voivat vaihdella, mielellään kuitenkin niin, että on tilaa yhteiselle pysähtymiselle ja työn arkea tukevalle työstämiselle ja kokeiluiden edistämiselle </a:t>
            </a:r>
          </a:p>
          <a:p>
            <a:r>
              <a:rPr lang="fi-FI" dirty="0"/>
              <a:t>Kokeiluista ja vertaisryhmien toiminnasta ei tarvitse erikseen raportoida – päätösjaksolle varataan tilaa sille, että kukin kertoo omista havainnoistaan ja kokemuksistaan haluamallaan tavalla</a:t>
            </a:r>
          </a:p>
          <a:p>
            <a:r>
              <a:rPr lang="fi-FI" dirty="0"/>
              <a:t>Mikäli vertaisryhmissä nousee erikseen tarve </a:t>
            </a:r>
            <a:r>
              <a:rPr lang="fi-FI"/>
              <a:t>työskentelyn tukemiselle </a:t>
            </a:r>
            <a:r>
              <a:rPr lang="fi-FI" dirty="0"/>
              <a:t>tai omien kysymysten työstämiselle, voitte olla yhteydessä koulutuksen vetäjiin</a:t>
            </a:r>
          </a:p>
        </p:txBody>
      </p:sp>
    </p:spTree>
    <p:extLst>
      <p:ext uri="{BB962C8B-B14F-4D97-AF65-F5344CB8AC3E}">
        <p14:creationId xmlns:p14="http://schemas.microsoft.com/office/powerpoint/2010/main" val="12492536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eeform: Shape 9">
            <a:extLst>
              <a:ext uri="{FF2B5EF4-FFF2-40B4-BE49-F238E27FC236}">
                <a16:creationId xmlns:a16="http://schemas.microsoft.com/office/drawing/2014/main" id="{AE192E3E-68A9-4F36-936C-1C8D0B9EF1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03792" y="3455896"/>
            <a:ext cx="3388208" cy="3406341"/>
          </a:xfrm>
          <a:custGeom>
            <a:avLst/>
            <a:gdLst>
              <a:gd name="connsiteX0" fmla="*/ 3388058 w 3388208"/>
              <a:gd name="connsiteY0" fmla="*/ 0 h 3406341"/>
              <a:gd name="connsiteX1" fmla="*/ 3388208 w 3388208"/>
              <a:gd name="connsiteY1" fmla="*/ 0 h 3406341"/>
              <a:gd name="connsiteX2" fmla="*/ 3388208 w 3388208"/>
              <a:gd name="connsiteY2" fmla="*/ 3406341 h 3406341"/>
              <a:gd name="connsiteX3" fmla="*/ 0 w 3388208"/>
              <a:gd name="connsiteY3" fmla="*/ 3406341 h 3406341"/>
              <a:gd name="connsiteX4" fmla="*/ 79006 w 3388208"/>
              <a:gd name="connsiteY4" fmla="*/ 3404386 h 3406341"/>
              <a:gd name="connsiteX5" fmla="*/ 3383947 w 3388208"/>
              <a:gd name="connsiteY5" fmla="*/ 164274 h 3406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88208" h="3406341">
                <a:moveTo>
                  <a:pt x="3388058" y="0"/>
                </a:moveTo>
                <a:lnTo>
                  <a:pt x="3388208" y="0"/>
                </a:lnTo>
                <a:lnTo>
                  <a:pt x="3388208" y="3406341"/>
                </a:lnTo>
                <a:lnTo>
                  <a:pt x="0" y="3406341"/>
                </a:lnTo>
                <a:lnTo>
                  <a:pt x="79006" y="3404386"/>
                </a:lnTo>
                <a:cubicBezTo>
                  <a:pt x="1864742" y="3315784"/>
                  <a:pt x="3296223" y="1912901"/>
                  <a:pt x="3383947" y="16427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25" name="Rectangle 11">
            <a:extLst>
              <a:ext uri="{FF2B5EF4-FFF2-40B4-BE49-F238E27FC236}">
                <a16:creationId xmlns:a16="http://schemas.microsoft.com/office/drawing/2014/main" id="{FDE3B669-D0C6-43C4-9D0E-ED152B12DA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Sisällön paikkamerkki 4" descr="Pyöräilijä levossa kivilaiturilla">
            <a:extLst>
              <a:ext uri="{FF2B5EF4-FFF2-40B4-BE49-F238E27FC236}">
                <a16:creationId xmlns:a16="http://schemas.microsoft.com/office/drawing/2014/main" id="{AE8AE158-A64C-ADF6-E22D-4FC51DC459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30"/>
          <a:stretch/>
        </p:blipFill>
        <p:spPr>
          <a:xfrm>
            <a:off x="-2" y="10"/>
            <a:ext cx="12192002" cy="6857990"/>
          </a:xfrm>
          <a:prstGeom prst="rect">
            <a:avLst/>
          </a:prstGeom>
        </p:spPr>
      </p:pic>
      <p:sp useBgFill="1">
        <p:nvSpPr>
          <p:cNvPr id="26" name="Rectangle 13">
            <a:extLst>
              <a:ext uri="{FF2B5EF4-FFF2-40B4-BE49-F238E27FC236}">
                <a16:creationId xmlns:a16="http://schemas.microsoft.com/office/drawing/2014/main" id="{C6D1572E-35F2-4C21-AA69-B57A248249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149662"/>
            <a:ext cx="12192000" cy="17083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A3E6F576-B979-4C40-2FA8-2C10C3D72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7348" y="5422789"/>
            <a:ext cx="8948048" cy="70664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800" b="1" kern="120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Voikaa hyvin!</a:t>
            </a:r>
          </a:p>
        </p:txBody>
      </p:sp>
    </p:spTree>
    <p:extLst>
      <p:ext uri="{BB962C8B-B14F-4D97-AF65-F5344CB8AC3E}">
        <p14:creationId xmlns:p14="http://schemas.microsoft.com/office/powerpoint/2010/main" val="1005006404"/>
      </p:ext>
    </p:extLst>
  </p:cSld>
  <p:clrMapOvr>
    <a:masterClrMapping/>
  </p:clrMapOvr>
</p:sld>
</file>

<file path=ppt/theme/theme1.xml><?xml version="1.0" encoding="utf-8"?>
<a:theme xmlns:a="http://schemas.openxmlformats.org/drawingml/2006/main" name="BlocksVTI">
  <a:themeElements>
    <a:clrScheme name="AnalogousFromLightSeedRightStep">
      <a:dk1>
        <a:srgbClr val="000000"/>
      </a:dk1>
      <a:lt1>
        <a:srgbClr val="FFFFFF"/>
      </a:lt1>
      <a:dk2>
        <a:srgbClr val="1E362C"/>
      </a:dk2>
      <a:lt2>
        <a:srgbClr val="E2E3E8"/>
      </a:lt2>
      <a:accent1>
        <a:srgbClr val="AAA081"/>
      </a:accent1>
      <a:accent2>
        <a:srgbClr val="9CA671"/>
      </a:accent2>
      <a:accent3>
        <a:srgbClr val="90A87F"/>
      </a:accent3>
      <a:accent4>
        <a:srgbClr val="76AD77"/>
      </a:accent4>
      <a:accent5>
        <a:srgbClr val="81AB93"/>
      </a:accent5>
      <a:accent6>
        <a:srgbClr val="74AAA2"/>
      </a:accent6>
      <a:hlink>
        <a:srgbClr val="6979AE"/>
      </a:hlink>
      <a:folHlink>
        <a:srgbClr val="7F7F7F"/>
      </a:folHlink>
    </a:clrScheme>
    <a:fontScheme name="Avenir">
      <a:majorFont>
        <a:latin typeface="Avenir Next LT Pro"/>
        <a:ea typeface=""/>
        <a:cs typeface=""/>
      </a:majorFont>
      <a:minorFont>
        <a:latin typeface="Avenir Next LT Pr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locksVTI" id="{31656FE6-20D8-4105-85EA-706EC9332BE9}" vid="{039DFFC9-9B25-4063-9235-B287A446F50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308</Words>
  <Application>Microsoft Office PowerPoint</Application>
  <PresentationFormat>Laajakuva</PresentationFormat>
  <Paragraphs>18</Paragraphs>
  <Slides>5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5</vt:i4>
      </vt:variant>
    </vt:vector>
  </HeadingPairs>
  <TitlesOfParts>
    <vt:vector size="9" baseType="lpstr">
      <vt:lpstr>Arial</vt:lpstr>
      <vt:lpstr>Avenir Next LT Pro</vt:lpstr>
      <vt:lpstr>Avenir Next LT Pro Light</vt:lpstr>
      <vt:lpstr>BlocksVTI</vt:lpstr>
      <vt:lpstr>Henkisesti ja hengellisesti hyvinvoiva työyhteisö</vt:lpstr>
      <vt:lpstr>Kokeiluista ja vertaisryhmän työskentelyistä</vt:lpstr>
      <vt:lpstr>Kokeiluista</vt:lpstr>
      <vt:lpstr>Vertaisryhmistä</vt:lpstr>
      <vt:lpstr>Voikaa hyvin!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Malo Terttu</dc:creator>
  <cp:lastModifiedBy>Malo Terttu</cp:lastModifiedBy>
  <cp:revision>1</cp:revision>
  <dcterms:created xsi:type="dcterms:W3CDTF">2024-10-17T07:12:11Z</dcterms:created>
  <dcterms:modified xsi:type="dcterms:W3CDTF">2024-10-17T07:56:18Z</dcterms:modified>
</cp:coreProperties>
</file>