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03F0C-A7A7-4533-B60D-AECEFED11970}" type="datetimeFigureOut">
              <a:rPr lang="fi-FI" smtClean="0"/>
              <a:t>13.9.2016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88DD5-BDA6-4284-A6B5-F64D3F0F46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9781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03F0C-A7A7-4533-B60D-AECEFED11970}" type="datetimeFigureOut">
              <a:rPr lang="fi-FI" smtClean="0"/>
              <a:t>13.9.2016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88DD5-BDA6-4284-A6B5-F64D3F0F46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624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03F0C-A7A7-4533-B60D-AECEFED11970}" type="datetimeFigureOut">
              <a:rPr lang="fi-FI" smtClean="0"/>
              <a:t>13.9.2016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88DD5-BDA6-4284-A6B5-F64D3F0F46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37073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Otsikko ja taulu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aulukon paikkamerkki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fi-FI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6866E9-DD6A-4BF7-B0B5-1146CB5A3AE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4427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03F0C-A7A7-4533-B60D-AECEFED11970}" type="datetimeFigureOut">
              <a:rPr lang="fi-FI" smtClean="0"/>
              <a:t>13.9.2016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88DD5-BDA6-4284-A6B5-F64D3F0F46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69465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03F0C-A7A7-4533-B60D-AECEFED11970}" type="datetimeFigureOut">
              <a:rPr lang="fi-FI" smtClean="0"/>
              <a:t>13.9.2016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88DD5-BDA6-4284-A6B5-F64D3F0F46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7117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03F0C-A7A7-4533-B60D-AECEFED11970}" type="datetimeFigureOut">
              <a:rPr lang="fi-FI" smtClean="0"/>
              <a:t>13.9.2016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88DD5-BDA6-4284-A6B5-F64D3F0F46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8771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03F0C-A7A7-4533-B60D-AECEFED11970}" type="datetimeFigureOut">
              <a:rPr lang="fi-FI" smtClean="0"/>
              <a:t>13.9.2016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88DD5-BDA6-4284-A6B5-F64D3F0F46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1916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03F0C-A7A7-4533-B60D-AECEFED11970}" type="datetimeFigureOut">
              <a:rPr lang="fi-FI" smtClean="0"/>
              <a:t>13.9.2016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88DD5-BDA6-4284-A6B5-F64D3F0F46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1658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03F0C-A7A7-4533-B60D-AECEFED11970}" type="datetimeFigureOut">
              <a:rPr lang="fi-FI" smtClean="0"/>
              <a:t>13.9.2016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88DD5-BDA6-4284-A6B5-F64D3F0F46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1135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03F0C-A7A7-4533-B60D-AECEFED11970}" type="datetimeFigureOut">
              <a:rPr lang="fi-FI" smtClean="0"/>
              <a:t>13.9.2016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88DD5-BDA6-4284-A6B5-F64D3F0F46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4613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03F0C-A7A7-4533-B60D-AECEFED11970}" type="datetimeFigureOut">
              <a:rPr lang="fi-FI" smtClean="0"/>
              <a:t>13.9.2016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88DD5-BDA6-4284-A6B5-F64D3F0F46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4849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B03F0C-A7A7-4533-B60D-AECEFED11970}" type="datetimeFigureOut">
              <a:rPr lang="fi-FI" smtClean="0"/>
              <a:t>13.9.2016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88DD5-BDA6-4284-A6B5-F64D3F0F46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19799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Ilmastonmuutokseen pitää  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Varautua ja sopeutua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29068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fi-FI" altLang="fi-FI" dirty="0" smtClean="0"/>
              <a:t>Kasvihuoneilmiön voimistumisen aiheuttamia muutoksia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fi-FI" altLang="fi-FI" dirty="0" smtClean="0"/>
              <a:t>Ilmastomallit ja skenaariot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 dirty="0" smtClean="0"/>
              <a:t>lämpötilojen kohoaminen 1,7-3,5</a:t>
            </a:r>
            <a:r>
              <a:rPr lang="fi-FI" altLang="fi-FI" baseline="30000" dirty="0" smtClean="0"/>
              <a:t>0</a:t>
            </a:r>
            <a:r>
              <a:rPr lang="fi-FI" altLang="fi-FI" dirty="0" smtClean="0"/>
              <a:t>C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 dirty="0" smtClean="0"/>
              <a:t>haihdunnan ja sadannan </a:t>
            </a:r>
            <a:r>
              <a:rPr lang="fi-FI" altLang="fi-FI" dirty="0" smtClean="0"/>
              <a:t>nopeutuminen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 dirty="0" smtClean="0"/>
              <a:t>Myrskyt, tulvat/kuivuus</a:t>
            </a:r>
            <a:endParaRPr lang="fi-FI" altLang="fi-FI" dirty="0" smtClean="0"/>
          </a:p>
          <a:p>
            <a:pPr lvl="1" eaLnBrk="1" hangingPunct="1">
              <a:lnSpc>
                <a:spcPct val="90000"/>
              </a:lnSpc>
            </a:pPr>
            <a:r>
              <a:rPr lang="fi-FI" altLang="fi-FI" dirty="0" smtClean="0"/>
              <a:t>ikiroudan ja jäätiköiden sulaminen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dirty="0" smtClean="0"/>
              <a:t>Merenpinnan muutos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 dirty="0" smtClean="0"/>
              <a:t>arvio 40-63 </a:t>
            </a:r>
            <a:r>
              <a:rPr lang="fi-FI" altLang="fi-FI" dirty="0" smtClean="0"/>
              <a:t>cm vuoteen 2100 mennessä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 dirty="0" smtClean="0"/>
              <a:t>riskialueita alavat rannikot, jokisuistot, saaret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dirty="0" smtClean="0"/>
              <a:t>Kasvillisuuden ja eliöstön </a:t>
            </a:r>
            <a:r>
              <a:rPr lang="fi-FI" altLang="fi-FI" dirty="0" smtClean="0"/>
              <a:t>muutos</a:t>
            </a:r>
          </a:p>
          <a:p>
            <a:pPr lvl="1">
              <a:lnSpc>
                <a:spcPct val="90000"/>
              </a:lnSpc>
            </a:pPr>
            <a:r>
              <a:rPr lang="fi-FI" altLang="fi-FI" dirty="0" smtClean="0"/>
              <a:t>jäätiköt, korallit, lajien leviäminen  </a:t>
            </a:r>
            <a:endParaRPr lang="fi-FI" altLang="fi-FI" dirty="0" smtClean="0"/>
          </a:p>
        </p:txBody>
      </p:sp>
    </p:spTree>
    <p:extLst>
      <p:ext uri="{BB962C8B-B14F-4D97-AF65-F5344CB8AC3E}">
        <p14:creationId xmlns:p14="http://schemas.microsoft.com/office/powerpoint/2010/main" val="597038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Ilmastonmuutosta hillitään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vähentämällä kasvihuonekaasujen päästöjä</a:t>
            </a:r>
          </a:p>
          <a:p>
            <a:r>
              <a:rPr lang="fi-FI" dirty="0" smtClean="0"/>
              <a:t>lisäämällä hiilinieluja</a:t>
            </a:r>
          </a:p>
          <a:p>
            <a:endParaRPr lang="fi-FI" dirty="0" smtClean="0"/>
          </a:p>
          <a:p>
            <a:r>
              <a:rPr lang="fi-FI" dirty="0" smtClean="0"/>
              <a:t>Kansainvälisillä sopimukset mm. </a:t>
            </a:r>
          </a:p>
          <a:p>
            <a:pPr lvl="1"/>
            <a:r>
              <a:rPr lang="fi-FI" dirty="0" smtClean="0"/>
              <a:t>Kioto 1995</a:t>
            </a:r>
          </a:p>
          <a:p>
            <a:pPr lvl="1"/>
            <a:r>
              <a:rPr lang="fi-FI" dirty="0" smtClean="0"/>
              <a:t>Pariisi 2015</a:t>
            </a:r>
          </a:p>
          <a:p>
            <a:r>
              <a:rPr lang="fi-FI" dirty="0" smtClean="0"/>
              <a:t>Omat valinnat!</a:t>
            </a:r>
          </a:p>
          <a:p>
            <a:pPr lvl="1"/>
            <a:r>
              <a:rPr lang="fi-FI" dirty="0" smtClean="0"/>
              <a:t>Liikkuminen, ravinto, kierrätys…</a:t>
            </a:r>
          </a:p>
        </p:txBody>
      </p:sp>
    </p:spTree>
    <p:extLst>
      <p:ext uri="{BB962C8B-B14F-4D97-AF65-F5344CB8AC3E}">
        <p14:creationId xmlns:p14="http://schemas.microsoft.com/office/powerpoint/2010/main" val="2210368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fi-FI" altLang="fi-FI" smtClean="0"/>
              <a:t>Tärkeimmät kasvihuonekaasut lähteineen ja hiilinielut</a:t>
            </a:r>
          </a:p>
        </p:txBody>
      </p:sp>
      <p:graphicFrame>
        <p:nvGraphicFramePr>
          <p:cNvPr id="9247" name="Group 31"/>
          <p:cNvGraphicFramePr>
            <a:graphicFrameLocks noGrp="1"/>
          </p:cNvGraphicFramePr>
          <p:nvPr>
            <p:ph type="tbl" idx="1"/>
          </p:nvPr>
        </p:nvGraphicFramePr>
        <p:xfrm>
          <a:off x="685800" y="1981200"/>
          <a:ext cx="7772400" cy="4206877"/>
        </p:xfrm>
        <a:graphic>
          <a:graphicData uri="http://schemas.openxmlformats.org/drawingml/2006/table">
            <a:tbl>
              <a:tblPr/>
              <a:tblGrid>
                <a:gridCol w="3886200"/>
                <a:gridCol w="3886200"/>
              </a:tblGrid>
              <a:tr h="6859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Kaasu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Lähde/Nielu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9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Vesihöyry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haihtuminen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50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Hiilidioksidi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biomassa, meri, maaperä, suot 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50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Metaani 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kosteikot, kaatopaikat, teollisuus, meret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50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Dityppioksidi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lannoitteet, liikenne, meret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4458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Sopeutuminen</a:t>
            </a:r>
            <a:endParaRPr lang="fi-FI" dirty="0"/>
          </a:p>
        </p:txBody>
      </p:sp>
      <p:sp>
        <p:nvSpPr>
          <p:cNvPr id="9" name="Sisällön paikkamerkki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Varautuminen luonnonkatastrofeihin</a:t>
            </a:r>
          </a:p>
          <a:p>
            <a:r>
              <a:rPr lang="fi-FI" dirty="0" smtClean="0"/>
              <a:t>ohjaamalla rakentamista</a:t>
            </a:r>
            <a:endParaRPr lang="fi-FI" dirty="0"/>
          </a:p>
          <a:p>
            <a:r>
              <a:rPr lang="fi-FI" dirty="0" smtClean="0"/>
              <a:t> jalostamalla kasvilajikkeita</a:t>
            </a:r>
          </a:p>
          <a:p>
            <a:r>
              <a:rPr lang="fi-FI" dirty="0" smtClean="0"/>
              <a:t> uudet keinot energian tuotannossa, rakentamisessa, liikenteessä ja teollisuudessa</a:t>
            </a:r>
          </a:p>
          <a:p>
            <a:endParaRPr lang="fi-FI" dirty="0"/>
          </a:p>
          <a:p>
            <a:r>
              <a:rPr lang="fi-FI" dirty="0" smtClean="0"/>
              <a:t>Ilmastonmuokkaus??</a:t>
            </a:r>
          </a:p>
          <a:p>
            <a:endParaRPr lang="fi-FI" dirty="0"/>
          </a:p>
        </p:txBody>
      </p:sp>
      <p:sp>
        <p:nvSpPr>
          <p:cNvPr id="4" name="Taulukon paikkamerkki 2"/>
          <p:cNvSpPr txBox="1">
            <a:spLocks/>
          </p:cNvSpPr>
          <p:nvPr/>
        </p:nvSpPr>
        <p:spPr>
          <a:xfrm>
            <a:off x="683568" y="1916832"/>
            <a:ext cx="7772400" cy="4114800"/>
          </a:xfrm>
          <a:prstGeom prst="rect">
            <a:avLst/>
          </a:prstGeom>
        </p:spPr>
      </p:sp>
    </p:spTree>
    <p:extLst>
      <p:ext uri="{BB962C8B-B14F-4D97-AF65-F5344CB8AC3E}">
        <p14:creationId xmlns:p14="http://schemas.microsoft.com/office/powerpoint/2010/main" val="35760575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127</Words>
  <Application>Microsoft Office PowerPoint</Application>
  <PresentationFormat>Näytössä katseltava diaesitys (4:3)</PresentationFormat>
  <Paragraphs>40</Paragraphs>
  <Slides>5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6" baseType="lpstr">
      <vt:lpstr>Office-teema</vt:lpstr>
      <vt:lpstr>Ilmastonmuutokseen pitää  </vt:lpstr>
      <vt:lpstr>Kasvihuoneilmiön voimistumisen aiheuttamia muutoksia</vt:lpstr>
      <vt:lpstr>Ilmastonmuutosta hillitään </vt:lpstr>
      <vt:lpstr>Tärkeimmät kasvihuonekaasut lähteineen ja hiilinielut</vt:lpstr>
      <vt:lpstr>Sopeutuminen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Ilmastonmuutokseen pitää</dc:title>
  <dc:creator>Niko</dc:creator>
  <cp:lastModifiedBy>Niko</cp:lastModifiedBy>
  <cp:revision>3</cp:revision>
  <dcterms:created xsi:type="dcterms:W3CDTF">2016-09-13T09:04:57Z</dcterms:created>
  <dcterms:modified xsi:type="dcterms:W3CDTF">2016-09-13T09:29:15Z</dcterms:modified>
</cp:coreProperties>
</file>