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53333C-7D24-4CE1-B727-E7534DB14756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i-FI"/>
        </a:p>
      </dgm:t>
    </dgm:pt>
    <dgm:pt modelId="{4763812E-3BCA-4034-8068-D6641944A8FE}">
      <dgm:prSet phldrT="[Teksti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sz="3600" b="1" dirty="0" smtClean="0"/>
            <a:t>Perinteinen </a:t>
          </a:r>
          <a:r>
            <a:rPr lang="fi-FI" sz="3600" b="1" dirty="0" err="1" smtClean="0"/>
            <a:t>geomedia</a:t>
          </a:r>
          <a:endParaRPr lang="fi-FI" sz="3600" b="1" dirty="0" smtClean="0"/>
        </a:p>
        <a:p>
          <a:r>
            <a:rPr lang="fi-FI" sz="2900" dirty="0" smtClean="0"/>
            <a:t>mm. Kartat, kuvat ja diagrammit</a:t>
          </a:r>
          <a:endParaRPr lang="fi-FI" sz="2900" dirty="0"/>
        </a:p>
      </dgm:t>
    </dgm:pt>
    <dgm:pt modelId="{11E41B1C-5D1C-4BC7-81EE-E09B1F5A3B30}" type="parTrans" cxnId="{667F58BE-AD97-4C56-AD88-6A16C7D74553}">
      <dgm:prSet/>
      <dgm:spPr/>
      <dgm:t>
        <a:bodyPr/>
        <a:lstStyle/>
        <a:p>
          <a:endParaRPr lang="fi-FI"/>
        </a:p>
      </dgm:t>
    </dgm:pt>
    <dgm:pt modelId="{01A4C800-4B25-4E59-8786-F37CFB055567}" type="sibTrans" cxnId="{667F58BE-AD97-4C56-AD88-6A16C7D74553}">
      <dgm:prSet/>
      <dgm:spPr/>
      <dgm:t>
        <a:bodyPr/>
        <a:lstStyle/>
        <a:p>
          <a:endParaRPr lang="fi-FI"/>
        </a:p>
      </dgm:t>
    </dgm:pt>
    <dgm:pt modelId="{F0352D7B-37C0-4380-BDF3-AF0E42FCF5D6}">
      <dgm:prSet phldrT="[Teksti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sz="3600" b="1" dirty="0" smtClean="0"/>
            <a:t>Audiovisuaalinen </a:t>
          </a:r>
          <a:r>
            <a:rPr lang="fi-FI" sz="3600" b="1" dirty="0" err="1" smtClean="0"/>
            <a:t>geomedia</a:t>
          </a:r>
          <a:r>
            <a:rPr lang="fi-FI" sz="3600" b="1" dirty="0" smtClean="0"/>
            <a:t> </a:t>
          </a:r>
        </a:p>
        <a:p>
          <a:r>
            <a:rPr lang="fi-FI" sz="2900" dirty="0" smtClean="0"/>
            <a:t>mm. Elokuvat ja animaatiot</a:t>
          </a:r>
          <a:endParaRPr lang="fi-FI" sz="2900" dirty="0"/>
        </a:p>
      </dgm:t>
    </dgm:pt>
    <dgm:pt modelId="{7A327A77-D7A3-413F-BE74-398CB7993728}" type="parTrans" cxnId="{ADEE12BF-9A55-4341-9C95-A4ECBCE064D0}">
      <dgm:prSet/>
      <dgm:spPr/>
      <dgm:t>
        <a:bodyPr/>
        <a:lstStyle/>
        <a:p>
          <a:endParaRPr lang="fi-FI"/>
        </a:p>
      </dgm:t>
    </dgm:pt>
    <dgm:pt modelId="{E8C0F1B2-2912-4737-A2B9-3B535E8A3AD4}" type="sibTrans" cxnId="{ADEE12BF-9A55-4341-9C95-A4ECBCE064D0}">
      <dgm:prSet/>
      <dgm:spPr/>
      <dgm:t>
        <a:bodyPr/>
        <a:lstStyle/>
        <a:p>
          <a:endParaRPr lang="fi-FI"/>
        </a:p>
      </dgm:t>
    </dgm:pt>
    <dgm:pt modelId="{7D6B6534-B63B-4968-95BE-1F329AB4A124}">
      <dgm:prSet phldrT="[Teksti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sz="3600" b="1" dirty="0" smtClean="0"/>
            <a:t>Interaktiivinen </a:t>
          </a:r>
          <a:r>
            <a:rPr lang="fi-FI" sz="3600" b="1" dirty="0" err="1" smtClean="0"/>
            <a:t>geomedia</a:t>
          </a:r>
          <a:r>
            <a:rPr lang="fi-FI" sz="3600" b="1" dirty="0" smtClean="0"/>
            <a:t> </a:t>
          </a:r>
        </a:p>
        <a:p>
          <a:r>
            <a:rPr lang="fi-FI" sz="2900" dirty="0" smtClean="0"/>
            <a:t>mm. kartta –ja paikkatietopalvelut</a:t>
          </a:r>
          <a:endParaRPr lang="fi-FI" sz="2900" dirty="0"/>
        </a:p>
      </dgm:t>
    </dgm:pt>
    <dgm:pt modelId="{EBB279E9-4C56-4971-92DC-753E67B62D7D}" type="parTrans" cxnId="{06EF6098-F2BB-4E73-A824-A73329A9DF26}">
      <dgm:prSet/>
      <dgm:spPr/>
      <dgm:t>
        <a:bodyPr/>
        <a:lstStyle/>
        <a:p>
          <a:endParaRPr lang="fi-FI"/>
        </a:p>
      </dgm:t>
    </dgm:pt>
    <dgm:pt modelId="{DEE33706-BAE6-4807-89C6-F9A9027E1831}" type="sibTrans" cxnId="{06EF6098-F2BB-4E73-A824-A73329A9DF26}">
      <dgm:prSet/>
      <dgm:spPr/>
      <dgm:t>
        <a:bodyPr/>
        <a:lstStyle/>
        <a:p>
          <a:endParaRPr lang="fi-FI"/>
        </a:p>
      </dgm:t>
    </dgm:pt>
    <dgm:pt modelId="{240ADBBA-585A-49B6-BCE3-B533388EE509}">
      <dgm:prSet phldrT="[Teksti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sz="3600" b="1" dirty="0" smtClean="0"/>
            <a:t>Sosiaalinen </a:t>
          </a:r>
          <a:r>
            <a:rPr lang="fi-FI" sz="3600" b="1" dirty="0" err="1" smtClean="0"/>
            <a:t>geomedia</a:t>
          </a:r>
          <a:r>
            <a:rPr lang="fi-FI" sz="3600" b="1" dirty="0" smtClean="0"/>
            <a:t> </a:t>
          </a:r>
        </a:p>
        <a:p>
          <a:r>
            <a:rPr lang="fi-FI" sz="2900" dirty="0" smtClean="0"/>
            <a:t>mm. sijaintitietoa hyödyntävät sovellukset</a:t>
          </a:r>
          <a:endParaRPr lang="fi-FI" sz="2900" dirty="0"/>
        </a:p>
      </dgm:t>
    </dgm:pt>
    <dgm:pt modelId="{260006F2-3902-4869-BB22-A83CD601EC05}" type="parTrans" cxnId="{A0A2FE10-9590-4D0C-BCB9-7177EA4CDFAE}">
      <dgm:prSet/>
      <dgm:spPr/>
      <dgm:t>
        <a:bodyPr/>
        <a:lstStyle/>
        <a:p>
          <a:endParaRPr lang="fi-FI"/>
        </a:p>
      </dgm:t>
    </dgm:pt>
    <dgm:pt modelId="{206B07FF-B111-416B-A0C1-B9381FF99814}" type="sibTrans" cxnId="{A0A2FE10-9590-4D0C-BCB9-7177EA4CDFAE}">
      <dgm:prSet/>
      <dgm:spPr/>
      <dgm:t>
        <a:bodyPr/>
        <a:lstStyle/>
        <a:p>
          <a:endParaRPr lang="fi-FI"/>
        </a:p>
      </dgm:t>
    </dgm:pt>
    <dgm:pt modelId="{BD36486F-D092-4AA9-B364-F92E349E708E}" type="pres">
      <dgm:prSet presAssocID="{7153333C-7D24-4CE1-B727-E7534DB14756}" presName="diagram" presStyleCnt="0">
        <dgm:presLayoutVars>
          <dgm:dir/>
          <dgm:resizeHandles val="exact"/>
        </dgm:presLayoutVars>
      </dgm:prSet>
      <dgm:spPr/>
    </dgm:pt>
    <dgm:pt modelId="{E7223A10-D36E-42E7-9F47-CE1AFD79A129}" type="pres">
      <dgm:prSet presAssocID="{4763812E-3BCA-4034-8068-D6641944A8FE}" presName="node" presStyleLbl="node1" presStyleIdx="0" presStyleCnt="4" custScaleX="12735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47DF29A-94D8-402B-8C89-0C43FBE82912}" type="pres">
      <dgm:prSet presAssocID="{01A4C800-4B25-4E59-8786-F37CFB055567}" presName="sibTrans" presStyleCnt="0"/>
      <dgm:spPr/>
    </dgm:pt>
    <dgm:pt modelId="{BA06C121-771B-447D-A342-AA8833CDD80F}" type="pres">
      <dgm:prSet presAssocID="{F0352D7B-37C0-4380-BDF3-AF0E42FCF5D6}" presName="node" presStyleLbl="node1" presStyleIdx="1" presStyleCnt="4" custScaleX="13678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1C6BA48-4367-4090-86DF-8F6F302ABFF8}" type="pres">
      <dgm:prSet presAssocID="{E8C0F1B2-2912-4737-A2B9-3B535E8A3AD4}" presName="sibTrans" presStyleCnt="0"/>
      <dgm:spPr/>
    </dgm:pt>
    <dgm:pt modelId="{8241239C-AD58-43C6-B152-93766178B198}" type="pres">
      <dgm:prSet presAssocID="{7D6B6534-B63B-4968-95BE-1F329AB4A124}" presName="node" presStyleLbl="node1" presStyleIdx="2" presStyleCnt="4" custScaleX="13015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0DF8EC0-562E-4E72-A763-258867ED005F}" type="pres">
      <dgm:prSet presAssocID="{DEE33706-BAE6-4807-89C6-F9A9027E1831}" presName="sibTrans" presStyleCnt="0"/>
      <dgm:spPr/>
    </dgm:pt>
    <dgm:pt modelId="{8F91CD5F-6B90-4E7F-B021-EFECB1CF4CD3}" type="pres">
      <dgm:prSet presAssocID="{240ADBBA-585A-49B6-BCE3-B533388EE509}" presName="node" presStyleLbl="node1" presStyleIdx="3" presStyleCnt="4" custScaleX="13853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76BE59B-0B11-4080-8B7D-D37ADDCE568B}" type="presOf" srcId="{7D6B6534-B63B-4968-95BE-1F329AB4A124}" destId="{8241239C-AD58-43C6-B152-93766178B198}" srcOrd="0" destOrd="0" presId="urn:microsoft.com/office/officeart/2005/8/layout/default"/>
    <dgm:cxn modelId="{667F58BE-AD97-4C56-AD88-6A16C7D74553}" srcId="{7153333C-7D24-4CE1-B727-E7534DB14756}" destId="{4763812E-3BCA-4034-8068-D6641944A8FE}" srcOrd="0" destOrd="0" parTransId="{11E41B1C-5D1C-4BC7-81EE-E09B1F5A3B30}" sibTransId="{01A4C800-4B25-4E59-8786-F37CFB055567}"/>
    <dgm:cxn modelId="{ABC2FC6F-E0F9-4958-8563-B7A76CBF40CD}" type="presOf" srcId="{7153333C-7D24-4CE1-B727-E7534DB14756}" destId="{BD36486F-D092-4AA9-B364-F92E349E708E}" srcOrd="0" destOrd="0" presId="urn:microsoft.com/office/officeart/2005/8/layout/default"/>
    <dgm:cxn modelId="{D33F1F03-8154-437D-8ED6-24ECAEC7E69F}" type="presOf" srcId="{240ADBBA-585A-49B6-BCE3-B533388EE509}" destId="{8F91CD5F-6B90-4E7F-B021-EFECB1CF4CD3}" srcOrd="0" destOrd="0" presId="urn:microsoft.com/office/officeart/2005/8/layout/default"/>
    <dgm:cxn modelId="{01A17FB2-6116-42C0-8E29-FB06812ED1A5}" type="presOf" srcId="{F0352D7B-37C0-4380-BDF3-AF0E42FCF5D6}" destId="{BA06C121-771B-447D-A342-AA8833CDD80F}" srcOrd="0" destOrd="0" presId="urn:microsoft.com/office/officeart/2005/8/layout/default"/>
    <dgm:cxn modelId="{A0A2FE10-9590-4D0C-BCB9-7177EA4CDFAE}" srcId="{7153333C-7D24-4CE1-B727-E7534DB14756}" destId="{240ADBBA-585A-49B6-BCE3-B533388EE509}" srcOrd="3" destOrd="0" parTransId="{260006F2-3902-4869-BB22-A83CD601EC05}" sibTransId="{206B07FF-B111-416B-A0C1-B9381FF99814}"/>
    <dgm:cxn modelId="{D6B793C5-C89A-4D3B-B4A7-8DD1979EFCBD}" type="presOf" srcId="{4763812E-3BCA-4034-8068-D6641944A8FE}" destId="{E7223A10-D36E-42E7-9F47-CE1AFD79A129}" srcOrd="0" destOrd="0" presId="urn:microsoft.com/office/officeart/2005/8/layout/default"/>
    <dgm:cxn modelId="{06EF6098-F2BB-4E73-A824-A73329A9DF26}" srcId="{7153333C-7D24-4CE1-B727-E7534DB14756}" destId="{7D6B6534-B63B-4968-95BE-1F329AB4A124}" srcOrd="2" destOrd="0" parTransId="{EBB279E9-4C56-4971-92DC-753E67B62D7D}" sibTransId="{DEE33706-BAE6-4807-89C6-F9A9027E1831}"/>
    <dgm:cxn modelId="{ADEE12BF-9A55-4341-9C95-A4ECBCE064D0}" srcId="{7153333C-7D24-4CE1-B727-E7534DB14756}" destId="{F0352D7B-37C0-4380-BDF3-AF0E42FCF5D6}" srcOrd="1" destOrd="0" parTransId="{7A327A77-D7A3-413F-BE74-398CB7993728}" sibTransId="{E8C0F1B2-2912-4737-A2B9-3B535E8A3AD4}"/>
    <dgm:cxn modelId="{C8DE5D71-73EC-4140-97DF-390DA049C6A8}" type="presParOf" srcId="{BD36486F-D092-4AA9-B364-F92E349E708E}" destId="{E7223A10-D36E-42E7-9F47-CE1AFD79A129}" srcOrd="0" destOrd="0" presId="urn:microsoft.com/office/officeart/2005/8/layout/default"/>
    <dgm:cxn modelId="{BB37DE3C-E973-4231-8000-0AEB46F58C30}" type="presParOf" srcId="{BD36486F-D092-4AA9-B364-F92E349E708E}" destId="{247DF29A-94D8-402B-8C89-0C43FBE82912}" srcOrd="1" destOrd="0" presId="urn:microsoft.com/office/officeart/2005/8/layout/default"/>
    <dgm:cxn modelId="{84D039C4-0D63-4474-8AF2-86B2D55B4EA9}" type="presParOf" srcId="{BD36486F-D092-4AA9-B364-F92E349E708E}" destId="{BA06C121-771B-447D-A342-AA8833CDD80F}" srcOrd="2" destOrd="0" presId="urn:microsoft.com/office/officeart/2005/8/layout/default"/>
    <dgm:cxn modelId="{51382162-0B3D-4DF3-8E95-EE4D7136C5C5}" type="presParOf" srcId="{BD36486F-D092-4AA9-B364-F92E349E708E}" destId="{B1C6BA48-4367-4090-86DF-8F6F302ABFF8}" srcOrd="3" destOrd="0" presId="urn:microsoft.com/office/officeart/2005/8/layout/default"/>
    <dgm:cxn modelId="{E4008E2A-C4B4-4BBF-8B92-76D6996AA1C6}" type="presParOf" srcId="{BD36486F-D092-4AA9-B364-F92E349E708E}" destId="{8241239C-AD58-43C6-B152-93766178B198}" srcOrd="4" destOrd="0" presId="urn:microsoft.com/office/officeart/2005/8/layout/default"/>
    <dgm:cxn modelId="{9A7AA622-C816-4FC3-861D-DD62F86C528A}" type="presParOf" srcId="{BD36486F-D092-4AA9-B364-F92E349E708E}" destId="{B0DF8EC0-562E-4E72-A763-258867ED005F}" srcOrd="5" destOrd="0" presId="urn:microsoft.com/office/officeart/2005/8/layout/default"/>
    <dgm:cxn modelId="{8693227E-EC74-4C06-8377-A876EB83E552}" type="presParOf" srcId="{BD36486F-D092-4AA9-B364-F92E349E708E}" destId="{8F91CD5F-6B90-4E7F-B021-EFECB1CF4CD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C98740-BB3A-451F-B9E8-059396EB249F}" type="doc">
      <dgm:prSet loTypeId="urn:microsoft.com/office/officeart/2005/8/layout/matrix1" loCatId="matrix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i-FI"/>
        </a:p>
      </dgm:t>
    </dgm:pt>
    <dgm:pt modelId="{734D928A-34C8-4441-8196-57C1AC9063B3}">
      <dgm:prSet phldrT="[Teksti]" custT="1"/>
      <dgm:spPr/>
      <dgm:t>
        <a:bodyPr/>
        <a:lstStyle/>
        <a:p>
          <a:r>
            <a:rPr lang="fi-FI" sz="3200" b="1" dirty="0" smtClean="0"/>
            <a:t>GIS</a:t>
          </a:r>
          <a:endParaRPr lang="fi-FI" sz="3200" b="1" dirty="0"/>
        </a:p>
      </dgm:t>
    </dgm:pt>
    <dgm:pt modelId="{A1E12C6D-581D-4942-A4A9-AB6EA9351F3F}" type="parTrans" cxnId="{3664A509-9BC2-43D9-B760-5B77C99FBBD4}">
      <dgm:prSet/>
      <dgm:spPr/>
      <dgm:t>
        <a:bodyPr/>
        <a:lstStyle/>
        <a:p>
          <a:endParaRPr lang="fi-FI"/>
        </a:p>
      </dgm:t>
    </dgm:pt>
    <dgm:pt modelId="{DC26D79A-4519-4705-92B1-D46263E84A54}" type="sibTrans" cxnId="{3664A509-9BC2-43D9-B760-5B77C99FBBD4}">
      <dgm:prSet/>
      <dgm:spPr/>
      <dgm:t>
        <a:bodyPr/>
        <a:lstStyle/>
        <a:p>
          <a:endParaRPr lang="fi-FI"/>
        </a:p>
      </dgm:t>
    </dgm:pt>
    <dgm:pt modelId="{4E2EA1A0-784C-40B6-9E90-0E3BA494BF0A}">
      <dgm:prSet phldrT="[Teksti]"/>
      <dgm:spPr/>
      <dgm:t>
        <a:bodyPr/>
        <a:lstStyle/>
        <a:p>
          <a:r>
            <a:rPr lang="fi-FI" dirty="0" smtClean="0"/>
            <a:t>Laitteet</a:t>
          </a:r>
          <a:endParaRPr lang="fi-FI" dirty="0"/>
        </a:p>
      </dgm:t>
    </dgm:pt>
    <dgm:pt modelId="{3B74FF14-D38B-4380-8A9E-A9FAFDE5C7C7}" type="parTrans" cxnId="{8580F8EC-4F67-4ADC-AACE-6B561E5C81A8}">
      <dgm:prSet/>
      <dgm:spPr/>
      <dgm:t>
        <a:bodyPr/>
        <a:lstStyle/>
        <a:p>
          <a:endParaRPr lang="fi-FI"/>
        </a:p>
      </dgm:t>
    </dgm:pt>
    <dgm:pt modelId="{B52B7846-826C-4DEC-AEB9-F96C7FA60B6F}" type="sibTrans" cxnId="{8580F8EC-4F67-4ADC-AACE-6B561E5C81A8}">
      <dgm:prSet/>
      <dgm:spPr/>
      <dgm:t>
        <a:bodyPr/>
        <a:lstStyle/>
        <a:p>
          <a:endParaRPr lang="fi-FI"/>
        </a:p>
      </dgm:t>
    </dgm:pt>
    <dgm:pt modelId="{8801CA99-16F3-4521-8446-4D46D77D43B3}">
      <dgm:prSet phldrT="[Teksti]"/>
      <dgm:spPr/>
      <dgm:t>
        <a:bodyPr/>
        <a:lstStyle/>
        <a:p>
          <a:r>
            <a:rPr lang="fi-FI" dirty="0" smtClean="0"/>
            <a:t>Ohjelmat</a:t>
          </a:r>
          <a:endParaRPr lang="fi-FI" dirty="0"/>
        </a:p>
      </dgm:t>
    </dgm:pt>
    <dgm:pt modelId="{A319E41E-6BA4-4D8F-A187-DA3032B02DFE}" type="parTrans" cxnId="{8C0F9372-B16D-449C-993A-10975DB35FC1}">
      <dgm:prSet/>
      <dgm:spPr/>
      <dgm:t>
        <a:bodyPr/>
        <a:lstStyle/>
        <a:p>
          <a:endParaRPr lang="fi-FI"/>
        </a:p>
      </dgm:t>
    </dgm:pt>
    <dgm:pt modelId="{E6A86F9F-159A-47C2-BBC0-A863D9DC0E4C}" type="sibTrans" cxnId="{8C0F9372-B16D-449C-993A-10975DB35FC1}">
      <dgm:prSet/>
      <dgm:spPr/>
      <dgm:t>
        <a:bodyPr/>
        <a:lstStyle/>
        <a:p>
          <a:endParaRPr lang="fi-FI"/>
        </a:p>
      </dgm:t>
    </dgm:pt>
    <dgm:pt modelId="{B9240C2F-548F-4FA8-B5C5-4147506A4C62}">
      <dgm:prSet phldrT="[Teksti]"/>
      <dgm:spPr/>
      <dgm:t>
        <a:bodyPr/>
        <a:lstStyle/>
        <a:p>
          <a:r>
            <a:rPr lang="fi-FI" dirty="0" smtClean="0"/>
            <a:t>Verkko</a:t>
          </a:r>
          <a:endParaRPr lang="fi-FI" dirty="0"/>
        </a:p>
      </dgm:t>
    </dgm:pt>
    <dgm:pt modelId="{54D39D8C-5069-40BD-89DB-CE27F21CF449}" type="parTrans" cxnId="{F6411799-5EF0-4723-81E5-CC830C6B625C}">
      <dgm:prSet/>
      <dgm:spPr/>
      <dgm:t>
        <a:bodyPr/>
        <a:lstStyle/>
        <a:p>
          <a:endParaRPr lang="fi-FI"/>
        </a:p>
      </dgm:t>
    </dgm:pt>
    <dgm:pt modelId="{352CC21E-5649-4ED9-9779-B77FB2E99512}" type="sibTrans" cxnId="{F6411799-5EF0-4723-81E5-CC830C6B625C}">
      <dgm:prSet/>
      <dgm:spPr/>
      <dgm:t>
        <a:bodyPr/>
        <a:lstStyle/>
        <a:p>
          <a:endParaRPr lang="fi-FI"/>
        </a:p>
      </dgm:t>
    </dgm:pt>
    <dgm:pt modelId="{04141A18-96F8-4194-A786-6D7DE07D5F7A}">
      <dgm:prSet phldrT="[Teksti]"/>
      <dgm:spPr/>
      <dgm:t>
        <a:bodyPr/>
        <a:lstStyle/>
        <a:p>
          <a:r>
            <a:rPr lang="fi-FI" dirty="0" smtClean="0"/>
            <a:t>Käyttäjät</a:t>
          </a:r>
          <a:endParaRPr lang="fi-FI" dirty="0"/>
        </a:p>
      </dgm:t>
    </dgm:pt>
    <dgm:pt modelId="{65163A29-5B21-4F2F-BBD4-92F594D73BF1}" type="parTrans" cxnId="{AAE1B617-E53E-4557-BF79-2E90D6E1CD68}">
      <dgm:prSet/>
      <dgm:spPr/>
      <dgm:t>
        <a:bodyPr/>
        <a:lstStyle/>
        <a:p>
          <a:endParaRPr lang="fi-FI"/>
        </a:p>
      </dgm:t>
    </dgm:pt>
    <dgm:pt modelId="{E6F9E539-A515-43ED-9EA0-A4EB9DD1443B}" type="sibTrans" cxnId="{AAE1B617-E53E-4557-BF79-2E90D6E1CD68}">
      <dgm:prSet/>
      <dgm:spPr/>
      <dgm:t>
        <a:bodyPr/>
        <a:lstStyle/>
        <a:p>
          <a:endParaRPr lang="fi-FI"/>
        </a:p>
      </dgm:t>
    </dgm:pt>
    <dgm:pt modelId="{A249AAC4-3454-4DC3-B59D-36BF59C3F209}" type="pres">
      <dgm:prSet presAssocID="{04C98740-BB3A-451F-B9E8-059396EB249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3E9DACD-DDE1-4980-AF7D-10DE34D91956}" type="pres">
      <dgm:prSet presAssocID="{04C98740-BB3A-451F-B9E8-059396EB249F}" presName="matrix" presStyleCnt="0"/>
      <dgm:spPr/>
    </dgm:pt>
    <dgm:pt modelId="{6820C00D-75AD-45D7-891E-9D44FA7D902E}" type="pres">
      <dgm:prSet presAssocID="{04C98740-BB3A-451F-B9E8-059396EB249F}" presName="tile1" presStyleLbl="node1" presStyleIdx="0" presStyleCnt="4" custLinFactNeighborX="0" custLinFactNeighborY="0"/>
      <dgm:spPr/>
    </dgm:pt>
    <dgm:pt modelId="{883860DB-7031-4390-B1EF-D981D83DDEAE}" type="pres">
      <dgm:prSet presAssocID="{04C98740-BB3A-451F-B9E8-059396EB249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E50B7CD-5E25-4F15-BB92-C59A9BB752AE}" type="pres">
      <dgm:prSet presAssocID="{04C98740-BB3A-451F-B9E8-059396EB249F}" presName="tile2" presStyleLbl="node1" presStyleIdx="1" presStyleCnt="4"/>
      <dgm:spPr/>
      <dgm:t>
        <a:bodyPr/>
        <a:lstStyle/>
        <a:p>
          <a:endParaRPr lang="fi-FI"/>
        </a:p>
      </dgm:t>
    </dgm:pt>
    <dgm:pt modelId="{51480F82-AEFB-4199-8ED9-3F9BD319C198}" type="pres">
      <dgm:prSet presAssocID="{04C98740-BB3A-451F-B9E8-059396EB249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B76A3C3-48EB-493C-B017-824C1A1B0541}" type="pres">
      <dgm:prSet presAssocID="{04C98740-BB3A-451F-B9E8-059396EB249F}" presName="tile3" presStyleLbl="node1" presStyleIdx="2" presStyleCnt="4"/>
      <dgm:spPr/>
    </dgm:pt>
    <dgm:pt modelId="{CDF19B65-0307-47A1-AE7F-AB008B5E45D0}" type="pres">
      <dgm:prSet presAssocID="{04C98740-BB3A-451F-B9E8-059396EB249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158D897-39D4-4A8B-9B9B-005734F7C9E1}" type="pres">
      <dgm:prSet presAssocID="{04C98740-BB3A-451F-B9E8-059396EB249F}" presName="tile4" presStyleLbl="node1" presStyleIdx="3" presStyleCnt="4"/>
      <dgm:spPr/>
    </dgm:pt>
    <dgm:pt modelId="{DEFB6A83-26D4-429F-A431-9D224E20A634}" type="pres">
      <dgm:prSet presAssocID="{04C98740-BB3A-451F-B9E8-059396EB249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9FC6F99-DC08-4A5F-8BFA-0C71EC68C231}" type="pres">
      <dgm:prSet presAssocID="{04C98740-BB3A-451F-B9E8-059396EB249F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8580F8EC-4F67-4ADC-AACE-6B561E5C81A8}" srcId="{734D928A-34C8-4441-8196-57C1AC9063B3}" destId="{4E2EA1A0-784C-40B6-9E90-0E3BA494BF0A}" srcOrd="0" destOrd="0" parTransId="{3B74FF14-D38B-4380-8A9E-A9FAFDE5C7C7}" sibTransId="{B52B7846-826C-4DEC-AEB9-F96C7FA60B6F}"/>
    <dgm:cxn modelId="{8C0F9372-B16D-449C-993A-10975DB35FC1}" srcId="{734D928A-34C8-4441-8196-57C1AC9063B3}" destId="{8801CA99-16F3-4521-8446-4D46D77D43B3}" srcOrd="1" destOrd="0" parTransId="{A319E41E-6BA4-4D8F-A187-DA3032B02DFE}" sibTransId="{E6A86F9F-159A-47C2-BBC0-A863D9DC0E4C}"/>
    <dgm:cxn modelId="{EE97461E-20DC-4182-951B-74509D0B3D97}" type="presOf" srcId="{4E2EA1A0-784C-40B6-9E90-0E3BA494BF0A}" destId="{883860DB-7031-4390-B1EF-D981D83DDEAE}" srcOrd="1" destOrd="0" presId="urn:microsoft.com/office/officeart/2005/8/layout/matrix1"/>
    <dgm:cxn modelId="{21689749-D809-49D1-B4C2-40D74E772930}" type="presOf" srcId="{734D928A-34C8-4441-8196-57C1AC9063B3}" destId="{B9FC6F99-DC08-4A5F-8BFA-0C71EC68C231}" srcOrd="0" destOrd="0" presId="urn:microsoft.com/office/officeart/2005/8/layout/matrix1"/>
    <dgm:cxn modelId="{99915534-B218-443D-B7B7-178A55D92AAC}" type="presOf" srcId="{4E2EA1A0-784C-40B6-9E90-0E3BA494BF0A}" destId="{6820C00D-75AD-45D7-891E-9D44FA7D902E}" srcOrd="0" destOrd="0" presId="urn:microsoft.com/office/officeart/2005/8/layout/matrix1"/>
    <dgm:cxn modelId="{AAFD7A03-FAF7-488E-B45F-0833E1741633}" type="presOf" srcId="{B9240C2F-548F-4FA8-B5C5-4147506A4C62}" destId="{6B76A3C3-48EB-493C-B017-824C1A1B0541}" srcOrd="0" destOrd="0" presId="urn:microsoft.com/office/officeart/2005/8/layout/matrix1"/>
    <dgm:cxn modelId="{DA82D9A7-88EB-4ABA-AB4E-CF4DADAB3025}" type="presOf" srcId="{04141A18-96F8-4194-A786-6D7DE07D5F7A}" destId="{DEFB6A83-26D4-429F-A431-9D224E20A634}" srcOrd="1" destOrd="0" presId="urn:microsoft.com/office/officeart/2005/8/layout/matrix1"/>
    <dgm:cxn modelId="{AAE1B617-E53E-4557-BF79-2E90D6E1CD68}" srcId="{734D928A-34C8-4441-8196-57C1AC9063B3}" destId="{04141A18-96F8-4194-A786-6D7DE07D5F7A}" srcOrd="3" destOrd="0" parTransId="{65163A29-5B21-4F2F-BBD4-92F594D73BF1}" sibTransId="{E6F9E539-A515-43ED-9EA0-A4EB9DD1443B}"/>
    <dgm:cxn modelId="{17EA7312-4C2B-44F1-B490-084EF9D40710}" type="presOf" srcId="{B9240C2F-548F-4FA8-B5C5-4147506A4C62}" destId="{CDF19B65-0307-47A1-AE7F-AB008B5E45D0}" srcOrd="1" destOrd="0" presId="urn:microsoft.com/office/officeart/2005/8/layout/matrix1"/>
    <dgm:cxn modelId="{B9F2C6C9-B046-4BE5-AB8E-80DA1514FB2A}" type="presOf" srcId="{04141A18-96F8-4194-A786-6D7DE07D5F7A}" destId="{6158D897-39D4-4A8B-9B9B-005734F7C9E1}" srcOrd="0" destOrd="0" presId="urn:microsoft.com/office/officeart/2005/8/layout/matrix1"/>
    <dgm:cxn modelId="{BB09D719-5D1F-46E7-ABF4-88160DE2FE65}" type="presOf" srcId="{8801CA99-16F3-4521-8446-4D46D77D43B3}" destId="{DE50B7CD-5E25-4F15-BB92-C59A9BB752AE}" srcOrd="0" destOrd="0" presId="urn:microsoft.com/office/officeart/2005/8/layout/matrix1"/>
    <dgm:cxn modelId="{21A8BED7-0841-4A78-B247-70C0E30BE348}" type="presOf" srcId="{8801CA99-16F3-4521-8446-4D46D77D43B3}" destId="{51480F82-AEFB-4199-8ED9-3F9BD319C198}" srcOrd="1" destOrd="0" presId="urn:microsoft.com/office/officeart/2005/8/layout/matrix1"/>
    <dgm:cxn modelId="{84ED387B-3FBD-4E73-9565-0AE03B0CBF9A}" type="presOf" srcId="{04C98740-BB3A-451F-B9E8-059396EB249F}" destId="{A249AAC4-3454-4DC3-B59D-36BF59C3F209}" srcOrd="0" destOrd="0" presId="urn:microsoft.com/office/officeart/2005/8/layout/matrix1"/>
    <dgm:cxn modelId="{F6411799-5EF0-4723-81E5-CC830C6B625C}" srcId="{734D928A-34C8-4441-8196-57C1AC9063B3}" destId="{B9240C2F-548F-4FA8-B5C5-4147506A4C62}" srcOrd="2" destOrd="0" parTransId="{54D39D8C-5069-40BD-89DB-CE27F21CF449}" sibTransId="{352CC21E-5649-4ED9-9779-B77FB2E99512}"/>
    <dgm:cxn modelId="{3664A509-9BC2-43D9-B760-5B77C99FBBD4}" srcId="{04C98740-BB3A-451F-B9E8-059396EB249F}" destId="{734D928A-34C8-4441-8196-57C1AC9063B3}" srcOrd="0" destOrd="0" parTransId="{A1E12C6D-581D-4942-A4A9-AB6EA9351F3F}" sibTransId="{DC26D79A-4519-4705-92B1-D46263E84A54}"/>
    <dgm:cxn modelId="{122F7726-2CBB-4AD7-821A-3263B4AE3322}" type="presParOf" srcId="{A249AAC4-3454-4DC3-B59D-36BF59C3F209}" destId="{F3E9DACD-DDE1-4980-AF7D-10DE34D91956}" srcOrd="0" destOrd="0" presId="urn:microsoft.com/office/officeart/2005/8/layout/matrix1"/>
    <dgm:cxn modelId="{F4D4967E-508A-41C0-B0CE-0ABBEBA173BE}" type="presParOf" srcId="{F3E9DACD-DDE1-4980-AF7D-10DE34D91956}" destId="{6820C00D-75AD-45D7-891E-9D44FA7D902E}" srcOrd="0" destOrd="0" presId="urn:microsoft.com/office/officeart/2005/8/layout/matrix1"/>
    <dgm:cxn modelId="{4CC01934-B990-4821-9BC0-47255CC69182}" type="presParOf" srcId="{F3E9DACD-DDE1-4980-AF7D-10DE34D91956}" destId="{883860DB-7031-4390-B1EF-D981D83DDEAE}" srcOrd="1" destOrd="0" presId="urn:microsoft.com/office/officeart/2005/8/layout/matrix1"/>
    <dgm:cxn modelId="{58D24C47-7AC5-4189-83B9-D7C2939349F4}" type="presParOf" srcId="{F3E9DACD-DDE1-4980-AF7D-10DE34D91956}" destId="{DE50B7CD-5E25-4F15-BB92-C59A9BB752AE}" srcOrd="2" destOrd="0" presId="urn:microsoft.com/office/officeart/2005/8/layout/matrix1"/>
    <dgm:cxn modelId="{AE661105-68AF-45C9-B1E7-22373D794455}" type="presParOf" srcId="{F3E9DACD-DDE1-4980-AF7D-10DE34D91956}" destId="{51480F82-AEFB-4199-8ED9-3F9BD319C198}" srcOrd="3" destOrd="0" presId="urn:microsoft.com/office/officeart/2005/8/layout/matrix1"/>
    <dgm:cxn modelId="{6C17E71B-4F7E-44D4-B738-2B3D6956D4D4}" type="presParOf" srcId="{F3E9DACD-DDE1-4980-AF7D-10DE34D91956}" destId="{6B76A3C3-48EB-493C-B017-824C1A1B0541}" srcOrd="4" destOrd="0" presId="urn:microsoft.com/office/officeart/2005/8/layout/matrix1"/>
    <dgm:cxn modelId="{52927E97-3527-436B-BD47-5B0DE63F3E19}" type="presParOf" srcId="{F3E9DACD-DDE1-4980-AF7D-10DE34D91956}" destId="{CDF19B65-0307-47A1-AE7F-AB008B5E45D0}" srcOrd="5" destOrd="0" presId="urn:microsoft.com/office/officeart/2005/8/layout/matrix1"/>
    <dgm:cxn modelId="{B5DF968D-FC3C-49A7-8365-B2908049633C}" type="presParOf" srcId="{F3E9DACD-DDE1-4980-AF7D-10DE34D91956}" destId="{6158D897-39D4-4A8B-9B9B-005734F7C9E1}" srcOrd="6" destOrd="0" presId="urn:microsoft.com/office/officeart/2005/8/layout/matrix1"/>
    <dgm:cxn modelId="{9AAA252F-0C4D-4377-B95D-90A581F38F75}" type="presParOf" srcId="{F3E9DACD-DDE1-4980-AF7D-10DE34D91956}" destId="{DEFB6A83-26D4-429F-A431-9D224E20A634}" srcOrd="7" destOrd="0" presId="urn:microsoft.com/office/officeart/2005/8/layout/matrix1"/>
    <dgm:cxn modelId="{93467743-603C-4341-BBAD-EAB46F652609}" type="presParOf" srcId="{A249AAC4-3454-4DC3-B59D-36BF59C3F209}" destId="{B9FC6F99-DC08-4A5F-8BFA-0C71EC68C23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23A10-D36E-42E7-9F47-CE1AFD79A129}">
      <dsp:nvSpPr>
        <dsp:cNvPr id="0" name=""/>
        <dsp:cNvSpPr/>
      </dsp:nvSpPr>
      <dsp:spPr>
        <a:xfrm>
          <a:off x="676057" y="2975"/>
          <a:ext cx="4257008" cy="2005563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600" b="1" kern="1200" dirty="0" smtClean="0"/>
            <a:t>Perinteinen </a:t>
          </a:r>
          <a:r>
            <a:rPr lang="fi-FI" sz="3600" b="1" kern="1200" dirty="0" err="1" smtClean="0"/>
            <a:t>geomedia</a:t>
          </a:r>
          <a:endParaRPr lang="fi-FI" sz="3600" b="1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900" kern="1200" dirty="0" smtClean="0"/>
            <a:t>mm. Kartat, kuvat ja diagrammit</a:t>
          </a:r>
          <a:endParaRPr lang="fi-FI" sz="2900" kern="1200" dirty="0"/>
        </a:p>
      </dsp:txBody>
      <dsp:txXfrm>
        <a:off x="676057" y="2975"/>
        <a:ext cx="4257008" cy="2005563"/>
      </dsp:txXfrm>
    </dsp:sp>
    <dsp:sp modelId="{BA06C121-771B-447D-A342-AA8833CDD80F}">
      <dsp:nvSpPr>
        <dsp:cNvPr id="0" name=""/>
        <dsp:cNvSpPr/>
      </dsp:nvSpPr>
      <dsp:spPr>
        <a:xfrm>
          <a:off x="5267326" y="2975"/>
          <a:ext cx="4572216" cy="2005563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600" b="1" kern="1200" dirty="0" smtClean="0"/>
            <a:t>Audiovisuaalinen </a:t>
          </a:r>
          <a:r>
            <a:rPr lang="fi-FI" sz="3600" b="1" kern="1200" dirty="0" err="1" smtClean="0"/>
            <a:t>geomedia</a:t>
          </a:r>
          <a:r>
            <a:rPr lang="fi-FI" sz="3600" b="1" kern="1200" dirty="0" smtClean="0"/>
            <a:t>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900" kern="1200" dirty="0" smtClean="0"/>
            <a:t>mm. Elokuvat ja animaatiot</a:t>
          </a:r>
          <a:endParaRPr lang="fi-FI" sz="2900" kern="1200" dirty="0"/>
        </a:p>
      </dsp:txBody>
      <dsp:txXfrm>
        <a:off x="5267326" y="2975"/>
        <a:ext cx="4572216" cy="2005563"/>
      </dsp:txXfrm>
    </dsp:sp>
    <dsp:sp modelId="{8241239C-AD58-43C6-B152-93766178B198}">
      <dsp:nvSpPr>
        <dsp:cNvPr id="0" name=""/>
        <dsp:cNvSpPr/>
      </dsp:nvSpPr>
      <dsp:spPr>
        <a:xfrm>
          <a:off x="600080" y="2342799"/>
          <a:ext cx="4350467" cy="2005563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600" b="1" kern="1200" dirty="0" smtClean="0"/>
            <a:t>Interaktiivinen </a:t>
          </a:r>
          <a:r>
            <a:rPr lang="fi-FI" sz="3600" b="1" kern="1200" dirty="0" err="1" smtClean="0"/>
            <a:t>geomedia</a:t>
          </a:r>
          <a:r>
            <a:rPr lang="fi-FI" sz="3600" b="1" kern="1200" dirty="0" smtClean="0"/>
            <a:t>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900" kern="1200" dirty="0" smtClean="0"/>
            <a:t>mm. kartta –ja paikkatietopalvelut</a:t>
          </a:r>
          <a:endParaRPr lang="fi-FI" sz="2900" kern="1200" dirty="0"/>
        </a:p>
      </dsp:txBody>
      <dsp:txXfrm>
        <a:off x="600080" y="2342799"/>
        <a:ext cx="4350467" cy="2005563"/>
      </dsp:txXfrm>
    </dsp:sp>
    <dsp:sp modelId="{8F91CD5F-6B90-4E7F-B021-EFECB1CF4CD3}">
      <dsp:nvSpPr>
        <dsp:cNvPr id="0" name=""/>
        <dsp:cNvSpPr/>
      </dsp:nvSpPr>
      <dsp:spPr>
        <a:xfrm>
          <a:off x="5284808" y="2342799"/>
          <a:ext cx="4630711" cy="2005563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600" b="1" kern="1200" dirty="0" smtClean="0"/>
            <a:t>Sosiaalinen </a:t>
          </a:r>
          <a:r>
            <a:rPr lang="fi-FI" sz="3600" b="1" kern="1200" dirty="0" err="1" smtClean="0"/>
            <a:t>geomedia</a:t>
          </a:r>
          <a:r>
            <a:rPr lang="fi-FI" sz="3600" b="1" kern="1200" dirty="0" smtClean="0"/>
            <a:t>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900" kern="1200" dirty="0" smtClean="0"/>
            <a:t>mm. sijaintitietoa hyödyntävät sovellukset</a:t>
          </a:r>
          <a:endParaRPr lang="fi-FI" sz="2900" kern="1200" dirty="0"/>
        </a:p>
      </dsp:txBody>
      <dsp:txXfrm>
        <a:off x="5284808" y="2342799"/>
        <a:ext cx="4630711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0C00D-75AD-45D7-891E-9D44FA7D902E}">
      <dsp:nvSpPr>
        <dsp:cNvPr id="0" name=""/>
        <dsp:cNvSpPr/>
      </dsp:nvSpPr>
      <dsp:spPr>
        <a:xfrm rot="16200000">
          <a:off x="402960" y="-402960"/>
          <a:ext cx="1335616" cy="2141537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400" kern="1200" dirty="0" smtClean="0"/>
            <a:t>Laitteet</a:t>
          </a:r>
          <a:endParaRPr lang="fi-FI" sz="3400" kern="1200" dirty="0"/>
        </a:p>
      </dsp:txBody>
      <dsp:txXfrm rot="5400000">
        <a:off x="0" y="0"/>
        <a:ext cx="2141537" cy="1001712"/>
      </dsp:txXfrm>
    </dsp:sp>
    <dsp:sp modelId="{DE50B7CD-5E25-4F15-BB92-C59A9BB752AE}">
      <dsp:nvSpPr>
        <dsp:cNvPr id="0" name=""/>
        <dsp:cNvSpPr/>
      </dsp:nvSpPr>
      <dsp:spPr>
        <a:xfrm>
          <a:off x="2141537" y="0"/>
          <a:ext cx="2141537" cy="1335616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400" kern="1200" dirty="0" smtClean="0"/>
            <a:t>Ohjelmat</a:t>
          </a:r>
          <a:endParaRPr lang="fi-FI" sz="3400" kern="1200" dirty="0"/>
        </a:p>
      </dsp:txBody>
      <dsp:txXfrm>
        <a:off x="2141537" y="0"/>
        <a:ext cx="2141537" cy="1001712"/>
      </dsp:txXfrm>
    </dsp:sp>
    <dsp:sp modelId="{6B76A3C3-48EB-493C-B017-824C1A1B0541}">
      <dsp:nvSpPr>
        <dsp:cNvPr id="0" name=""/>
        <dsp:cNvSpPr/>
      </dsp:nvSpPr>
      <dsp:spPr>
        <a:xfrm rot="10800000">
          <a:off x="0" y="1335616"/>
          <a:ext cx="2141537" cy="1335616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400" kern="1200" dirty="0" smtClean="0"/>
            <a:t>Verkko</a:t>
          </a:r>
          <a:endParaRPr lang="fi-FI" sz="3400" kern="1200" dirty="0"/>
        </a:p>
      </dsp:txBody>
      <dsp:txXfrm rot="10800000">
        <a:off x="0" y="1669520"/>
        <a:ext cx="2141537" cy="1001712"/>
      </dsp:txXfrm>
    </dsp:sp>
    <dsp:sp modelId="{6158D897-39D4-4A8B-9B9B-005734F7C9E1}">
      <dsp:nvSpPr>
        <dsp:cNvPr id="0" name=""/>
        <dsp:cNvSpPr/>
      </dsp:nvSpPr>
      <dsp:spPr>
        <a:xfrm rot="5400000">
          <a:off x="2544498" y="932656"/>
          <a:ext cx="1335616" cy="2141537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400" kern="1200" dirty="0" smtClean="0"/>
            <a:t>Käyttäjät</a:t>
          </a:r>
          <a:endParaRPr lang="fi-FI" sz="3400" kern="1200" dirty="0"/>
        </a:p>
      </dsp:txBody>
      <dsp:txXfrm rot="-5400000">
        <a:off x="2141538" y="1669520"/>
        <a:ext cx="2141537" cy="1001712"/>
      </dsp:txXfrm>
    </dsp:sp>
    <dsp:sp modelId="{B9FC6F99-DC08-4A5F-8BFA-0C71EC68C231}">
      <dsp:nvSpPr>
        <dsp:cNvPr id="0" name=""/>
        <dsp:cNvSpPr/>
      </dsp:nvSpPr>
      <dsp:spPr>
        <a:xfrm>
          <a:off x="1499076" y="1001712"/>
          <a:ext cx="1284922" cy="667808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200" b="1" kern="1200" dirty="0" smtClean="0"/>
            <a:t>GIS</a:t>
          </a:r>
          <a:endParaRPr lang="fi-FI" sz="3200" b="1" kern="1200" dirty="0"/>
        </a:p>
      </dsp:txBody>
      <dsp:txXfrm>
        <a:off x="1531676" y="1034312"/>
        <a:ext cx="1219722" cy="602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186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519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90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786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387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546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529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282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091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145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617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9352B-2EBA-4DCC-B50E-8C0B406DC719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4CB1-0BC7-434B-9256-8CBC3353C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9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8000" b="1" dirty="0" err="1" smtClean="0"/>
              <a:t>Geomedia</a:t>
            </a:r>
            <a:endParaRPr lang="fi-FI" sz="80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Maantiellisiä tietolähteitä ja esittämistapoja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953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 smtClean="0"/>
              <a:t>Geomedian</a:t>
            </a:r>
            <a:r>
              <a:rPr lang="fi-FI" b="1" dirty="0" smtClean="0"/>
              <a:t> jako</a:t>
            </a:r>
            <a:endParaRPr lang="fi-FI" b="1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7502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8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204787"/>
            <a:ext cx="10515600" cy="1325563"/>
          </a:xfrm>
        </p:spPr>
        <p:txBody>
          <a:bodyPr/>
          <a:lstStyle/>
          <a:p>
            <a:r>
              <a:rPr lang="fi-FI" b="1" dirty="0" smtClean="0"/>
              <a:t>Kartat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530350"/>
            <a:ext cx="10515600" cy="4351338"/>
          </a:xfrm>
        </p:spPr>
        <p:txBody>
          <a:bodyPr>
            <a:noAutofit/>
          </a:bodyPr>
          <a:lstStyle/>
          <a:p>
            <a:r>
              <a:rPr lang="fi-FI" sz="3600" dirty="0" smtClean="0"/>
              <a:t>Kartat luokitellaan </a:t>
            </a:r>
            <a:r>
              <a:rPr lang="fi-FI" sz="3600" b="1" dirty="0" smtClean="0"/>
              <a:t>fyysisiin ja teemakarttoihin</a:t>
            </a:r>
          </a:p>
          <a:p>
            <a:r>
              <a:rPr lang="fi-FI" sz="3600" b="1" dirty="0" smtClean="0"/>
              <a:t>Hyvässä kartassa </a:t>
            </a:r>
            <a:r>
              <a:rPr lang="fi-FI" sz="3600" dirty="0" smtClean="0"/>
              <a:t>pitää olla ainakin otsikko, karttamerkkien selite, mittakaava ja pohjoisnuoli</a:t>
            </a:r>
          </a:p>
          <a:p>
            <a:r>
              <a:rPr lang="fi-FI" sz="3600" dirty="0" smtClean="0"/>
              <a:t>Sijainti kartalla ilmoitetaan </a:t>
            </a:r>
            <a:r>
              <a:rPr lang="fi-FI" sz="3600" b="1" dirty="0" smtClean="0"/>
              <a:t>koordinaatistolla</a:t>
            </a:r>
          </a:p>
          <a:p>
            <a:pPr lvl="1"/>
            <a:r>
              <a:rPr lang="fi-FI" sz="3200" dirty="0" smtClean="0"/>
              <a:t>Pituuspiirit (N, S)</a:t>
            </a:r>
            <a:endParaRPr lang="fi-FI" sz="3200" dirty="0"/>
          </a:p>
          <a:p>
            <a:pPr lvl="1"/>
            <a:r>
              <a:rPr lang="fi-FI" sz="3200" dirty="0" smtClean="0"/>
              <a:t>Leveyspiirit (E, W)</a:t>
            </a:r>
          </a:p>
          <a:p>
            <a:pPr lvl="1"/>
            <a:r>
              <a:rPr lang="fi-FI" sz="3200" dirty="0" smtClean="0"/>
              <a:t>Esim. Joensuu 62</a:t>
            </a:r>
            <a:r>
              <a:rPr lang="fi-FI" sz="3200" baseline="30000" dirty="0" smtClean="0"/>
              <a:t>o</a:t>
            </a:r>
            <a:r>
              <a:rPr lang="fi-FI" sz="3200" dirty="0" smtClean="0"/>
              <a:t>N, 29</a:t>
            </a:r>
            <a:r>
              <a:rPr lang="fi-FI" sz="3200" baseline="30000" dirty="0" smtClean="0"/>
              <a:t>o</a:t>
            </a:r>
            <a:r>
              <a:rPr lang="fi-FI" sz="3200" dirty="0" smtClean="0"/>
              <a:t>E</a:t>
            </a:r>
          </a:p>
          <a:p>
            <a:r>
              <a:rPr lang="fi-FI" sz="3600" b="1" dirty="0" smtClean="0"/>
              <a:t>GPS</a:t>
            </a:r>
            <a:r>
              <a:rPr lang="fi-FI" sz="3600" dirty="0" smtClean="0"/>
              <a:t> (Global Position System) määrittää sijainnin satelliittien avulla 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229568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Paikkatieto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Koostuu </a:t>
            </a:r>
            <a:r>
              <a:rPr lang="fi-FI" b="1" dirty="0" smtClean="0"/>
              <a:t>sijainti – ja ominaisuustiedosta</a:t>
            </a:r>
          </a:p>
          <a:p>
            <a:r>
              <a:rPr lang="fi-FI" dirty="0" smtClean="0"/>
              <a:t>Paikkatietojärjestelmistä käytetään lyhennettä </a:t>
            </a:r>
            <a:r>
              <a:rPr lang="fi-FI" b="1" dirty="0" smtClean="0"/>
              <a:t>GIS</a:t>
            </a:r>
            <a:r>
              <a:rPr lang="fi-FI" dirty="0" smtClean="0"/>
              <a:t> (Geographic </a:t>
            </a:r>
            <a:r>
              <a:rPr lang="fi-FI" dirty="0" err="1" smtClean="0"/>
              <a:t>Information</a:t>
            </a:r>
            <a:r>
              <a:rPr lang="fi-FI" dirty="0" smtClean="0"/>
              <a:t> Systems)</a:t>
            </a:r>
          </a:p>
          <a:p>
            <a:endParaRPr lang="fi-FI" dirty="0" smtClean="0"/>
          </a:p>
          <a:p>
            <a:r>
              <a:rPr lang="fi-FI" dirty="0" smtClean="0"/>
              <a:t>Paikkatietoa hyödynnetään paljon</a:t>
            </a:r>
          </a:p>
          <a:p>
            <a:pPr lvl="1"/>
            <a:r>
              <a:rPr lang="fi-FI" dirty="0" smtClean="0"/>
              <a:t>Eri ammateissa ja</a:t>
            </a:r>
          </a:p>
          <a:p>
            <a:pPr lvl="1"/>
            <a:r>
              <a:rPr lang="fi-FI" dirty="0" smtClean="0"/>
              <a:t>Arkielämässä </a:t>
            </a:r>
          </a:p>
        </p:txBody>
      </p:sp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3564614491"/>
              </p:ext>
            </p:extLst>
          </p:nvPr>
        </p:nvGraphicFramePr>
        <p:xfrm>
          <a:off x="6810374" y="3248025"/>
          <a:ext cx="4283075" cy="267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713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116</Words>
  <Application>Microsoft Office PowerPoint</Application>
  <PresentationFormat>Laajakuva</PresentationFormat>
  <Paragraphs>31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Geomedia</vt:lpstr>
      <vt:lpstr>Geomedian jako</vt:lpstr>
      <vt:lpstr>Kartat</vt:lpstr>
      <vt:lpstr>Paikkatieto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Geomedia</dc:title>
  <dc:creator>Kaikkonen Niko</dc:creator>
  <cp:lastModifiedBy>Kaikkonen Niko</cp:lastModifiedBy>
  <cp:revision>8</cp:revision>
  <dcterms:created xsi:type="dcterms:W3CDTF">2016-08-16T12:51:37Z</dcterms:created>
  <dcterms:modified xsi:type="dcterms:W3CDTF">2016-08-16T14:18:12Z</dcterms:modified>
</cp:coreProperties>
</file>