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F3FBB7-6DCA-4BC7-8571-D52B3C77226D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FD5422A-9AA3-4146-9B54-02AC3F8F878B}">
      <dgm:prSet phldrT="[Teksti]"/>
      <dgm:spPr/>
      <dgm:t>
        <a:bodyPr/>
        <a:lstStyle/>
        <a:p>
          <a:r>
            <a:rPr lang="fi-FI" dirty="0" smtClean="0"/>
            <a:t>Mikä?</a:t>
          </a:r>
          <a:endParaRPr lang="fi-FI" dirty="0"/>
        </a:p>
      </dgm:t>
    </dgm:pt>
    <dgm:pt modelId="{403C32FF-089D-4AB6-A81E-9459657009ED}" type="parTrans" cxnId="{5C935C36-07E6-4558-B17F-23F88E316917}">
      <dgm:prSet/>
      <dgm:spPr/>
      <dgm:t>
        <a:bodyPr/>
        <a:lstStyle/>
        <a:p>
          <a:endParaRPr lang="fi-FI"/>
        </a:p>
      </dgm:t>
    </dgm:pt>
    <dgm:pt modelId="{E6200795-1C22-44EA-9D3C-1C76936447C6}" type="sibTrans" cxnId="{5C935C36-07E6-4558-B17F-23F88E316917}">
      <dgm:prSet/>
      <dgm:spPr/>
      <dgm:t>
        <a:bodyPr/>
        <a:lstStyle/>
        <a:p>
          <a:endParaRPr lang="fi-FI"/>
        </a:p>
      </dgm:t>
    </dgm:pt>
    <dgm:pt modelId="{B4504E1D-DC64-4046-B095-DEDC9090F318}">
      <dgm:prSet phldrT="[Teksti]"/>
      <dgm:spPr/>
      <dgm:t>
        <a:bodyPr/>
        <a:lstStyle/>
        <a:p>
          <a:r>
            <a:rPr lang="fi-FI" dirty="0" smtClean="0"/>
            <a:t>Missä?</a:t>
          </a:r>
          <a:endParaRPr lang="fi-FI" dirty="0"/>
        </a:p>
      </dgm:t>
    </dgm:pt>
    <dgm:pt modelId="{5724D7DB-7C79-43C9-808F-7BB507E9D4BE}" type="parTrans" cxnId="{45BCF6E3-0954-49F1-922E-7B208D933E43}">
      <dgm:prSet/>
      <dgm:spPr/>
      <dgm:t>
        <a:bodyPr/>
        <a:lstStyle/>
        <a:p>
          <a:endParaRPr lang="fi-FI"/>
        </a:p>
      </dgm:t>
    </dgm:pt>
    <dgm:pt modelId="{554CA4C4-10AA-4060-BF62-66E40EE64A61}" type="sibTrans" cxnId="{45BCF6E3-0954-49F1-922E-7B208D933E43}">
      <dgm:prSet/>
      <dgm:spPr/>
      <dgm:t>
        <a:bodyPr/>
        <a:lstStyle/>
        <a:p>
          <a:endParaRPr lang="fi-FI"/>
        </a:p>
      </dgm:t>
    </dgm:pt>
    <dgm:pt modelId="{DC2E5EC0-19B8-44E8-9BEE-0A9C22868D24}">
      <dgm:prSet phldrT="[Teksti]"/>
      <dgm:spPr/>
      <dgm:t>
        <a:bodyPr/>
        <a:lstStyle/>
        <a:p>
          <a:r>
            <a:rPr lang="fi-FI" dirty="0" smtClean="0"/>
            <a:t>Miksi?</a:t>
          </a:r>
          <a:endParaRPr lang="fi-FI" dirty="0"/>
        </a:p>
      </dgm:t>
    </dgm:pt>
    <dgm:pt modelId="{F77A6D80-D00F-479A-9843-1822AABBE157}" type="parTrans" cxnId="{2D01C598-FBC6-4B37-996C-9874E29D705B}">
      <dgm:prSet/>
      <dgm:spPr/>
      <dgm:t>
        <a:bodyPr/>
        <a:lstStyle/>
        <a:p>
          <a:endParaRPr lang="fi-FI"/>
        </a:p>
      </dgm:t>
    </dgm:pt>
    <dgm:pt modelId="{082A92DA-9EEC-4809-953E-7F73BB5F791E}" type="sibTrans" cxnId="{2D01C598-FBC6-4B37-996C-9874E29D705B}">
      <dgm:prSet/>
      <dgm:spPr/>
      <dgm:t>
        <a:bodyPr/>
        <a:lstStyle/>
        <a:p>
          <a:endParaRPr lang="fi-FI"/>
        </a:p>
      </dgm:t>
    </dgm:pt>
    <dgm:pt modelId="{C16F278B-70C8-4A3F-8FBF-9780AFACF4B1}">
      <dgm:prSet phldrT="[Teksti]"/>
      <dgm:spPr/>
      <dgm:t>
        <a:bodyPr/>
        <a:lstStyle/>
        <a:p>
          <a:r>
            <a:rPr lang="fi-FI" dirty="0" smtClean="0"/>
            <a:t>Miten?</a:t>
          </a:r>
          <a:endParaRPr lang="fi-FI" dirty="0"/>
        </a:p>
      </dgm:t>
    </dgm:pt>
    <dgm:pt modelId="{8339894A-386E-4BD6-993B-D260D39D3F5D}" type="parTrans" cxnId="{72463F5F-4A6A-4C08-8E1A-06398D75681E}">
      <dgm:prSet/>
      <dgm:spPr/>
      <dgm:t>
        <a:bodyPr/>
        <a:lstStyle/>
        <a:p>
          <a:endParaRPr lang="fi-FI"/>
        </a:p>
      </dgm:t>
    </dgm:pt>
    <dgm:pt modelId="{74611C7E-99AE-4BDF-83A6-F34A9CFDE26D}" type="sibTrans" cxnId="{72463F5F-4A6A-4C08-8E1A-06398D75681E}">
      <dgm:prSet/>
      <dgm:spPr/>
      <dgm:t>
        <a:bodyPr/>
        <a:lstStyle/>
        <a:p>
          <a:endParaRPr lang="fi-FI"/>
        </a:p>
      </dgm:t>
    </dgm:pt>
    <dgm:pt modelId="{7D2770C5-F4B7-46A4-96F8-94A4A39E6F09}" type="pres">
      <dgm:prSet presAssocID="{B9F3FBB7-6DCA-4BC7-8571-D52B3C77226D}" presName="matrix" presStyleCnt="0">
        <dgm:presLayoutVars>
          <dgm:chMax val="1"/>
          <dgm:dir/>
          <dgm:resizeHandles val="exact"/>
        </dgm:presLayoutVars>
      </dgm:prSet>
      <dgm:spPr/>
    </dgm:pt>
    <dgm:pt modelId="{12BB3653-B37B-4D52-AF01-B5CDA6A5EC54}" type="pres">
      <dgm:prSet presAssocID="{B9F3FBB7-6DCA-4BC7-8571-D52B3C77226D}" presName="diamond" presStyleLbl="bgShp" presStyleIdx="0" presStyleCnt="1"/>
      <dgm:spPr/>
    </dgm:pt>
    <dgm:pt modelId="{1371FF4A-45EB-403B-9DE7-3D792F817F00}" type="pres">
      <dgm:prSet presAssocID="{B9F3FBB7-6DCA-4BC7-8571-D52B3C77226D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422DB504-5CC1-413D-946D-012C56744B1D}" type="pres">
      <dgm:prSet presAssocID="{B9F3FBB7-6DCA-4BC7-8571-D52B3C77226D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336F48B-C55D-4397-B89F-C211E1307170}" type="pres">
      <dgm:prSet presAssocID="{B9F3FBB7-6DCA-4BC7-8571-D52B3C77226D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6E3E367-D86F-4FD2-9C6D-E0AB462B88FC}" type="pres">
      <dgm:prSet presAssocID="{B9F3FBB7-6DCA-4BC7-8571-D52B3C77226D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45BCF6E3-0954-49F1-922E-7B208D933E43}" srcId="{B9F3FBB7-6DCA-4BC7-8571-D52B3C77226D}" destId="{B4504E1D-DC64-4046-B095-DEDC9090F318}" srcOrd="1" destOrd="0" parTransId="{5724D7DB-7C79-43C9-808F-7BB507E9D4BE}" sibTransId="{554CA4C4-10AA-4060-BF62-66E40EE64A61}"/>
    <dgm:cxn modelId="{2D01C598-FBC6-4B37-996C-9874E29D705B}" srcId="{B9F3FBB7-6DCA-4BC7-8571-D52B3C77226D}" destId="{DC2E5EC0-19B8-44E8-9BEE-0A9C22868D24}" srcOrd="2" destOrd="0" parTransId="{F77A6D80-D00F-479A-9843-1822AABBE157}" sibTransId="{082A92DA-9EEC-4809-953E-7F73BB5F791E}"/>
    <dgm:cxn modelId="{5C935C36-07E6-4558-B17F-23F88E316917}" srcId="{B9F3FBB7-6DCA-4BC7-8571-D52B3C77226D}" destId="{4FD5422A-9AA3-4146-9B54-02AC3F8F878B}" srcOrd="0" destOrd="0" parTransId="{403C32FF-089D-4AB6-A81E-9459657009ED}" sibTransId="{E6200795-1C22-44EA-9D3C-1C76936447C6}"/>
    <dgm:cxn modelId="{BA42F525-C530-493E-BC82-AA43DD84141D}" type="presOf" srcId="{DC2E5EC0-19B8-44E8-9BEE-0A9C22868D24}" destId="{9336F48B-C55D-4397-B89F-C211E1307170}" srcOrd="0" destOrd="0" presId="urn:microsoft.com/office/officeart/2005/8/layout/matrix3"/>
    <dgm:cxn modelId="{72463F5F-4A6A-4C08-8E1A-06398D75681E}" srcId="{B9F3FBB7-6DCA-4BC7-8571-D52B3C77226D}" destId="{C16F278B-70C8-4A3F-8FBF-9780AFACF4B1}" srcOrd="3" destOrd="0" parTransId="{8339894A-386E-4BD6-993B-D260D39D3F5D}" sibTransId="{74611C7E-99AE-4BDF-83A6-F34A9CFDE26D}"/>
    <dgm:cxn modelId="{C2AFA1BC-F5EC-460D-9F37-2A344AF99549}" type="presOf" srcId="{B4504E1D-DC64-4046-B095-DEDC9090F318}" destId="{422DB504-5CC1-413D-946D-012C56744B1D}" srcOrd="0" destOrd="0" presId="urn:microsoft.com/office/officeart/2005/8/layout/matrix3"/>
    <dgm:cxn modelId="{41E71578-F817-486D-8FCB-9193F09721CB}" type="presOf" srcId="{4FD5422A-9AA3-4146-9B54-02AC3F8F878B}" destId="{1371FF4A-45EB-403B-9DE7-3D792F817F00}" srcOrd="0" destOrd="0" presId="urn:microsoft.com/office/officeart/2005/8/layout/matrix3"/>
    <dgm:cxn modelId="{95D72987-6999-4923-B716-C97ACD8CEC8B}" type="presOf" srcId="{C16F278B-70C8-4A3F-8FBF-9780AFACF4B1}" destId="{96E3E367-D86F-4FD2-9C6D-E0AB462B88FC}" srcOrd="0" destOrd="0" presId="urn:microsoft.com/office/officeart/2005/8/layout/matrix3"/>
    <dgm:cxn modelId="{BCF4C690-61C7-4D44-A1E1-8E077417F048}" type="presOf" srcId="{B9F3FBB7-6DCA-4BC7-8571-D52B3C77226D}" destId="{7D2770C5-F4B7-46A4-96F8-94A4A39E6F09}" srcOrd="0" destOrd="0" presId="urn:microsoft.com/office/officeart/2005/8/layout/matrix3"/>
    <dgm:cxn modelId="{A4F0F35F-AA12-490B-8BD9-90DD9AF89EF2}" type="presParOf" srcId="{7D2770C5-F4B7-46A4-96F8-94A4A39E6F09}" destId="{12BB3653-B37B-4D52-AF01-B5CDA6A5EC54}" srcOrd="0" destOrd="0" presId="urn:microsoft.com/office/officeart/2005/8/layout/matrix3"/>
    <dgm:cxn modelId="{67A959FD-C5F8-423B-A286-3D96583A1A0D}" type="presParOf" srcId="{7D2770C5-F4B7-46A4-96F8-94A4A39E6F09}" destId="{1371FF4A-45EB-403B-9DE7-3D792F817F00}" srcOrd="1" destOrd="0" presId="urn:microsoft.com/office/officeart/2005/8/layout/matrix3"/>
    <dgm:cxn modelId="{6EFA7F32-2AC7-41A6-B0F9-6E6B50E33AF5}" type="presParOf" srcId="{7D2770C5-F4B7-46A4-96F8-94A4A39E6F09}" destId="{422DB504-5CC1-413D-946D-012C56744B1D}" srcOrd="2" destOrd="0" presId="urn:microsoft.com/office/officeart/2005/8/layout/matrix3"/>
    <dgm:cxn modelId="{697C312A-7E95-4AAF-89D7-56C63BA14E8C}" type="presParOf" srcId="{7D2770C5-F4B7-46A4-96F8-94A4A39E6F09}" destId="{9336F48B-C55D-4397-B89F-C211E1307170}" srcOrd="3" destOrd="0" presId="urn:microsoft.com/office/officeart/2005/8/layout/matrix3"/>
    <dgm:cxn modelId="{EB5C4921-1488-4B08-A01E-5361C031056E}" type="presParOf" srcId="{7D2770C5-F4B7-46A4-96F8-94A4A39E6F09}" destId="{96E3E367-D86F-4FD2-9C6D-E0AB462B88F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850874-C062-4F53-BE1B-219E94077BE1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8A8CA4DC-DD71-474B-822A-B6EFE463F1E6}">
      <dgm:prSet phldrT="[Teksti]"/>
      <dgm:spPr/>
      <dgm:t>
        <a:bodyPr/>
        <a:lstStyle/>
        <a:p>
          <a:r>
            <a:rPr lang="fi-FI" dirty="0" smtClean="0"/>
            <a:t>Kestävä Kehitys</a:t>
          </a:r>
          <a:endParaRPr lang="fi-FI" dirty="0"/>
        </a:p>
      </dgm:t>
    </dgm:pt>
    <dgm:pt modelId="{46E0BA2C-CF40-446B-B890-F77931C1C629}" type="parTrans" cxnId="{A99D2E99-E9CE-43A7-843C-FE4B011DCDD3}">
      <dgm:prSet/>
      <dgm:spPr/>
      <dgm:t>
        <a:bodyPr/>
        <a:lstStyle/>
        <a:p>
          <a:endParaRPr lang="fi-FI"/>
        </a:p>
      </dgm:t>
    </dgm:pt>
    <dgm:pt modelId="{9EE5BD38-2D5A-4702-BFA0-046F51F8F4C4}" type="sibTrans" cxnId="{A99D2E99-E9CE-43A7-843C-FE4B011DCDD3}">
      <dgm:prSet/>
      <dgm:spPr/>
      <dgm:t>
        <a:bodyPr/>
        <a:lstStyle/>
        <a:p>
          <a:endParaRPr lang="fi-FI"/>
        </a:p>
      </dgm:t>
    </dgm:pt>
    <dgm:pt modelId="{867DFDB0-CAA5-4CA2-A88C-07B167DA448E}">
      <dgm:prSet phldrT="[Teksti]"/>
      <dgm:spPr/>
      <dgm:t>
        <a:bodyPr/>
        <a:lstStyle/>
        <a:p>
          <a:r>
            <a:rPr lang="fi-FI" dirty="0" smtClean="0"/>
            <a:t>Ekologinen</a:t>
          </a:r>
          <a:endParaRPr lang="fi-FI" dirty="0"/>
        </a:p>
      </dgm:t>
    </dgm:pt>
    <dgm:pt modelId="{761E4AC8-E132-4E04-907F-8EAEAD04260D}" type="parTrans" cxnId="{423D8C95-EEA5-4028-9737-7E2BD896F6A0}">
      <dgm:prSet/>
      <dgm:spPr/>
      <dgm:t>
        <a:bodyPr/>
        <a:lstStyle/>
        <a:p>
          <a:endParaRPr lang="fi-FI"/>
        </a:p>
      </dgm:t>
    </dgm:pt>
    <dgm:pt modelId="{ED854AA5-2EE9-4E1C-ACC4-EB53D014E6BE}" type="sibTrans" cxnId="{423D8C95-EEA5-4028-9737-7E2BD896F6A0}">
      <dgm:prSet/>
      <dgm:spPr/>
      <dgm:t>
        <a:bodyPr/>
        <a:lstStyle/>
        <a:p>
          <a:endParaRPr lang="fi-FI"/>
        </a:p>
      </dgm:t>
    </dgm:pt>
    <dgm:pt modelId="{FFCD1B53-40A7-45A7-AC93-28CE6747B212}">
      <dgm:prSet phldrT="[Teksti]"/>
      <dgm:spPr/>
      <dgm:t>
        <a:bodyPr/>
        <a:lstStyle/>
        <a:p>
          <a:r>
            <a:rPr lang="fi-FI" dirty="0" smtClean="0"/>
            <a:t>Taloudellinen</a:t>
          </a:r>
          <a:endParaRPr lang="fi-FI" dirty="0"/>
        </a:p>
      </dgm:t>
    </dgm:pt>
    <dgm:pt modelId="{A677B5E2-E557-475C-BE40-EF198C3B9F38}" type="parTrans" cxnId="{B21FFB87-5A92-43D0-9BA3-C6DD714B948F}">
      <dgm:prSet/>
      <dgm:spPr/>
      <dgm:t>
        <a:bodyPr/>
        <a:lstStyle/>
        <a:p>
          <a:endParaRPr lang="fi-FI"/>
        </a:p>
      </dgm:t>
    </dgm:pt>
    <dgm:pt modelId="{726DFA30-1129-4054-A0C3-063FA5E6A9EC}" type="sibTrans" cxnId="{B21FFB87-5A92-43D0-9BA3-C6DD714B948F}">
      <dgm:prSet/>
      <dgm:spPr/>
      <dgm:t>
        <a:bodyPr/>
        <a:lstStyle/>
        <a:p>
          <a:endParaRPr lang="fi-FI"/>
        </a:p>
      </dgm:t>
    </dgm:pt>
    <dgm:pt modelId="{D093FEBB-094C-4399-8E92-AF29DDEE3B9E}">
      <dgm:prSet phldrT="[Teksti]"/>
      <dgm:spPr/>
      <dgm:t>
        <a:bodyPr/>
        <a:lstStyle/>
        <a:p>
          <a:r>
            <a:rPr lang="fi-FI" dirty="0" smtClean="0"/>
            <a:t>Sosiaalinen</a:t>
          </a:r>
          <a:endParaRPr lang="fi-FI" dirty="0"/>
        </a:p>
      </dgm:t>
    </dgm:pt>
    <dgm:pt modelId="{87E8A854-8199-47F0-BA39-BBEAA5A160B6}" type="parTrans" cxnId="{C41D1435-60E6-4EE4-AA81-7FC0DA4B511D}">
      <dgm:prSet/>
      <dgm:spPr/>
      <dgm:t>
        <a:bodyPr/>
        <a:lstStyle/>
        <a:p>
          <a:endParaRPr lang="fi-FI"/>
        </a:p>
      </dgm:t>
    </dgm:pt>
    <dgm:pt modelId="{0D361B2D-AF16-45F2-AF98-378CE19A7F4F}" type="sibTrans" cxnId="{C41D1435-60E6-4EE4-AA81-7FC0DA4B511D}">
      <dgm:prSet/>
      <dgm:spPr/>
      <dgm:t>
        <a:bodyPr/>
        <a:lstStyle/>
        <a:p>
          <a:endParaRPr lang="fi-FI"/>
        </a:p>
      </dgm:t>
    </dgm:pt>
    <dgm:pt modelId="{7230E3F2-D359-4F8F-A405-4C3969AB4ED3}">
      <dgm:prSet phldrT="[Teksti]"/>
      <dgm:spPr/>
      <dgm:t>
        <a:bodyPr/>
        <a:lstStyle/>
        <a:p>
          <a:r>
            <a:rPr lang="fi-FI" dirty="0" smtClean="0"/>
            <a:t>Kulttuurinen</a:t>
          </a:r>
          <a:endParaRPr lang="fi-FI" dirty="0"/>
        </a:p>
      </dgm:t>
    </dgm:pt>
    <dgm:pt modelId="{60AF66BB-8372-497E-B481-ED9C97AF9F98}" type="parTrans" cxnId="{AB871791-A95F-4891-AA6F-6E0E73BEBE84}">
      <dgm:prSet/>
      <dgm:spPr/>
      <dgm:t>
        <a:bodyPr/>
        <a:lstStyle/>
        <a:p>
          <a:endParaRPr lang="fi-FI"/>
        </a:p>
      </dgm:t>
    </dgm:pt>
    <dgm:pt modelId="{940E6120-1747-45D6-9389-10C6D4C9E76E}" type="sibTrans" cxnId="{AB871791-A95F-4891-AA6F-6E0E73BEBE84}">
      <dgm:prSet/>
      <dgm:spPr/>
      <dgm:t>
        <a:bodyPr/>
        <a:lstStyle/>
        <a:p>
          <a:endParaRPr lang="fi-FI"/>
        </a:p>
      </dgm:t>
    </dgm:pt>
    <dgm:pt modelId="{70F44ABB-B757-4C6A-82EA-8CD2516CD3EE}" type="pres">
      <dgm:prSet presAssocID="{60850874-C062-4F53-BE1B-219E94077BE1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2EB7E38-8B6A-4BEC-91B0-CF41172A9C87}" type="pres">
      <dgm:prSet presAssocID="{60850874-C062-4F53-BE1B-219E94077BE1}" presName="matrix" presStyleCnt="0"/>
      <dgm:spPr/>
    </dgm:pt>
    <dgm:pt modelId="{D4636CF7-25C6-4DCD-A82A-B0F53F982487}" type="pres">
      <dgm:prSet presAssocID="{60850874-C062-4F53-BE1B-219E94077BE1}" presName="tile1" presStyleLbl="node1" presStyleIdx="0" presStyleCnt="4"/>
      <dgm:spPr/>
    </dgm:pt>
    <dgm:pt modelId="{09B6745C-C969-427F-BF5B-D7093E81BD41}" type="pres">
      <dgm:prSet presAssocID="{60850874-C062-4F53-BE1B-219E94077BE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4799D3D-D417-4ECE-8DDA-E96F67D682E5}" type="pres">
      <dgm:prSet presAssocID="{60850874-C062-4F53-BE1B-219E94077BE1}" presName="tile2" presStyleLbl="node1" presStyleIdx="1" presStyleCnt="4"/>
      <dgm:spPr/>
    </dgm:pt>
    <dgm:pt modelId="{0578B6CF-5AF5-4D5B-889E-6B433A6E4B7B}" type="pres">
      <dgm:prSet presAssocID="{60850874-C062-4F53-BE1B-219E94077BE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E60CD43-A246-471F-B776-90D0D8024D6E}" type="pres">
      <dgm:prSet presAssocID="{60850874-C062-4F53-BE1B-219E94077BE1}" presName="tile3" presStyleLbl="node1" presStyleIdx="2" presStyleCnt="4"/>
      <dgm:spPr/>
      <dgm:t>
        <a:bodyPr/>
        <a:lstStyle/>
        <a:p>
          <a:endParaRPr lang="fi-FI"/>
        </a:p>
      </dgm:t>
    </dgm:pt>
    <dgm:pt modelId="{DA603215-AD04-46E8-9E77-CE0F9D133D75}" type="pres">
      <dgm:prSet presAssocID="{60850874-C062-4F53-BE1B-219E94077BE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F9AD663-75F7-45B1-BDFF-63C5B421E70C}" type="pres">
      <dgm:prSet presAssocID="{60850874-C062-4F53-BE1B-219E94077BE1}" presName="tile4" presStyleLbl="node1" presStyleIdx="3" presStyleCnt="4"/>
      <dgm:spPr/>
    </dgm:pt>
    <dgm:pt modelId="{33381E23-653C-4B91-B6D8-5F88941DA112}" type="pres">
      <dgm:prSet presAssocID="{60850874-C062-4F53-BE1B-219E94077BE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4647D8F4-F5C7-439E-BFF5-88220B945D0E}" type="pres">
      <dgm:prSet presAssocID="{60850874-C062-4F53-BE1B-219E94077BE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i-FI"/>
        </a:p>
      </dgm:t>
    </dgm:pt>
  </dgm:ptLst>
  <dgm:cxnLst>
    <dgm:cxn modelId="{C41D1435-60E6-4EE4-AA81-7FC0DA4B511D}" srcId="{8A8CA4DC-DD71-474B-822A-B6EFE463F1E6}" destId="{D093FEBB-094C-4399-8E92-AF29DDEE3B9E}" srcOrd="2" destOrd="0" parTransId="{87E8A854-8199-47F0-BA39-BBEAA5A160B6}" sibTransId="{0D361B2D-AF16-45F2-AF98-378CE19A7F4F}"/>
    <dgm:cxn modelId="{9FE978E5-46C7-479B-B61B-AF8894165D1B}" type="presOf" srcId="{D093FEBB-094C-4399-8E92-AF29DDEE3B9E}" destId="{0E60CD43-A246-471F-B776-90D0D8024D6E}" srcOrd="0" destOrd="0" presId="urn:microsoft.com/office/officeart/2005/8/layout/matrix1"/>
    <dgm:cxn modelId="{30449697-5EAC-4F5B-A1B5-7BDCCEF7A1D4}" type="presOf" srcId="{FFCD1B53-40A7-45A7-AC93-28CE6747B212}" destId="{0578B6CF-5AF5-4D5B-889E-6B433A6E4B7B}" srcOrd="1" destOrd="0" presId="urn:microsoft.com/office/officeart/2005/8/layout/matrix1"/>
    <dgm:cxn modelId="{AB871791-A95F-4891-AA6F-6E0E73BEBE84}" srcId="{8A8CA4DC-DD71-474B-822A-B6EFE463F1E6}" destId="{7230E3F2-D359-4F8F-A405-4C3969AB4ED3}" srcOrd="3" destOrd="0" parTransId="{60AF66BB-8372-497E-B481-ED9C97AF9F98}" sibTransId="{940E6120-1747-45D6-9389-10C6D4C9E76E}"/>
    <dgm:cxn modelId="{A8E2F8FD-76F7-463B-8FB9-E9912E2F40E8}" type="presOf" srcId="{7230E3F2-D359-4F8F-A405-4C3969AB4ED3}" destId="{9F9AD663-75F7-45B1-BDFF-63C5B421E70C}" srcOrd="0" destOrd="0" presId="urn:microsoft.com/office/officeart/2005/8/layout/matrix1"/>
    <dgm:cxn modelId="{9E88553C-2BAD-4968-9667-4927C7243186}" type="presOf" srcId="{7230E3F2-D359-4F8F-A405-4C3969AB4ED3}" destId="{33381E23-653C-4B91-B6D8-5F88941DA112}" srcOrd="1" destOrd="0" presId="urn:microsoft.com/office/officeart/2005/8/layout/matrix1"/>
    <dgm:cxn modelId="{3EDFBE58-5621-46E8-A271-D21F86E21C2A}" type="presOf" srcId="{D093FEBB-094C-4399-8E92-AF29DDEE3B9E}" destId="{DA603215-AD04-46E8-9E77-CE0F9D133D75}" srcOrd="1" destOrd="0" presId="urn:microsoft.com/office/officeart/2005/8/layout/matrix1"/>
    <dgm:cxn modelId="{423D8C95-EEA5-4028-9737-7E2BD896F6A0}" srcId="{8A8CA4DC-DD71-474B-822A-B6EFE463F1E6}" destId="{867DFDB0-CAA5-4CA2-A88C-07B167DA448E}" srcOrd="0" destOrd="0" parTransId="{761E4AC8-E132-4E04-907F-8EAEAD04260D}" sibTransId="{ED854AA5-2EE9-4E1C-ACC4-EB53D014E6BE}"/>
    <dgm:cxn modelId="{A99D2E99-E9CE-43A7-843C-FE4B011DCDD3}" srcId="{60850874-C062-4F53-BE1B-219E94077BE1}" destId="{8A8CA4DC-DD71-474B-822A-B6EFE463F1E6}" srcOrd="0" destOrd="0" parTransId="{46E0BA2C-CF40-446B-B890-F77931C1C629}" sibTransId="{9EE5BD38-2D5A-4702-BFA0-046F51F8F4C4}"/>
    <dgm:cxn modelId="{80C87E65-5B2C-4749-8EB2-62A214516E02}" type="presOf" srcId="{60850874-C062-4F53-BE1B-219E94077BE1}" destId="{70F44ABB-B757-4C6A-82EA-8CD2516CD3EE}" srcOrd="0" destOrd="0" presId="urn:microsoft.com/office/officeart/2005/8/layout/matrix1"/>
    <dgm:cxn modelId="{6A6E74AC-D18D-48C9-B3A3-1D79E5D03623}" type="presOf" srcId="{FFCD1B53-40A7-45A7-AC93-28CE6747B212}" destId="{94799D3D-D417-4ECE-8DDA-E96F67D682E5}" srcOrd="0" destOrd="0" presId="urn:microsoft.com/office/officeart/2005/8/layout/matrix1"/>
    <dgm:cxn modelId="{E10D1A04-6292-46AB-8153-8C3F404C0333}" type="presOf" srcId="{8A8CA4DC-DD71-474B-822A-B6EFE463F1E6}" destId="{4647D8F4-F5C7-439E-BFF5-88220B945D0E}" srcOrd="0" destOrd="0" presId="urn:microsoft.com/office/officeart/2005/8/layout/matrix1"/>
    <dgm:cxn modelId="{7A94D0A7-B431-42D9-85F1-2004DC760A43}" type="presOf" srcId="{867DFDB0-CAA5-4CA2-A88C-07B167DA448E}" destId="{D4636CF7-25C6-4DCD-A82A-B0F53F982487}" srcOrd="0" destOrd="0" presId="urn:microsoft.com/office/officeart/2005/8/layout/matrix1"/>
    <dgm:cxn modelId="{46F1FEF4-3720-4701-830D-4D028DCC5711}" type="presOf" srcId="{867DFDB0-CAA5-4CA2-A88C-07B167DA448E}" destId="{09B6745C-C969-427F-BF5B-D7093E81BD41}" srcOrd="1" destOrd="0" presId="urn:microsoft.com/office/officeart/2005/8/layout/matrix1"/>
    <dgm:cxn modelId="{B21FFB87-5A92-43D0-9BA3-C6DD714B948F}" srcId="{8A8CA4DC-DD71-474B-822A-B6EFE463F1E6}" destId="{FFCD1B53-40A7-45A7-AC93-28CE6747B212}" srcOrd="1" destOrd="0" parTransId="{A677B5E2-E557-475C-BE40-EF198C3B9F38}" sibTransId="{726DFA30-1129-4054-A0C3-063FA5E6A9EC}"/>
    <dgm:cxn modelId="{87D802B2-ECE1-483B-8DCA-7C1D5018FE18}" type="presParOf" srcId="{70F44ABB-B757-4C6A-82EA-8CD2516CD3EE}" destId="{12EB7E38-8B6A-4BEC-91B0-CF41172A9C87}" srcOrd="0" destOrd="0" presId="urn:microsoft.com/office/officeart/2005/8/layout/matrix1"/>
    <dgm:cxn modelId="{E5B9EDF2-0A44-47BF-B112-152543DA2047}" type="presParOf" srcId="{12EB7E38-8B6A-4BEC-91B0-CF41172A9C87}" destId="{D4636CF7-25C6-4DCD-A82A-B0F53F982487}" srcOrd="0" destOrd="0" presId="urn:microsoft.com/office/officeart/2005/8/layout/matrix1"/>
    <dgm:cxn modelId="{93C5F4F4-C4DB-4C7B-8BC4-34892A964CA4}" type="presParOf" srcId="{12EB7E38-8B6A-4BEC-91B0-CF41172A9C87}" destId="{09B6745C-C969-427F-BF5B-D7093E81BD41}" srcOrd="1" destOrd="0" presId="urn:microsoft.com/office/officeart/2005/8/layout/matrix1"/>
    <dgm:cxn modelId="{0EB7DC29-D870-4080-8FEB-4C8D460E3317}" type="presParOf" srcId="{12EB7E38-8B6A-4BEC-91B0-CF41172A9C87}" destId="{94799D3D-D417-4ECE-8DDA-E96F67D682E5}" srcOrd="2" destOrd="0" presId="urn:microsoft.com/office/officeart/2005/8/layout/matrix1"/>
    <dgm:cxn modelId="{B92B9A42-9805-43C0-AF4C-11C2BD2BF4CB}" type="presParOf" srcId="{12EB7E38-8B6A-4BEC-91B0-CF41172A9C87}" destId="{0578B6CF-5AF5-4D5B-889E-6B433A6E4B7B}" srcOrd="3" destOrd="0" presId="urn:microsoft.com/office/officeart/2005/8/layout/matrix1"/>
    <dgm:cxn modelId="{DB59F1F9-CDB6-4500-BDD9-D1F49B1878E8}" type="presParOf" srcId="{12EB7E38-8B6A-4BEC-91B0-CF41172A9C87}" destId="{0E60CD43-A246-471F-B776-90D0D8024D6E}" srcOrd="4" destOrd="0" presId="urn:microsoft.com/office/officeart/2005/8/layout/matrix1"/>
    <dgm:cxn modelId="{9774C9B9-F6C8-4773-AAF6-AD67491B23C3}" type="presParOf" srcId="{12EB7E38-8B6A-4BEC-91B0-CF41172A9C87}" destId="{DA603215-AD04-46E8-9E77-CE0F9D133D75}" srcOrd="5" destOrd="0" presId="urn:microsoft.com/office/officeart/2005/8/layout/matrix1"/>
    <dgm:cxn modelId="{683FA670-042F-4128-97E3-851BEF168081}" type="presParOf" srcId="{12EB7E38-8B6A-4BEC-91B0-CF41172A9C87}" destId="{9F9AD663-75F7-45B1-BDFF-63C5B421E70C}" srcOrd="6" destOrd="0" presId="urn:microsoft.com/office/officeart/2005/8/layout/matrix1"/>
    <dgm:cxn modelId="{64A6A18A-E423-4B8E-A38F-CBED9598C97F}" type="presParOf" srcId="{12EB7E38-8B6A-4BEC-91B0-CF41172A9C87}" destId="{33381E23-653C-4B91-B6D8-5F88941DA112}" srcOrd="7" destOrd="0" presId="urn:microsoft.com/office/officeart/2005/8/layout/matrix1"/>
    <dgm:cxn modelId="{8B681D8F-374A-4524-BFE7-6DEE98944680}" type="presParOf" srcId="{70F44ABB-B757-4C6A-82EA-8CD2516CD3EE}" destId="{4647D8F4-F5C7-439E-BFF5-88220B945D0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BB3653-B37B-4D52-AF01-B5CDA6A5EC54}">
      <dsp:nvSpPr>
        <dsp:cNvPr id="0" name=""/>
        <dsp:cNvSpPr/>
      </dsp:nvSpPr>
      <dsp:spPr>
        <a:xfrm>
          <a:off x="1354666" y="0"/>
          <a:ext cx="5418667" cy="5418667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1FF4A-45EB-403B-9DE7-3D792F817F00}">
      <dsp:nvSpPr>
        <dsp:cNvPr id="0" name=""/>
        <dsp:cNvSpPr/>
      </dsp:nvSpPr>
      <dsp:spPr>
        <a:xfrm>
          <a:off x="1869439" y="51477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200" kern="1200" dirty="0" smtClean="0"/>
            <a:t>Mikä?</a:t>
          </a:r>
          <a:endParaRPr lang="fi-FI" sz="4200" kern="1200" dirty="0"/>
        </a:p>
      </dsp:txBody>
      <dsp:txXfrm>
        <a:off x="1972601" y="617935"/>
        <a:ext cx="1906956" cy="1906956"/>
      </dsp:txXfrm>
    </dsp:sp>
    <dsp:sp modelId="{422DB504-5CC1-413D-946D-012C56744B1D}">
      <dsp:nvSpPr>
        <dsp:cNvPr id="0" name=""/>
        <dsp:cNvSpPr/>
      </dsp:nvSpPr>
      <dsp:spPr>
        <a:xfrm>
          <a:off x="4145280" y="51477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200" kern="1200" dirty="0" smtClean="0"/>
            <a:t>Missä?</a:t>
          </a:r>
          <a:endParaRPr lang="fi-FI" sz="4200" kern="1200" dirty="0"/>
        </a:p>
      </dsp:txBody>
      <dsp:txXfrm>
        <a:off x="4248442" y="617935"/>
        <a:ext cx="1906956" cy="1906956"/>
      </dsp:txXfrm>
    </dsp:sp>
    <dsp:sp modelId="{9336F48B-C55D-4397-B89F-C211E1307170}">
      <dsp:nvSpPr>
        <dsp:cNvPr id="0" name=""/>
        <dsp:cNvSpPr/>
      </dsp:nvSpPr>
      <dsp:spPr>
        <a:xfrm>
          <a:off x="1869439" y="279061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200" kern="1200" dirty="0" smtClean="0"/>
            <a:t>Miksi?</a:t>
          </a:r>
          <a:endParaRPr lang="fi-FI" sz="4200" kern="1200" dirty="0"/>
        </a:p>
      </dsp:txBody>
      <dsp:txXfrm>
        <a:off x="1972601" y="2893775"/>
        <a:ext cx="1906956" cy="1906956"/>
      </dsp:txXfrm>
    </dsp:sp>
    <dsp:sp modelId="{96E3E367-D86F-4FD2-9C6D-E0AB462B88FC}">
      <dsp:nvSpPr>
        <dsp:cNvPr id="0" name=""/>
        <dsp:cNvSpPr/>
      </dsp:nvSpPr>
      <dsp:spPr>
        <a:xfrm>
          <a:off x="4145280" y="2790613"/>
          <a:ext cx="2113280" cy="21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200" kern="1200" dirty="0" smtClean="0"/>
            <a:t>Miten?</a:t>
          </a:r>
          <a:endParaRPr lang="fi-FI" sz="4200" kern="1200" dirty="0"/>
        </a:p>
      </dsp:txBody>
      <dsp:txXfrm>
        <a:off x="4248442" y="2893775"/>
        <a:ext cx="1906956" cy="19069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36CF7-25C6-4DCD-A82A-B0F53F982487}">
      <dsp:nvSpPr>
        <dsp:cNvPr id="0" name=""/>
        <dsp:cNvSpPr/>
      </dsp:nvSpPr>
      <dsp:spPr>
        <a:xfrm rot="16200000">
          <a:off x="379941" y="-379941"/>
          <a:ext cx="1792816" cy="25527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Ekologinen</a:t>
          </a:r>
          <a:endParaRPr lang="fi-FI" sz="2200" kern="1200" dirty="0"/>
        </a:p>
      </dsp:txBody>
      <dsp:txXfrm rot="5400000">
        <a:off x="-1" y="1"/>
        <a:ext cx="2552700" cy="1344612"/>
      </dsp:txXfrm>
    </dsp:sp>
    <dsp:sp modelId="{94799D3D-D417-4ECE-8DDA-E96F67D682E5}">
      <dsp:nvSpPr>
        <dsp:cNvPr id="0" name=""/>
        <dsp:cNvSpPr/>
      </dsp:nvSpPr>
      <dsp:spPr>
        <a:xfrm>
          <a:off x="2552700" y="0"/>
          <a:ext cx="2552700" cy="1792816"/>
        </a:xfrm>
        <a:prstGeom prst="round1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Taloudellinen</a:t>
          </a:r>
          <a:endParaRPr lang="fi-FI" sz="2200" kern="1200" dirty="0"/>
        </a:p>
      </dsp:txBody>
      <dsp:txXfrm>
        <a:off x="2552700" y="0"/>
        <a:ext cx="2552700" cy="1344612"/>
      </dsp:txXfrm>
    </dsp:sp>
    <dsp:sp modelId="{0E60CD43-A246-471F-B776-90D0D8024D6E}">
      <dsp:nvSpPr>
        <dsp:cNvPr id="0" name=""/>
        <dsp:cNvSpPr/>
      </dsp:nvSpPr>
      <dsp:spPr>
        <a:xfrm rot="10800000">
          <a:off x="0" y="1792816"/>
          <a:ext cx="2552700" cy="1792816"/>
        </a:xfrm>
        <a:prstGeom prst="round1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Sosiaalinen</a:t>
          </a:r>
          <a:endParaRPr lang="fi-FI" sz="2200" kern="1200" dirty="0"/>
        </a:p>
      </dsp:txBody>
      <dsp:txXfrm rot="10800000">
        <a:off x="0" y="2241020"/>
        <a:ext cx="2552700" cy="1344612"/>
      </dsp:txXfrm>
    </dsp:sp>
    <dsp:sp modelId="{9F9AD663-75F7-45B1-BDFF-63C5B421E70C}">
      <dsp:nvSpPr>
        <dsp:cNvPr id="0" name=""/>
        <dsp:cNvSpPr/>
      </dsp:nvSpPr>
      <dsp:spPr>
        <a:xfrm rot="5400000">
          <a:off x="2932641" y="1412874"/>
          <a:ext cx="1792816" cy="2552700"/>
        </a:xfrm>
        <a:prstGeom prst="round1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Kulttuurinen</a:t>
          </a:r>
          <a:endParaRPr lang="fi-FI" sz="2200" kern="1200" dirty="0"/>
        </a:p>
      </dsp:txBody>
      <dsp:txXfrm rot="-5400000">
        <a:off x="2552699" y="2241020"/>
        <a:ext cx="2552700" cy="1344612"/>
      </dsp:txXfrm>
    </dsp:sp>
    <dsp:sp modelId="{4647D8F4-F5C7-439E-BFF5-88220B945D0E}">
      <dsp:nvSpPr>
        <dsp:cNvPr id="0" name=""/>
        <dsp:cNvSpPr/>
      </dsp:nvSpPr>
      <dsp:spPr>
        <a:xfrm>
          <a:off x="1786890" y="1344612"/>
          <a:ext cx="1531620" cy="896408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200" kern="1200" dirty="0" smtClean="0"/>
            <a:t>Kestävä Kehitys</a:t>
          </a:r>
          <a:endParaRPr lang="fi-FI" sz="2200" kern="1200" dirty="0"/>
        </a:p>
      </dsp:txBody>
      <dsp:txXfrm>
        <a:off x="1830649" y="1388371"/>
        <a:ext cx="1444102" cy="808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06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476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005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59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804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629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317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1176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40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04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517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CF7D5-7203-46C0-BE3C-D4C284174CDA}" type="datetimeFigureOut">
              <a:rPr lang="fi-FI" smtClean="0"/>
              <a:t>16.8.2016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1091-8257-4EAE-9E0A-DF519DF314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56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8000" b="1" dirty="0" smtClean="0"/>
              <a:t>Maailma haltuun</a:t>
            </a:r>
            <a:endParaRPr lang="fi-FI" sz="8000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m</a:t>
            </a:r>
            <a:r>
              <a:rPr lang="fi-FI" sz="5400" b="1" dirty="0" smtClean="0"/>
              <a:t>aantieteen avulla</a:t>
            </a:r>
            <a:endParaRPr lang="fi-FI" sz="5400" b="1" dirty="0"/>
          </a:p>
        </p:txBody>
      </p:sp>
    </p:spTree>
    <p:extLst>
      <p:ext uri="{BB962C8B-B14F-4D97-AF65-F5344CB8AC3E}">
        <p14:creationId xmlns:p14="http://schemas.microsoft.com/office/powerpoint/2010/main" val="3145352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Mitä maantiede on?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Maantiede tutkii </a:t>
            </a:r>
            <a:r>
              <a:rPr lang="fi-FI" sz="3200" b="1" dirty="0" smtClean="0"/>
              <a:t>alueellisia</a:t>
            </a:r>
            <a:r>
              <a:rPr lang="fi-FI" sz="3200" dirty="0" smtClean="0"/>
              <a:t> ilmiöitä ja niiden välisiä </a:t>
            </a:r>
            <a:r>
              <a:rPr lang="fi-FI" sz="3200" b="1" dirty="0" smtClean="0"/>
              <a:t>syy-seuraus</a:t>
            </a:r>
            <a:r>
              <a:rPr lang="fi-FI" sz="3200" dirty="0" smtClean="0"/>
              <a:t> –suhteita</a:t>
            </a:r>
          </a:p>
          <a:p>
            <a:r>
              <a:rPr lang="fi-FI" sz="3200" dirty="0" smtClean="0"/>
              <a:t>Maantiede jaetaan luonnon- ja ihmismaantieteeseen sekä </a:t>
            </a:r>
            <a:r>
              <a:rPr lang="fi-FI" sz="3200" dirty="0" err="1" smtClean="0"/>
              <a:t>yleis</a:t>
            </a:r>
            <a:r>
              <a:rPr lang="fi-FI" sz="3200" dirty="0" smtClean="0"/>
              <a:t>- ja aluemaantieteeseen.</a:t>
            </a:r>
          </a:p>
          <a:p>
            <a:r>
              <a:rPr lang="fi-FI" sz="3200" b="1" dirty="0" smtClean="0"/>
              <a:t>Ihmisen ja luonnon</a:t>
            </a:r>
            <a:r>
              <a:rPr lang="fi-FI" sz="3200" dirty="0" smtClean="0"/>
              <a:t> välisen </a:t>
            </a:r>
            <a:r>
              <a:rPr lang="fi-FI" sz="3200" b="1" dirty="0" smtClean="0"/>
              <a:t>vuorovaikutuksen</a:t>
            </a:r>
            <a:r>
              <a:rPr lang="fi-FI" sz="3200" dirty="0" smtClean="0"/>
              <a:t> ymmärtäminen tärkeää monien ongelmien ratkaisemisessa (mm. ilmastonmuutos)</a:t>
            </a:r>
          </a:p>
          <a:p>
            <a:pPr marL="0" indent="0">
              <a:buNone/>
            </a:pPr>
            <a:r>
              <a:rPr lang="fi-FI" dirty="0" smtClean="0"/>
              <a:t/>
            </a:r>
            <a:br>
              <a:rPr lang="fi-FI" dirty="0" smtClean="0"/>
            </a:b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346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Maantieteen kysymykset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5400" dirty="0" smtClean="0"/>
              <a:t> </a:t>
            </a:r>
            <a:r>
              <a:rPr lang="fi-FI" sz="4400" dirty="0" smtClean="0"/>
              <a:t>Mikä?</a:t>
            </a:r>
          </a:p>
          <a:p>
            <a:r>
              <a:rPr lang="fi-FI" sz="4400" dirty="0" smtClean="0"/>
              <a:t> Missä?</a:t>
            </a:r>
          </a:p>
          <a:p>
            <a:r>
              <a:rPr lang="fi-FI" sz="4400" dirty="0" smtClean="0"/>
              <a:t> Miksi? </a:t>
            </a:r>
          </a:p>
          <a:p>
            <a:r>
              <a:rPr lang="fi-FI" sz="4400" dirty="0" smtClean="0"/>
              <a:t> Miten?</a:t>
            </a:r>
            <a:endParaRPr lang="fi-FI" sz="4400" dirty="0"/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2074660996"/>
              </p:ext>
            </p:extLst>
          </p:nvPr>
        </p:nvGraphicFramePr>
        <p:xfrm>
          <a:off x="4851400" y="88159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1041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Riskien luokittelu</a:t>
            </a:r>
            <a:endParaRPr lang="fi-FI" b="1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613913" y="1815217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600" b="1" dirty="0" smtClean="0"/>
              <a:t>1) Luonnonriskit</a:t>
            </a:r>
          </a:p>
          <a:p>
            <a:pPr lvl="1"/>
            <a:r>
              <a:rPr lang="fi-FI" sz="3200" dirty="0" smtClean="0"/>
              <a:t>Esim. maanjäristykset</a:t>
            </a:r>
          </a:p>
          <a:p>
            <a:pPr marL="0" indent="0">
              <a:buNone/>
            </a:pPr>
            <a:r>
              <a:rPr lang="fi-FI" sz="3600" b="1" dirty="0" smtClean="0"/>
              <a:t>2) Ympäristöriskit</a:t>
            </a:r>
          </a:p>
          <a:p>
            <a:pPr lvl="1"/>
            <a:r>
              <a:rPr lang="fi-FI" sz="3200" dirty="0" smtClean="0"/>
              <a:t>Esim. ilmastonmuutos</a:t>
            </a:r>
          </a:p>
          <a:p>
            <a:pPr marL="0" indent="0">
              <a:buNone/>
            </a:pPr>
            <a:r>
              <a:rPr lang="fi-FI" sz="3600" b="1" dirty="0" smtClean="0"/>
              <a:t>3) Ihmiskunnanriskit</a:t>
            </a:r>
          </a:p>
          <a:p>
            <a:pPr lvl="1"/>
            <a:r>
              <a:rPr lang="fi-FI" sz="3200" dirty="0" smtClean="0"/>
              <a:t>Esim. pakolaisuus</a:t>
            </a:r>
            <a:endParaRPr lang="fi-FI" dirty="0" smtClean="0"/>
          </a:p>
          <a:p>
            <a:pPr lvl="1"/>
            <a:endParaRPr lang="fi-FI" sz="3200" dirty="0"/>
          </a:p>
          <a:p>
            <a:pPr marL="0" indent="0">
              <a:buNone/>
            </a:pPr>
            <a:r>
              <a:rPr lang="fi-FI" sz="3000" dirty="0" smtClean="0"/>
              <a:t>Riskit voivat olla: 1) jatkuvia - tilapäisiä</a:t>
            </a:r>
          </a:p>
          <a:p>
            <a:pPr marL="0" indent="0">
              <a:buNone/>
            </a:pPr>
            <a:r>
              <a:rPr lang="fi-FI" sz="3000" dirty="0"/>
              <a:t>	</a:t>
            </a:r>
            <a:r>
              <a:rPr lang="fi-FI" sz="3000" dirty="0" smtClean="0"/>
              <a:t>	</a:t>
            </a:r>
            <a:r>
              <a:rPr lang="fi-FI" sz="3000" dirty="0"/>
              <a:t> </a:t>
            </a:r>
            <a:r>
              <a:rPr lang="fi-FI" sz="3000" dirty="0" smtClean="0"/>
              <a:t>       2) globaaleja - paikallisia</a:t>
            </a:r>
          </a:p>
        </p:txBody>
      </p:sp>
      <p:sp>
        <p:nvSpPr>
          <p:cNvPr id="6" name="Ellipsi 5"/>
          <p:cNvSpPr/>
          <p:nvPr/>
        </p:nvSpPr>
        <p:spPr>
          <a:xfrm>
            <a:off x="7220308" y="2771664"/>
            <a:ext cx="3761117" cy="3309959"/>
          </a:xfrm>
          <a:prstGeom prst="ellipse">
            <a:avLst/>
          </a:prstGeom>
          <a:solidFill>
            <a:schemeClr val="accent1">
              <a:alpha val="7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Ellipsi 6"/>
          <p:cNvSpPr/>
          <p:nvPr/>
        </p:nvSpPr>
        <p:spPr>
          <a:xfrm>
            <a:off x="7220308" y="457201"/>
            <a:ext cx="3761117" cy="3530850"/>
          </a:xfrm>
          <a:prstGeom prst="ellipse">
            <a:avLst/>
          </a:prstGeom>
          <a:solidFill>
            <a:schemeClr val="accent6">
              <a:alpha val="3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/>
          <p:cNvSpPr txBox="1"/>
          <p:nvPr/>
        </p:nvSpPr>
        <p:spPr>
          <a:xfrm>
            <a:off x="8697583" y="1482438"/>
            <a:ext cx="1181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Luonnon</a:t>
            </a:r>
          </a:p>
          <a:p>
            <a:r>
              <a:rPr lang="fi-FI" dirty="0" smtClean="0"/>
              <a:t>toiminta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8704052" y="4325895"/>
            <a:ext cx="11818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Ihmisen</a:t>
            </a:r>
          </a:p>
          <a:p>
            <a:r>
              <a:rPr lang="fi-FI" dirty="0" smtClean="0"/>
              <a:t>toiminta</a:t>
            </a:r>
            <a:endParaRPr lang="fi-FI" dirty="0"/>
          </a:p>
        </p:txBody>
      </p:sp>
      <p:sp>
        <p:nvSpPr>
          <p:cNvPr id="11" name="Tekstiruutu 10"/>
          <p:cNvSpPr txBox="1"/>
          <p:nvPr/>
        </p:nvSpPr>
        <p:spPr>
          <a:xfrm>
            <a:off x="8704052" y="3189179"/>
            <a:ext cx="11818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Ympäristö</a:t>
            </a:r>
            <a:endParaRPr lang="fi-FI" dirty="0"/>
          </a:p>
        </p:txBody>
      </p:sp>
      <p:sp>
        <p:nvSpPr>
          <p:cNvPr id="14" name="Kaarinuoli oikealle 13"/>
          <p:cNvSpPr/>
          <p:nvPr/>
        </p:nvSpPr>
        <p:spPr>
          <a:xfrm>
            <a:off x="8119613" y="1720628"/>
            <a:ext cx="577970" cy="3036498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5" name="Kaarinuoli oikealle 14"/>
          <p:cNvSpPr/>
          <p:nvPr/>
        </p:nvSpPr>
        <p:spPr>
          <a:xfrm rot="10800000">
            <a:off x="9664461" y="1680310"/>
            <a:ext cx="577970" cy="3017738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32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Kestävä kehitys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Päämäärä turvata </a:t>
            </a:r>
            <a:r>
              <a:rPr lang="fi-FI" sz="3200" b="1" dirty="0" smtClean="0"/>
              <a:t>tuleville sukupolville </a:t>
            </a:r>
            <a:r>
              <a:rPr lang="fi-FI" sz="3200" dirty="0" smtClean="0"/>
              <a:t>yhtä hyvät elämisen mahdollisuudet</a:t>
            </a:r>
          </a:p>
          <a:p>
            <a:endParaRPr lang="fi-FI" sz="3600" dirty="0"/>
          </a:p>
          <a:p>
            <a:r>
              <a:rPr lang="fi-FI" sz="3600" dirty="0" smtClean="0"/>
              <a:t>Ulottuvuudet:</a:t>
            </a:r>
          </a:p>
          <a:p>
            <a:pPr lvl="1"/>
            <a:r>
              <a:rPr lang="fi-FI" sz="3200" dirty="0" smtClean="0"/>
              <a:t>Ekologinen </a:t>
            </a:r>
          </a:p>
          <a:p>
            <a:pPr lvl="1"/>
            <a:r>
              <a:rPr lang="fi-FI" sz="3200" dirty="0" smtClean="0"/>
              <a:t>Taloudellinen</a:t>
            </a:r>
          </a:p>
          <a:p>
            <a:pPr lvl="1"/>
            <a:r>
              <a:rPr lang="fi-FI" sz="3200" dirty="0" smtClean="0"/>
              <a:t>Sosiaalinen</a:t>
            </a:r>
          </a:p>
          <a:p>
            <a:pPr lvl="1"/>
            <a:r>
              <a:rPr lang="fi-FI" sz="3200" dirty="0" smtClean="0"/>
              <a:t>Kulttuurillinen </a:t>
            </a:r>
            <a:endParaRPr lang="fi-FI" sz="3200" dirty="0"/>
          </a:p>
        </p:txBody>
      </p:sp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430668940"/>
              </p:ext>
            </p:extLst>
          </p:nvPr>
        </p:nvGraphicFramePr>
        <p:xfrm>
          <a:off x="5991225" y="2695575"/>
          <a:ext cx="5105400" cy="358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045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Globalisaatio</a:t>
            </a:r>
            <a:endParaRPr lang="fi-FI" b="1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4000" dirty="0" smtClean="0"/>
              <a:t>Maailmanlaajuinen vuorovaikutus eri alueiden ja niiden ihmisen välillä</a:t>
            </a:r>
          </a:p>
          <a:p>
            <a:pPr lvl="1"/>
            <a:r>
              <a:rPr lang="fi-FI" sz="3200" dirty="0" smtClean="0"/>
              <a:t>Nopeutunut tekniikan ja liikkumisen kehittymisen myötä</a:t>
            </a:r>
          </a:p>
          <a:p>
            <a:pPr marL="457200" lvl="1" indent="0">
              <a:buNone/>
            </a:pPr>
            <a:endParaRPr lang="fi-FI" sz="3200" dirty="0" smtClean="0"/>
          </a:p>
          <a:p>
            <a:r>
              <a:rPr lang="fi-FI" sz="4000" dirty="0" smtClean="0"/>
              <a:t>Osa-alueet: kulttuuri, talous, ympäristö, yhteiskunta, politiikka, terveys</a:t>
            </a:r>
          </a:p>
          <a:p>
            <a:pPr marL="0" indent="0">
              <a:buNone/>
            </a:pPr>
            <a:endParaRPr lang="fi-FI" sz="4000" dirty="0" smtClean="0"/>
          </a:p>
          <a:p>
            <a:r>
              <a:rPr lang="fi-FI" sz="4000" dirty="0" smtClean="0"/>
              <a:t>Tarjoaa etuja ja haittoja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428218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153</Words>
  <Application>Microsoft Office PowerPoint</Application>
  <PresentationFormat>Laajakuva</PresentationFormat>
  <Paragraphs>51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Maailma haltuun</vt:lpstr>
      <vt:lpstr>Mitä maantiede on?</vt:lpstr>
      <vt:lpstr>Maantieteen kysymykset</vt:lpstr>
      <vt:lpstr>Riskien luokittelu</vt:lpstr>
      <vt:lpstr>Kestävä kehitys</vt:lpstr>
      <vt:lpstr>Globalisaatio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Maailma haltuun</dc:title>
  <dc:creator>Kaikkonen Niko</dc:creator>
  <cp:lastModifiedBy>Kaikkonen Niko</cp:lastModifiedBy>
  <cp:revision>8</cp:revision>
  <dcterms:created xsi:type="dcterms:W3CDTF">2016-08-16T11:29:20Z</dcterms:created>
  <dcterms:modified xsi:type="dcterms:W3CDTF">2016-08-16T12:25:00Z</dcterms:modified>
</cp:coreProperties>
</file>