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3987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289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271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3959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162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04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57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762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896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3450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431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572110-9353-4935-9239-609CE78FD7EA}" type="datetimeFigureOut">
              <a:rPr lang="fi-FI" smtClean="0"/>
              <a:t>6.8.2021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3B8E4A-567E-478E-A277-B064BDD79014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0761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b="1" dirty="0" smtClean="0"/>
              <a:t>Kielen ja puheenkehitys taaperoikä (1v -2v)</a:t>
            </a:r>
            <a:endParaRPr lang="fi-FI" sz="54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Anna-Kaisa, Senja, Jasmin, Janina ja Jonna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1392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smtClean="0"/>
              <a:t>Kommunikoinnin ominaispiirteitä</a:t>
            </a:r>
            <a:endParaRPr lang="fi-FI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>
                <a:latin typeface="Georgia" panose="02040502050405020303" pitchFamily="18" charset="0"/>
              </a:rPr>
              <a:t>l</a:t>
            </a:r>
            <a:r>
              <a:rPr lang="fi-FI" sz="2400" dirty="0" smtClean="0">
                <a:latin typeface="Georgia" panose="02040502050405020303" pitchFamily="18" charset="0"/>
              </a:rPr>
              <a:t>apsi kommunikoi pääsääntöisesti käyttämällä eleitä ja ilmeitä</a:t>
            </a:r>
          </a:p>
          <a:p>
            <a:r>
              <a:rPr lang="fi-FI" sz="2400" dirty="0" smtClean="0">
                <a:latin typeface="Georgia" panose="02040502050405020303" pitchFamily="18" charset="0"/>
              </a:rPr>
              <a:t>1,5v tuottaa jo muutamia kymmeniä sanoja</a:t>
            </a:r>
          </a:p>
          <a:p>
            <a:r>
              <a:rPr lang="fi-FI" sz="2400" dirty="0" smtClean="0">
                <a:latin typeface="Georgia" panose="02040502050405020303" pitchFamily="18" charset="0"/>
              </a:rPr>
              <a:t>ymmärtää puhetta enemmän kuin tuottaa</a:t>
            </a:r>
          </a:p>
          <a:p>
            <a:r>
              <a:rPr lang="fi-FI" sz="2400" dirty="0" smtClean="0">
                <a:latin typeface="Georgia" panose="02040502050405020303" pitchFamily="18" charset="0"/>
              </a:rPr>
              <a:t>osaa noudattaa lyhyitä käskyjä</a:t>
            </a:r>
          </a:p>
          <a:p>
            <a:r>
              <a:rPr lang="fi-FI" sz="2400" dirty="0">
                <a:latin typeface="Georgia" panose="02040502050405020303" pitchFamily="18" charset="0"/>
              </a:rPr>
              <a:t>l</a:t>
            </a:r>
            <a:r>
              <a:rPr lang="fi-FI" sz="2400" dirty="0" smtClean="0">
                <a:latin typeface="Georgia" panose="02040502050405020303" pitchFamily="18" charset="0"/>
              </a:rPr>
              <a:t>ähempänä 2-vuotta on jo 200 merkityksellistä sanaa (yksilöllisiä vaihteluita 0 – 600 sanaa)</a:t>
            </a:r>
          </a:p>
          <a:p>
            <a:r>
              <a:rPr lang="fi-FI" sz="2400" dirty="0">
                <a:latin typeface="Georgia" panose="02040502050405020303" pitchFamily="18" charset="0"/>
              </a:rPr>
              <a:t>o</a:t>
            </a:r>
            <a:r>
              <a:rPr lang="fi-FI" sz="2400" dirty="0" smtClean="0">
                <a:latin typeface="Georgia" panose="02040502050405020303" pitchFamily="18" charset="0"/>
              </a:rPr>
              <a:t>saa muodostaa lyhyitä kahden sanan lausahduksia</a:t>
            </a:r>
            <a:endParaRPr lang="fi-FI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00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smtClean="0"/>
              <a:t>Kehityksen tukeminen</a:t>
            </a:r>
            <a:endParaRPr lang="fi-FI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>
                <a:latin typeface="Georgia" panose="02040502050405020303" pitchFamily="18" charset="0"/>
              </a:rPr>
              <a:t>Ota lapsesi mukaan arjen askareisiin (päiväkodissa osallistaminen)</a:t>
            </a:r>
          </a:p>
          <a:p>
            <a:r>
              <a:rPr lang="fi-FI" sz="2400" dirty="0" smtClean="0">
                <a:latin typeface="Georgia" panose="02040502050405020303" pitchFamily="18" charset="0"/>
              </a:rPr>
              <a:t>Käytä puheen tukena ilmeitä ja eleitä</a:t>
            </a:r>
          </a:p>
          <a:p>
            <a:r>
              <a:rPr lang="fi-FI" sz="2400" dirty="0" smtClean="0">
                <a:latin typeface="Georgia" panose="02040502050405020303" pitchFamily="18" charset="0"/>
              </a:rPr>
              <a:t>Asioiden ja esineiden nimeäminen</a:t>
            </a:r>
          </a:p>
          <a:p>
            <a:r>
              <a:rPr lang="fi-FI" sz="2400" dirty="0" smtClean="0">
                <a:latin typeface="Georgia" panose="02040502050405020303" pitchFamily="18" charset="0"/>
              </a:rPr>
              <a:t>Kun puhut tunteista, näytä myös tunteet kasvoillasi (myös kuvakortit)</a:t>
            </a:r>
          </a:p>
          <a:p>
            <a:r>
              <a:rPr lang="fi-FI" sz="2400" dirty="0" smtClean="0">
                <a:latin typeface="Georgia" panose="02040502050405020303" pitchFamily="18" charset="0"/>
              </a:rPr>
              <a:t>Roolileikit, laululeikit ja lorut, musiikki</a:t>
            </a:r>
          </a:p>
          <a:p>
            <a:r>
              <a:rPr lang="fi-FI" sz="2400" dirty="0" smtClean="0">
                <a:latin typeface="Georgia" panose="02040502050405020303" pitchFamily="18" charset="0"/>
              </a:rPr>
              <a:t>Läsnäolo (perushoitotilanteet)</a:t>
            </a:r>
          </a:p>
          <a:p>
            <a:r>
              <a:rPr lang="fi-FI" sz="2400" dirty="0" smtClean="0">
                <a:latin typeface="Georgia" panose="02040502050405020303" pitchFamily="18" charset="0"/>
              </a:rPr>
              <a:t>Suujumppa leikin varjolla </a:t>
            </a:r>
          </a:p>
          <a:p>
            <a:r>
              <a:rPr lang="fi-FI" sz="2400" dirty="0" smtClean="0">
                <a:latin typeface="Georgia" panose="02040502050405020303" pitchFamily="18" charset="0"/>
              </a:rPr>
              <a:t>Leikkihetket saman ikäisten kanssa </a:t>
            </a:r>
            <a:endParaRPr lang="fi-FI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6449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44BD2A3198BD64395F8EEA9C7258BD5" ma:contentTypeVersion="5" ma:contentTypeDescription="Luo uusi asiakirja." ma:contentTypeScope="" ma:versionID="dc04d535c14407b44b436ac394211d20">
  <xsd:schema xmlns:xsd="http://www.w3.org/2001/XMLSchema" xmlns:xs="http://www.w3.org/2001/XMLSchema" xmlns:p="http://schemas.microsoft.com/office/2006/metadata/properties" xmlns:ns3="09595219-d29b-4083-8b12-243c6da1e285" xmlns:ns4="0a155e56-e887-4e14-b203-8b3e03df6ba7" targetNamespace="http://schemas.microsoft.com/office/2006/metadata/properties" ma:root="true" ma:fieldsID="0636e532f3ba3efd2e8b6ca202ae41f6" ns3:_="" ns4:_="">
    <xsd:import namespace="09595219-d29b-4083-8b12-243c6da1e285"/>
    <xsd:import namespace="0a155e56-e887-4e14-b203-8b3e03df6ba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595219-d29b-4083-8b12-243c6da1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155e56-e887-4e14-b203-8b3e03df6ba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855DC3B-EBF1-4FE1-A002-6A4A597AD0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595219-d29b-4083-8b12-243c6da1e285"/>
    <ds:schemaRef ds:uri="0a155e56-e887-4e14-b203-8b3e03df6b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80F59F-3F95-4912-A181-F9194F67E7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98915B-CB99-4695-A27B-71C47A1D7434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9595219-d29b-4083-8b12-243c6da1e285"/>
    <ds:schemaRef ds:uri="0a155e56-e887-4e14-b203-8b3e03df6ba7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10</TotalTime>
  <Words>114</Words>
  <Application>Microsoft Office PowerPoint</Application>
  <PresentationFormat>Laajakuva</PresentationFormat>
  <Paragraphs>18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Garamond</vt:lpstr>
      <vt:lpstr>Georgia</vt:lpstr>
      <vt:lpstr>Savon</vt:lpstr>
      <vt:lpstr>Kielen ja puheenkehitys taaperoikä (1v -2v)</vt:lpstr>
      <vt:lpstr>Kommunikoinnin ominaispiirteitä</vt:lpstr>
      <vt:lpstr>Kehityksen tukeminen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Kielen ja puheenkehitys taaperoikä (1v -2v)</dc:title>
  <dc:creator>Tinkanen Jonna</dc:creator>
  <cp:lastModifiedBy>Tinkanen Jonna</cp:lastModifiedBy>
  <cp:revision>3</cp:revision>
  <dcterms:created xsi:type="dcterms:W3CDTF">2021-08-06T06:30:15Z</dcterms:created>
  <dcterms:modified xsi:type="dcterms:W3CDTF">2021-08-06T06:41:13Z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0x010100644BD2A3198BD64395F8EEA9C7258BD5</vt:lpwstr>
  </property>
</Properties>
</file>