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58" r:id="rId4"/>
    <p:sldId id="259" r:id="rId5"/>
    <p:sldId id="260" r:id="rId6"/>
    <p:sldId id="261" r:id="rId7"/>
    <p:sldId id="263" r:id="rId8"/>
    <p:sldId id="264"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31AD7D-4372-82DD-8F33-D3B17FB2C494}" v="1" dt="2021-08-06T08:55:00.342"/>
    <p1510:client id="{8C1FFE23-769E-45A9-9687-909EE13CF62C}" v="1030" dt="2021-08-06T09:24:11.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4" autoAdjust="0"/>
    <p:restoredTop sz="94660"/>
  </p:normalViewPr>
  <p:slideViewPr>
    <p:cSldViewPr snapToGrid="0">
      <p:cViewPr varScale="1">
        <p:scale>
          <a:sx n="101" d="100"/>
          <a:sy n="101"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änninen Sara" userId="S::sara.hanninen.student@edukouvola.fi::50fca481-1a50-4e41-a0cf-17cd466ff297" providerId="AD" clId="Web-{7631AD7D-4372-82DD-8F33-D3B17FB2C494}"/>
    <pc:docChg chg="addSld">
      <pc:chgData name="Hänninen Sara" userId="S::sara.hanninen.student@edukouvola.fi::50fca481-1a50-4e41-a0cf-17cd466ff297" providerId="AD" clId="Web-{7631AD7D-4372-82DD-8F33-D3B17FB2C494}" dt="2021-08-06T08:55:00.342" v="0"/>
      <pc:docMkLst>
        <pc:docMk/>
      </pc:docMkLst>
      <pc:sldChg chg="new">
        <pc:chgData name="Hänninen Sara" userId="S::sara.hanninen.student@edukouvola.fi::50fca481-1a50-4e41-a0cf-17cd466ff297" providerId="AD" clId="Web-{7631AD7D-4372-82DD-8F33-D3B17FB2C494}" dt="2021-08-06T08:55:00.342" v="0"/>
        <pc:sldMkLst>
          <pc:docMk/>
          <pc:sldMk cId="204200295" sldId="264"/>
        </pc:sldMkLst>
      </pc:sldChg>
    </pc:docChg>
  </pc:docChgLst>
  <pc:docChgLst>
    <pc:chgData name="Hermunen Annika" userId="S::annika.tiihonen.student@ksao.fi::cbbd5472-19e6-4508-8b4b-aeebf301a225" providerId="AD" clId="Web-{8C1FFE23-769E-45A9-9687-909EE13CF62C}"/>
    <pc:docChg chg="addSld delSld modSld">
      <pc:chgData name="Hermunen Annika" userId="S::annika.tiihonen.student@ksao.fi::cbbd5472-19e6-4508-8b4b-aeebf301a225" providerId="AD" clId="Web-{8C1FFE23-769E-45A9-9687-909EE13CF62C}" dt="2021-08-06T09:24:17.091" v="565"/>
      <pc:docMkLst>
        <pc:docMk/>
      </pc:docMkLst>
      <pc:sldChg chg="addSp modSp mod setBg addAnim setClrOvrMap">
        <pc:chgData name="Hermunen Annika" userId="S::annika.tiihonen.student@ksao.fi::cbbd5472-19e6-4508-8b4b-aeebf301a225" providerId="AD" clId="Web-{8C1FFE23-769E-45A9-9687-909EE13CF62C}" dt="2021-08-06T09:14:36.437" v="384" actId="20577"/>
        <pc:sldMkLst>
          <pc:docMk/>
          <pc:sldMk cId="128632686" sldId="256"/>
        </pc:sldMkLst>
        <pc:spChg chg="mod">
          <ac:chgData name="Hermunen Annika" userId="S::annika.tiihonen.student@ksao.fi::cbbd5472-19e6-4508-8b4b-aeebf301a225" providerId="AD" clId="Web-{8C1FFE23-769E-45A9-9687-909EE13CF62C}" dt="2021-08-06T09:13:36.123" v="379" actId="20577"/>
          <ac:spMkLst>
            <pc:docMk/>
            <pc:sldMk cId="128632686" sldId="256"/>
            <ac:spMk id="2" creationId="{00000000-0000-0000-0000-000000000000}"/>
          </ac:spMkLst>
        </pc:spChg>
        <pc:spChg chg="mod">
          <ac:chgData name="Hermunen Annika" userId="S::annika.tiihonen.student@ksao.fi::cbbd5472-19e6-4508-8b4b-aeebf301a225" providerId="AD" clId="Web-{8C1FFE23-769E-45A9-9687-909EE13CF62C}" dt="2021-08-06T09:14:36.437" v="384" actId="20577"/>
          <ac:spMkLst>
            <pc:docMk/>
            <pc:sldMk cId="128632686" sldId="256"/>
            <ac:spMk id="3" creationId="{00000000-0000-0000-0000-000000000000}"/>
          </ac:spMkLst>
        </pc:spChg>
        <pc:spChg chg="add">
          <ac:chgData name="Hermunen Annika" userId="S::annika.tiihonen.student@ksao.fi::cbbd5472-19e6-4508-8b4b-aeebf301a225" providerId="AD" clId="Web-{8C1FFE23-769E-45A9-9687-909EE13CF62C}" dt="2021-08-06T06:29:06.464" v="100"/>
          <ac:spMkLst>
            <pc:docMk/>
            <pc:sldMk cId="128632686" sldId="256"/>
            <ac:spMk id="8" creationId="{1C69834E-5EEE-4D61-833E-04928896454C}"/>
          </ac:spMkLst>
        </pc:spChg>
        <pc:spChg chg="add">
          <ac:chgData name="Hermunen Annika" userId="S::annika.tiihonen.student@ksao.fi::cbbd5472-19e6-4508-8b4b-aeebf301a225" providerId="AD" clId="Web-{8C1FFE23-769E-45A9-9687-909EE13CF62C}" dt="2021-08-06T06:29:06.464" v="100"/>
          <ac:spMkLst>
            <pc:docMk/>
            <pc:sldMk cId="128632686" sldId="256"/>
            <ac:spMk id="10" creationId="{58E5D9BA-46E7-4BFA-9C74-75495BF6F54D}"/>
          </ac:spMkLst>
        </pc:spChg>
        <pc:spChg chg="add">
          <ac:chgData name="Hermunen Annika" userId="S::annika.tiihonen.student@ksao.fi::cbbd5472-19e6-4508-8b4b-aeebf301a225" providerId="AD" clId="Web-{8C1FFE23-769E-45A9-9687-909EE13CF62C}" dt="2021-08-06T06:29:06.464" v="100"/>
          <ac:spMkLst>
            <pc:docMk/>
            <pc:sldMk cId="128632686" sldId="256"/>
            <ac:spMk id="12" creationId="{5B033D76-5800-44B6-AFE9-EE2106935115}"/>
          </ac:spMkLst>
        </pc:spChg>
        <pc:spChg chg="add">
          <ac:chgData name="Hermunen Annika" userId="S::annika.tiihonen.student@ksao.fi::cbbd5472-19e6-4508-8b4b-aeebf301a225" providerId="AD" clId="Web-{8C1FFE23-769E-45A9-9687-909EE13CF62C}" dt="2021-08-06T06:29:06.464" v="100"/>
          <ac:spMkLst>
            <pc:docMk/>
            <pc:sldMk cId="128632686" sldId="256"/>
            <ac:spMk id="14" creationId="{522D6F85-FFBA-4F81-AEE5-AAA17CB7AA98}"/>
          </ac:spMkLst>
        </pc:spChg>
        <pc:spChg chg="add">
          <ac:chgData name="Hermunen Annika" userId="S::annika.tiihonen.student@ksao.fi::cbbd5472-19e6-4508-8b4b-aeebf301a225" providerId="AD" clId="Web-{8C1FFE23-769E-45A9-9687-909EE13CF62C}" dt="2021-08-06T06:29:06.464" v="100"/>
          <ac:spMkLst>
            <pc:docMk/>
            <pc:sldMk cId="128632686" sldId="256"/>
            <ac:spMk id="16" creationId="{13B31514-E6DF-4357-9EEA-EFB7983080DA}"/>
          </ac:spMkLst>
        </pc:spChg>
        <pc:picChg chg="add">
          <ac:chgData name="Hermunen Annika" userId="S::annika.tiihonen.student@ksao.fi::cbbd5472-19e6-4508-8b4b-aeebf301a225" providerId="AD" clId="Web-{8C1FFE23-769E-45A9-9687-909EE13CF62C}" dt="2021-08-06T06:29:06.464" v="100"/>
          <ac:picMkLst>
            <pc:docMk/>
            <pc:sldMk cId="128632686" sldId="256"/>
            <ac:picMk id="18" creationId="{4C401D57-600A-4C91-AC9A-14CA1ED6F7D8}"/>
          </ac:picMkLst>
        </pc:picChg>
        <pc:cxnChg chg="add">
          <ac:chgData name="Hermunen Annika" userId="S::annika.tiihonen.student@ksao.fi::cbbd5472-19e6-4508-8b4b-aeebf301a225" providerId="AD" clId="Web-{8C1FFE23-769E-45A9-9687-909EE13CF62C}" dt="2021-08-06T06:29:06.464" v="100"/>
          <ac:cxnSpMkLst>
            <pc:docMk/>
            <pc:sldMk cId="128632686" sldId="256"/>
            <ac:cxnSpMk id="20" creationId="{412BDC66-00FA-4A3F-9BC7-BE05FF7705F8}"/>
          </ac:cxnSpMkLst>
        </pc:cxnChg>
      </pc:sldChg>
      <pc:sldChg chg="new del">
        <pc:chgData name="Hermunen Annika" userId="S::annika.tiihonen.student@ksao.fi::cbbd5472-19e6-4508-8b4b-aeebf301a225" providerId="AD" clId="Web-{8C1FFE23-769E-45A9-9687-909EE13CF62C}" dt="2021-08-06T06:27:04.679" v="66"/>
        <pc:sldMkLst>
          <pc:docMk/>
          <pc:sldMk cId="872371822" sldId="257"/>
        </pc:sldMkLst>
      </pc:sldChg>
      <pc:sldChg chg="addSp delSp modSp new mod setBg setClrOvrMap">
        <pc:chgData name="Hermunen Annika" userId="S::annika.tiihonen.student@ksao.fi::cbbd5472-19e6-4508-8b4b-aeebf301a225" providerId="AD" clId="Web-{8C1FFE23-769E-45A9-9687-909EE13CF62C}" dt="2021-08-06T07:18:07.684" v="252" actId="20577"/>
        <pc:sldMkLst>
          <pc:docMk/>
          <pc:sldMk cId="3391910462" sldId="258"/>
        </pc:sldMkLst>
        <pc:spChg chg="mod">
          <ac:chgData name="Hermunen Annika" userId="S::annika.tiihonen.student@ksao.fi::cbbd5472-19e6-4508-8b4b-aeebf301a225" providerId="AD" clId="Web-{8C1FFE23-769E-45A9-9687-909EE13CF62C}" dt="2021-08-06T07:17:56.059" v="250"/>
          <ac:spMkLst>
            <pc:docMk/>
            <pc:sldMk cId="3391910462" sldId="258"/>
            <ac:spMk id="2" creationId="{6DAD830C-3B88-46D6-B3B2-9B9CD842F8E1}"/>
          </ac:spMkLst>
        </pc:spChg>
        <pc:spChg chg="mod">
          <ac:chgData name="Hermunen Annika" userId="S::annika.tiihonen.student@ksao.fi::cbbd5472-19e6-4508-8b4b-aeebf301a225" providerId="AD" clId="Web-{8C1FFE23-769E-45A9-9687-909EE13CF62C}" dt="2021-08-06T07:18:07.684" v="252" actId="20577"/>
          <ac:spMkLst>
            <pc:docMk/>
            <pc:sldMk cId="3391910462" sldId="258"/>
            <ac:spMk id="3" creationId="{0F23EE06-D62C-41AB-8227-6089FC8ABF6A}"/>
          </ac:spMkLst>
        </pc:spChg>
        <pc:spChg chg="add del">
          <ac:chgData name="Hermunen Annika" userId="S::annika.tiihonen.student@ksao.fi::cbbd5472-19e6-4508-8b4b-aeebf301a225" providerId="AD" clId="Web-{8C1FFE23-769E-45A9-9687-909EE13CF62C}" dt="2021-08-06T07:17:56.059" v="250"/>
          <ac:spMkLst>
            <pc:docMk/>
            <pc:sldMk cId="3391910462" sldId="258"/>
            <ac:spMk id="8" creationId="{54F891EB-ED45-44C3-95D6-FFB2EC07FA10}"/>
          </ac:spMkLst>
        </pc:spChg>
        <pc:spChg chg="add del">
          <ac:chgData name="Hermunen Annika" userId="S::annika.tiihonen.student@ksao.fi::cbbd5472-19e6-4508-8b4b-aeebf301a225" providerId="AD" clId="Web-{8C1FFE23-769E-45A9-9687-909EE13CF62C}" dt="2021-08-06T07:17:56.059" v="250"/>
          <ac:spMkLst>
            <pc:docMk/>
            <pc:sldMk cId="3391910462" sldId="258"/>
            <ac:spMk id="10" creationId="{2EA385B8-7C85-4CE0-AE3A-00EB627B3443}"/>
          </ac:spMkLst>
        </pc:spChg>
        <pc:grpChg chg="add">
          <ac:chgData name="Hermunen Annika" userId="S::annika.tiihonen.student@ksao.fi::cbbd5472-19e6-4508-8b4b-aeebf301a225" providerId="AD" clId="Web-{8C1FFE23-769E-45A9-9687-909EE13CF62C}" dt="2021-08-06T07:17:56.059" v="250"/>
          <ac:grpSpMkLst>
            <pc:docMk/>
            <pc:sldMk cId="3391910462" sldId="258"/>
            <ac:grpSpMk id="19" creationId="{93401815-9C3D-43EE-B4E4-2504090CEF01}"/>
          </ac:grpSpMkLst>
        </pc:grpChg>
        <pc:picChg chg="add mod">
          <ac:chgData name="Hermunen Annika" userId="S::annika.tiihonen.student@ksao.fi::cbbd5472-19e6-4508-8b4b-aeebf301a225" providerId="AD" clId="Web-{8C1FFE23-769E-45A9-9687-909EE13CF62C}" dt="2021-08-06T07:17:56.059" v="250"/>
          <ac:picMkLst>
            <pc:docMk/>
            <pc:sldMk cId="3391910462" sldId="258"/>
            <ac:picMk id="4" creationId="{431C80AC-7860-4D4C-9661-D2C7C7345FA0}"/>
          </ac:picMkLst>
        </pc:picChg>
        <pc:picChg chg="add del">
          <ac:chgData name="Hermunen Annika" userId="S::annika.tiihonen.student@ksao.fi::cbbd5472-19e6-4508-8b4b-aeebf301a225" providerId="AD" clId="Web-{8C1FFE23-769E-45A9-9687-909EE13CF62C}" dt="2021-08-06T07:17:56.059" v="250"/>
          <ac:picMkLst>
            <pc:docMk/>
            <pc:sldMk cId="3391910462" sldId="258"/>
            <ac:picMk id="14" creationId="{DCC0100C-A457-45B1-8A8B-8740F43EC158}"/>
          </ac:picMkLst>
        </pc:picChg>
        <pc:cxnChg chg="add del">
          <ac:chgData name="Hermunen Annika" userId="S::annika.tiihonen.student@ksao.fi::cbbd5472-19e6-4508-8b4b-aeebf301a225" providerId="AD" clId="Web-{8C1FFE23-769E-45A9-9687-909EE13CF62C}" dt="2021-08-06T07:17:56.059" v="250"/>
          <ac:cxnSpMkLst>
            <pc:docMk/>
            <pc:sldMk cId="3391910462" sldId="258"/>
            <ac:cxnSpMk id="12" creationId="{19AF263B-E208-40DF-A182-5193478DCFA4}"/>
          </ac:cxnSpMkLst>
        </pc:cxnChg>
      </pc:sldChg>
      <pc:sldChg chg="addSp delSp modSp new mod setBg setClrOvrMap">
        <pc:chgData name="Hermunen Annika" userId="S::annika.tiihonen.student@ksao.fi::cbbd5472-19e6-4508-8b4b-aeebf301a225" providerId="AD" clId="Web-{8C1FFE23-769E-45A9-9687-909EE13CF62C}" dt="2021-08-06T07:18:52.873" v="254"/>
        <pc:sldMkLst>
          <pc:docMk/>
          <pc:sldMk cId="3397303235" sldId="259"/>
        </pc:sldMkLst>
        <pc:spChg chg="mod">
          <ac:chgData name="Hermunen Annika" userId="S::annika.tiihonen.student@ksao.fi::cbbd5472-19e6-4508-8b4b-aeebf301a225" providerId="AD" clId="Web-{8C1FFE23-769E-45A9-9687-909EE13CF62C}" dt="2021-08-06T07:18:52.873" v="254"/>
          <ac:spMkLst>
            <pc:docMk/>
            <pc:sldMk cId="3397303235" sldId="259"/>
            <ac:spMk id="2" creationId="{E75C576B-26A7-4122-8061-696EFCFB65FB}"/>
          </ac:spMkLst>
        </pc:spChg>
        <pc:spChg chg="mod">
          <ac:chgData name="Hermunen Annika" userId="S::annika.tiihonen.student@ksao.fi::cbbd5472-19e6-4508-8b4b-aeebf301a225" providerId="AD" clId="Web-{8C1FFE23-769E-45A9-9687-909EE13CF62C}" dt="2021-08-06T07:18:52.873" v="254"/>
          <ac:spMkLst>
            <pc:docMk/>
            <pc:sldMk cId="3397303235" sldId="259"/>
            <ac:spMk id="3" creationId="{6C282596-0BF1-4BE1-91BC-82D78D1B6606}"/>
          </ac:spMkLst>
        </pc:spChg>
        <pc:spChg chg="add del">
          <ac:chgData name="Hermunen Annika" userId="S::annika.tiihonen.student@ksao.fi::cbbd5472-19e6-4508-8b4b-aeebf301a225" providerId="AD" clId="Web-{8C1FFE23-769E-45A9-9687-909EE13CF62C}" dt="2021-08-06T07:18:52.873" v="254"/>
          <ac:spMkLst>
            <pc:docMk/>
            <pc:sldMk cId="3397303235" sldId="259"/>
            <ac:spMk id="8" creationId="{54F891EB-ED45-44C3-95D6-FFB2EC07FA10}"/>
          </ac:spMkLst>
        </pc:spChg>
        <pc:spChg chg="add del">
          <ac:chgData name="Hermunen Annika" userId="S::annika.tiihonen.student@ksao.fi::cbbd5472-19e6-4508-8b4b-aeebf301a225" providerId="AD" clId="Web-{8C1FFE23-769E-45A9-9687-909EE13CF62C}" dt="2021-08-06T07:18:52.873" v="254"/>
          <ac:spMkLst>
            <pc:docMk/>
            <pc:sldMk cId="3397303235" sldId="259"/>
            <ac:spMk id="10" creationId="{2EA385B8-7C85-4CE0-AE3A-00EB627B3443}"/>
          </ac:spMkLst>
        </pc:spChg>
        <pc:spChg chg="add">
          <ac:chgData name="Hermunen Annika" userId="S::annika.tiihonen.student@ksao.fi::cbbd5472-19e6-4508-8b4b-aeebf301a225" providerId="AD" clId="Web-{8C1FFE23-769E-45A9-9687-909EE13CF62C}" dt="2021-08-06T07:18:52.873" v="254"/>
          <ac:spMkLst>
            <pc:docMk/>
            <pc:sldMk cId="3397303235" sldId="259"/>
            <ac:spMk id="19" creationId="{F2AF0D79-4A1A-4F27-B9F0-CF252C4AC91C}"/>
          </ac:spMkLst>
        </pc:spChg>
        <pc:picChg chg="add mod ord">
          <ac:chgData name="Hermunen Annika" userId="S::annika.tiihonen.student@ksao.fi::cbbd5472-19e6-4508-8b4b-aeebf301a225" providerId="AD" clId="Web-{8C1FFE23-769E-45A9-9687-909EE13CF62C}" dt="2021-08-06T07:18:52.873" v="254"/>
          <ac:picMkLst>
            <pc:docMk/>
            <pc:sldMk cId="3397303235" sldId="259"/>
            <ac:picMk id="4" creationId="{AE10D67E-695C-4741-8250-9EAC41B1B62A}"/>
          </ac:picMkLst>
        </pc:picChg>
        <pc:picChg chg="add del">
          <ac:chgData name="Hermunen Annika" userId="S::annika.tiihonen.student@ksao.fi::cbbd5472-19e6-4508-8b4b-aeebf301a225" providerId="AD" clId="Web-{8C1FFE23-769E-45A9-9687-909EE13CF62C}" dt="2021-08-06T07:18:52.873" v="254"/>
          <ac:picMkLst>
            <pc:docMk/>
            <pc:sldMk cId="3397303235" sldId="259"/>
            <ac:picMk id="14" creationId="{DCC0100C-A457-45B1-8A8B-8740F43EC158}"/>
          </ac:picMkLst>
        </pc:picChg>
        <pc:cxnChg chg="add del">
          <ac:chgData name="Hermunen Annika" userId="S::annika.tiihonen.student@ksao.fi::cbbd5472-19e6-4508-8b4b-aeebf301a225" providerId="AD" clId="Web-{8C1FFE23-769E-45A9-9687-909EE13CF62C}" dt="2021-08-06T07:18:52.873" v="254"/>
          <ac:cxnSpMkLst>
            <pc:docMk/>
            <pc:sldMk cId="3397303235" sldId="259"/>
            <ac:cxnSpMk id="12" creationId="{19AF263B-E208-40DF-A182-5193478DCFA4}"/>
          </ac:cxnSpMkLst>
        </pc:cxnChg>
        <pc:cxnChg chg="add">
          <ac:chgData name="Hermunen Annika" userId="S::annika.tiihonen.student@ksao.fi::cbbd5472-19e6-4508-8b4b-aeebf301a225" providerId="AD" clId="Web-{8C1FFE23-769E-45A9-9687-909EE13CF62C}" dt="2021-08-06T07:18:52.873" v="254"/>
          <ac:cxnSpMkLst>
            <pc:docMk/>
            <pc:sldMk cId="3397303235" sldId="259"/>
            <ac:cxnSpMk id="21" creationId="{8E83266B-97F8-4AB9-818F-3A70E8D8580D}"/>
          </ac:cxnSpMkLst>
        </pc:cxnChg>
      </pc:sldChg>
      <pc:sldChg chg="addSp delSp modSp new mod setBg setClrOvrMap">
        <pc:chgData name="Hermunen Annika" userId="S::annika.tiihonen.student@ksao.fi::cbbd5472-19e6-4508-8b4b-aeebf301a225" providerId="AD" clId="Web-{8C1FFE23-769E-45A9-9687-909EE13CF62C}" dt="2021-08-06T07:43:15.050" v="354" actId="1076"/>
        <pc:sldMkLst>
          <pc:docMk/>
          <pc:sldMk cId="1964639823" sldId="260"/>
        </pc:sldMkLst>
        <pc:spChg chg="mod ord">
          <ac:chgData name="Hermunen Annika" userId="S::annika.tiihonen.student@ksao.fi::cbbd5472-19e6-4508-8b4b-aeebf301a225" providerId="AD" clId="Web-{8C1FFE23-769E-45A9-9687-909EE13CF62C}" dt="2021-08-06T07:41:25.203" v="338"/>
          <ac:spMkLst>
            <pc:docMk/>
            <pc:sldMk cId="1964639823" sldId="260"/>
            <ac:spMk id="2" creationId="{90BF9526-1EB9-4FB3-8863-8E6D0AA8D4A1}"/>
          </ac:spMkLst>
        </pc:spChg>
        <pc:spChg chg="add del mod ord">
          <ac:chgData name="Hermunen Annika" userId="S::annika.tiihonen.student@ksao.fi::cbbd5472-19e6-4508-8b4b-aeebf301a225" providerId="AD" clId="Web-{8C1FFE23-769E-45A9-9687-909EE13CF62C}" dt="2021-08-06T07:24:25.412" v="285"/>
          <ac:spMkLst>
            <pc:docMk/>
            <pc:sldMk cId="1964639823" sldId="260"/>
            <ac:spMk id="3" creationId="{01D612D4-8BE8-42A5-800E-78868AB93D68}"/>
          </ac:spMkLst>
        </pc:spChg>
        <pc:spChg chg="add del">
          <ac:chgData name="Hermunen Annika" userId="S::annika.tiihonen.student@ksao.fi::cbbd5472-19e6-4508-8b4b-aeebf301a225" providerId="AD" clId="Web-{8C1FFE23-769E-45A9-9687-909EE13CF62C}" dt="2021-08-06T07:20:01.296" v="264"/>
          <ac:spMkLst>
            <pc:docMk/>
            <pc:sldMk cId="1964639823" sldId="260"/>
            <ac:spMk id="8" creationId="{54F891EB-ED45-44C3-95D6-FFB2EC07FA10}"/>
          </ac:spMkLst>
        </pc:spChg>
        <pc:spChg chg="add del">
          <ac:chgData name="Hermunen Annika" userId="S::annika.tiihonen.student@ksao.fi::cbbd5472-19e6-4508-8b4b-aeebf301a225" providerId="AD" clId="Web-{8C1FFE23-769E-45A9-9687-909EE13CF62C}" dt="2021-08-06T07:20:01.296" v="264"/>
          <ac:spMkLst>
            <pc:docMk/>
            <pc:sldMk cId="1964639823" sldId="260"/>
            <ac:spMk id="10" creationId="{2EA385B8-7C85-4CE0-AE3A-00EB627B3443}"/>
          </ac:spMkLst>
        </pc:spChg>
        <pc:spChg chg="add del">
          <ac:chgData name="Hermunen Annika" userId="S::annika.tiihonen.student@ksao.fi::cbbd5472-19e6-4508-8b4b-aeebf301a225" providerId="AD" clId="Web-{8C1FFE23-769E-45A9-9687-909EE13CF62C}" dt="2021-08-06T07:19:46.452" v="259"/>
          <ac:spMkLst>
            <pc:docMk/>
            <pc:sldMk cId="1964639823" sldId="260"/>
            <ac:spMk id="16" creationId="{C6870151-9189-4C3A-8379-EF3D95827A0A}"/>
          </ac:spMkLst>
        </pc:spChg>
        <pc:spChg chg="add del">
          <ac:chgData name="Hermunen Annika" userId="S::annika.tiihonen.student@ksao.fi::cbbd5472-19e6-4508-8b4b-aeebf301a225" providerId="AD" clId="Web-{8C1FFE23-769E-45A9-9687-909EE13CF62C}" dt="2021-08-06T07:19:50.999" v="261"/>
          <ac:spMkLst>
            <pc:docMk/>
            <pc:sldMk cId="1964639823" sldId="260"/>
            <ac:spMk id="17" creationId="{C6870151-9189-4C3A-8379-EF3D95827A0A}"/>
          </ac:spMkLst>
        </pc:spChg>
        <pc:spChg chg="add del">
          <ac:chgData name="Hermunen Annika" userId="S::annika.tiihonen.student@ksao.fi::cbbd5472-19e6-4508-8b4b-aeebf301a225" providerId="AD" clId="Web-{8C1FFE23-769E-45A9-9687-909EE13CF62C}" dt="2021-08-06T07:19:50.999" v="261"/>
          <ac:spMkLst>
            <pc:docMk/>
            <pc:sldMk cId="1964639823" sldId="260"/>
            <ac:spMk id="18" creationId="{123EA69C-102A-4DD0-9547-05DCD271D159}"/>
          </ac:spMkLst>
        </pc:spChg>
        <pc:spChg chg="add del">
          <ac:chgData name="Hermunen Annika" userId="S::annika.tiihonen.student@ksao.fi::cbbd5472-19e6-4508-8b4b-aeebf301a225" providerId="AD" clId="Web-{8C1FFE23-769E-45A9-9687-909EE13CF62C}" dt="2021-08-06T07:19:50.999" v="261"/>
          <ac:spMkLst>
            <pc:docMk/>
            <pc:sldMk cId="1964639823" sldId="260"/>
            <ac:spMk id="20" creationId="{6A862265-5CA3-4C40-8582-7534C3B03C2A}"/>
          </ac:spMkLst>
        </pc:spChg>
        <pc:spChg chg="add del">
          <ac:chgData name="Hermunen Annika" userId="S::annika.tiihonen.student@ksao.fi::cbbd5472-19e6-4508-8b4b-aeebf301a225" providerId="AD" clId="Web-{8C1FFE23-769E-45A9-9687-909EE13CF62C}" dt="2021-08-06T07:19:46.452" v="259"/>
          <ac:spMkLst>
            <pc:docMk/>
            <pc:sldMk cId="1964639823" sldId="260"/>
            <ac:spMk id="21" creationId="{123EA69C-102A-4DD0-9547-05DCD271D159}"/>
          </ac:spMkLst>
        </pc:spChg>
        <pc:spChg chg="add del">
          <ac:chgData name="Hermunen Annika" userId="S::annika.tiihonen.student@ksao.fi::cbbd5472-19e6-4508-8b4b-aeebf301a225" providerId="AD" clId="Web-{8C1FFE23-769E-45A9-9687-909EE13CF62C}" dt="2021-08-06T07:19:50.999" v="261"/>
          <ac:spMkLst>
            <pc:docMk/>
            <pc:sldMk cId="1964639823" sldId="260"/>
            <ac:spMk id="22" creationId="{600EF80B-0391-4082-9AF5-F15B091B4CE9}"/>
          </ac:spMkLst>
        </pc:spChg>
        <pc:spChg chg="add del">
          <ac:chgData name="Hermunen Annika" userId="S::annika.tiihonen.student@ksao.fi::cbbd5472-19e6-4508-8b4b-aeebf301a225" providerId="AD" clId="Web-{8C1FFE23-769E-45A9-9687-909EE13CF62C}" dt="2021-08-06T07:19:46.452" v="259"/>
          <ac:spMkLst>
            <pc:docMk/>
            <pc:sldMk cId="1964639823" sldId="260"/>
            <ac:spMk id="23" creationId="{6A862265-5CA3-4C40-8582-7534C3B03C2A}"/>
          </ac:spMkLst>
        </pc:spChg>
        <pc:spChg chg="add del">
          <ac:chgData name="Hermunen Annika" userId="S::annika.tiihonen.student@ksao.fi::cbbd5472-19e6-4508-8b4b-aeebf301a225" providerId="AD" clId="Web-{8C1FFE23-769E-45A9-9687-909EE13CF62C}" dt="2021-08-06T07:19:46.452" v="259"/>
          <ac:spMkLst>
            <pc:docMk/>
            <pc:sldMk cId="1964639823" sldId="260"/>
            <ac:spMk id="25" creationId="{600EF80B-0391-4082-9AF5-F15B091B4CE9}"/>
          </ac:spMkLst>
        </pc:spChg>
        <pc:spChg chg="add del">
          <ac:chgData name="Hermunen Annika" userId="S::annika.tiihonen.student@ksao.fi::cbbd5472-19e6-4508-8b4b-aeebf301a225" providerId="AD" clId="Web-{8C1FFE23-769E-45A9-9687-909EE13CF62C}" dt="2021-08-06T07:19:50.999" v="261"/>
          <ac:spMkLst>
            <pc:docMk/>
            <pc:sldMk cId="1964639823" sldId="260"/>
            <ac:spMk id="26" creationId="{3FBF03E8-C602-4192-9C52-F84B29FDCC88}"/>
          </ac:spMkLst>
        </pc:spChg>
        <pc:spChg chg="add del">
          <ac:chgData name="Hermunen Annika" userId="S::annika.tiihonen.student@ksao.fi::cbbd5472-19e6-4508-8b4b-aeebf301a225" providerId="AD" clId="Web-{8C1FFE23-769E-45A9-9687-909EE13CF62C}" dt="2021-08-06T07:20:01.265" v="263"/>
          <ac:spMkLst>
            <pc:docMk/>
            <pc:sldMk cId="1964639823" sldId="260"/>
            <ac:spMk id="28" creationId="{35C3D674-3D59-4E93-80CA-0C0A9095E816}"/>
          </ac:spMkLst>
        </pc:spChg>
        <pc:spChg chg="add del">
          <ac:chgData name="Hermunen Annika" userId="S::annika.tiihonen.student@ksao.fi::cbbd5472-19e6-4508-8b4b-aeebf301a225" providerId="AD" clId="Web-{8C1FFE23-769E-45A9-9687-909EE13CF62C}" dt="2021-08-06T07:19:46.452" v="259"/>
          <ac:spMkLst>
            <pc:docMk/>
            <pc:sldMk cId="1964639823" sldId="260"/>
            <ac:spMk id="29" creationId="{3FBF03E8-C602-4192-9C52-F84B29FDCC88}"/>
          </ac:spMkLst>
        </pc:spChg>
        <pc:spChg chg="add del">
          <ac:chgData name="Hermunen Annika" userId="S::annika.tiihonen.student@ksao.fi::cbbd5472-19e6-4508-8b4b-aeebf301a225" providerId="AD" clId="Web-{8C1FFE23-769E-45A9-9687-909EE13CF62C}" dt="2021-08-06T07:20:01.265" v="263"/>
          <ac:spMkLst>
            <pc:docMk/>
            <pc:sldMk cId="1964639823" sldId="260"/>
            <ac:spMk id="31" creationId="{EF2A81E1-BCBE-426B-8C09-33274E69409D}"/>
          </ac:spMkLst>
        </pc:spChg>
        <pc:spChg chg="add del">
          <ac:chgData name="Hermunen Annika" userId="S::annika.tiihonen.student@ksao.fi::cbbd5472-19e6-4508-8b4b-aeebf301a225" providerId="AD" clId="Web-{8C1FFE23-769E-45A9-9687-909EE13CF62C}" dt="2021-08-06T07:21:32.048" v="276"/>
          <ac:spMkLst>
            <pc:docMk/>
            <pc:sldMk cId="1964639823" sldId="260"/>
            <ac:spMk id="34" creationId="{E8E51B09-2B9E-4D82-A5F8-29F85CBE206E}"/>
          </ac:spMkLst>
        </pc:spChg>
        <pc:spChg chg="add del">
          <ac:chgData name="Hermunen Annika" userId="S::annika.tiihonen.student@ksao.fi::cbbd5472-19e6-4508-8b4b-aeebf301a225" providerId="AD" clId="Web-{8C1FFE23-769E-45A9-9687-909EE13CF62C}" dt="2021-08-06T07:21:32.048" v="276"/>
          <ac:spMkLst>
            <pc:docMk/>
            <pc:sldMk cId="1964639823" sldId="260"/>
            <ac:spMk id="35" creationId="{59240118-40F3-4A1C-85DC-4E58525CB6AD}"/>
          </ac:spMkLst>
        </pc:spChg>
        <pc:spChg chg="add del">
          <ac:chgData name="Hermunen Annika" userId="S::annika.tiihonen.student@ksao.fi::cbbd5472-19e6-4508-8b4b-aeebf301a225" providerId="AD" clId="Web-{8C1FFE23-769E-45A9-9687-909EE13CF62C}" dt="2021-08-06T07:22:35.300" v="278"/>
          <ac:spMkLst>
            <pc:docMk/>
            <pc:sldMk cId="1964639823" sldId="260"/>
            <ac:spMk id="46" creationId="{C6870151-9189-4C3A-8379-EF3D95827A0A}"/>
          </ac:spMkLst>
        </pc:spChg>
        <pc:spChg chg="add del">
          <ac:chgData name="Hermunen Annika" userId="S::annika.tiihonen.student@ksao.fi::cbbd5472-19e6-4508-8b4b-aeebf301a225" providerId="AD" clId="Web-{8C1FFE23-769E-45A9-9687-909EE13CF62C}" dt="2021-08-06T07:22:35.300" v="278"/>
          <ac:spMkLst>
            <pc:docMk/>
            <pc:sldMk cId="1964639823" sldId="260"/>
            <ac:spMk id="48" creationId="{123EA69C-102A-4DD0-9547-05DCD271D159}"/>
          </ac:spMkLst>
        </pc:spChg>
        <pc:spChg chg="add del">
          <ac:chgData name="Hermunen Annika" userId="S::annika.tiihonen.student@ksao.fi::cbbd5472-19e6-4508-8b4b-aeebf301a225" providerId="AD" clId="Web-{8C1FFE23-769E-45A9-9687-909EE13CF62C}" dt="2021-08-06T07:22:35.300" v="278"/>
          <ac:spMkLst>
            <pc:docMk/>
            <pc:sldMk cId="1964639823" sldId="260"/>
            <ac:spMk id="50" creationId="{6A862265-5CA3-4C40-8582-7534C3B03C2A}"/>
          </ac:spMkLst>
        </pc:spChg>
        <pc:spChg chg="add del">
          <ac:chgData name="Hermunen Annika" userId="S::annika.tiihonen.student@ksao.fi::cbbd5472-19e6-4508-8b4b-aeebf301a225" providerId="AD" clId="Web-{8C1FFE23-769E-45A9-9687-909EE13CF62C}" dt="2021-08-06T07:22:35.300" v="278"/>
          <ac:spMkLst>
            <pc:docMk/>
            <pc:sldMk cId="1964639823" sldId="260"/>
            <ac:spMk id="52" creationId="{600EF80B-0391-4082-9AF5-F15B091B4CE9}"/>
          </ac:spMkLst>
        </pc:spChg>
        <pc:spChg chg="add del">
          <ac:chgData name="Hermunen Annika" userId="S::annika.tiihonen.student@ksao.fi::cbbd5472-19e6-4508-8b4b-aeebf301a225" providerId="AD" clId="Web-{8C1FFE23-769E-45A9-9687-909EE13CF62C}" dt="2021-08-06T07:22:35.300" v="278"/>
          <ac:spMkLst>
            <pc:docMk/>
            <pc:sldMk cId="1964639823" sldId="260"/>
            <ac:spMk id="56" creationId="{3FBF03E8-C602-4192-9C52-F84B29FDCC88}"/>
          </ac:spMkLst>
        </pc:spChg>
        <pc:spChg chg="add del">
          <ac:chgData name="Hermunen Annika" userId="S::annika.tiihonen.student@ksao.fi::cbbd5472-19e6-4508-8b4b-aeebf301a225" providerId="AD" clId="Web-{8C1FFE23-769E-45A9-9687-909EE13CF62C}" dt="2021-08-06T07:23:43.255" v="280"/>
          <ac:spMkLst>
            <pc:docMk/>
            <pc:sldMk cId="1964639823" sldId="260"/>
            <ac:spMk id="61" creationId="{E20FCAD1-04A9-48A1-B290-9823D28DDE38}"/>
          </ac:spMkLst>
        </pc:spChg>
        <pc:spChg chg="add del">
          <ac:chgData name="Hermunen Annika" userId="S::annika.tiihonen.student@ksao.fi::cbbd5472-19e6-4508-8b4b-aeebf301a225" providerId="AD" clId="Web-{8C1FFE23-769E-45A9-9687-909EE13CF62C}" dt="2021-08-06T07:41:34.172" v="341"/>
          <ac:spMkLst>
            <pc:docMk/>
            <pc:sldMk cId="1964639823" sldId="260"/>
            <ac:spMk id="68" creationId="{303DA342-2A6D-4576-9DEF-3C19B738053D}"/>
          </ac:spMkLst>
        </pc:spChg>
        <pc:spChg chg="add del">
          <ac:chgData name="Hermunen Annika" userId="S::annika.tiihonen.student@ksao.fi::cbbd5472-19e6-4508-8b4b-aeebf301a225" providerId="AD" clId="Web-{8C1FFE23-769E-45A9-9687-909EE13CF62C}" dt="2021-08-06T07:42:11.595" v="346"/>
          <ac:spMkLst>
            <pc:docMk/>
            <pc:sldMk cId="1964639823" sldId="260"/>
            <ac:spMk id="77" creationId="{303DA342-2A6D-4576-9DEF-3C19B738053D}"/>
          </ac:spMkLst>
        </pc:spChg>
        <pc:spChg chg="add del">
          <ac:chgData name="Hermunen Annika" userId="S::annika.tiihonen.student@ksao.fi::cbbd5472-19e6-4508-8b4b-aeebf301a225" providerId="AD" clId="Web-{8C1FFE23-769E-45A9-9687-909EE13CF62C}" dt="2021-08-06T07:41:25.203" v="338"/>
          <ac:spMkLst>
            <pc:docMk/>
            <pc:sldMk cId="1964639823" sldId="260"/>
            <ac:spMk id="80" creationId="{D3356D18-B5E6-44B1-ADBC-7094E0DCCDF2}"/>
          </ac:spMkLst>
        </pc:spChg>
        <pc:spChg chg="add del">
          <ac:chgData name="Hermunen Annika" userId="S::annika.tiihonen.student@ksao.fi::cbbd5472-19e6-4508-8b4b-aeebf301a225" providerId="AD" clId="Web-{8C1FFE23-769E-45A9-9687-909EE13CF62C}" dt="2021-08-06T07:42:45.471" v="351"/>
          <ac:spMkLst>
            <pc:docMk/>
            <pc:sldMk cId="1964639823" sldId="260"/>
            <ac:spMk id="89" creationId="{303DA342-2A6D-4576-9DEF-3C19B738053D}"/>
          </ac:spMkLst>
        </pc:spChg>
        <pc:spChg chg="add">
          <ac:chgData name="Hermunen Annika" userId="S::annika.tiihonen.student@ksao.fi::cbbd5472-19e6-4508-8b4b-aeebf301a225" providerId="AD" clId="Web-{8C1FFE23-769E-45A9-9687-909EE13CF62C}" dt="2021-08-06T07:42:45.471" v="351"/>
          <ac:spMkLst>
            <pc:docMk/>
            <pc:sldMk cId="1964639823" sldId="260"/>
            <ac:spMk id="98" creationId="{303DA342-2A6D-4576-9DEF-3C19B738053D}"/>
          </ac:spMkLst>
        </pc:spChg>
        <pc:grpChg chg="add del">
          <ac:chgData name="Hermunen Annika" userId="S::annika.tiihonen.student@ksao.fi::cbbd5472-19e6-4508-8b4b-aeebf301a225" providerId="AD" clId="Web-{8C1FFE23-769E-45A9-9687-909EE13CF62C}" dt="2021-08-06T07:19:41.686" v="257"/>
          <ac:grpSpMkLst>
            <pc:docMk/>
            <pc:sldMk cId="1964639823" sldId="260"/>
            <ac:grpSpMk id="19" creationId="{93401815-9C3D-43EE-B4E4-2504090CEF01}"/>
          </ac:grpSpMkLst>
        </pc:grpChg>
        <pc:grpChg chg="add del">
          <ac:chgData name="Hermunen Annika" userId="S::annika.tiihonen.student@ksao.fi::cbbd5472-19e6-4508-8b4b-aeebf301a225" providerId="AD" clId="Web-{8C1FFE23-769E-45A9-9687-909EE13CF62C}" dt="2021-08-06T07:21:32.048" v="276"/>
          <ac:grpSpMkLst>
            <pc:docMk/>
            <pc:sldMk cId="1964639823" sldId="260"/>
            <ac:grpSpMk id="36" creationId="{C269951F-7B8C-4336-BC68-9BA9843CEDA1}"/>
          </ac:grpSpMkLst>
        </pc:grpChg>
        <pc:graphicFrameChg chg="add del">
          <ac:chgData name="Hermunen Annika" userId="S::annika.tiihonen.student@ksao.fi::cbbd5472-19e6-4508-8b4b-aeebf301a225" providerId="AD" clId="Web-{8C1FFE23-769E-45A9-9687-909EE13CF62C}" dt="2021-08-06T07:24:25.381" v="284"/>
          <ac:graphicFrameMkLst>
            <pc:docMk/>
            <pc:sldMk cId="1964639823" sldId="260"/>
            <ac:graphicFrameMk id="74" creationId="{A0167084-FEDB-448B-838D-E0214C1630EB}"/>
          </ac:graphicFrameMkLst>
        </pc:graphicFrameChg>
        <pc:graphicFrameChg chg="add mod modGraphic">
          <ac:chgData name="Hermunen Annika" userId="S::annika.tiihonen.student@ksao.fi::cbbd5472-19e6-4508-8b4b-aeebf301a225" providerId="AD" clId="Web-{8C1FFE23-769E-45A9-9687-909EE13CF62C}" dt="2021-08-06T07:43:15.050" v="354" actId="1076"/>
          <ac:graphicFrameMkLst>
            <pc:docMk/>
            <pc:sldMk cId="1964639823" sldId="260"/>
            <ac:graphicFrameMk id="75" creationId="{3EC2D461-2666-4BD4-8A68-84893FE4FFB6}"/>
          </ac:graphicFrameMkLst>
        </pc:graphicFrameChg>
        <pc:picChg chg="add mod ord">
          <ac:chgData name="Hermunen Annika" userId="S::annika.tiihonen.student@ksao.fi::cbbd5472-19e6-4508-8b4b-aeebf301a225" providerId="AD" clId="Web-{8C1FFE23-769E-45A9-9687-909EE13CF62C}" dt="2021-08-06T07:41:25.203" v="338"/>
          <ac:picMkLst>
            <pc:docMk/>
            <pc:sldMk cId="1964639823" sldId="260"/>
            <ac:picMk id="4" creationId="{F092B43B-8F97-42D2-A63E-EDCC2970A589}"/>
          </ac:picMkLst>
        </pc:picChg>
        <pc:picChg chg="add mod ord">
          <ac:chgData name="Hermunen Annika" userId="S::annika.tiihonen.student@ksao.fi::cbbd5472-19e6-4508-8b4b-aeebf301a225" providerId="AD" clId="Web-{8C1FFE23-769E-45A9-9687-909EE13CF62C}" dt="2021-08-06T07:41:25.203" v="338"/>
          <ac:picMkLst>
            <pc:docMk/>
            <pc:sldMk cId="1964639823" sldId="260"/>
            <ac:picMk id="5" creationId="{C5EDEE03-1269-4CDC-A7FE-F8E543A79ED7}"/>
          </ac:picMkLst>
        </pc:picChg>
        <pc:picChg chg="add del">
          <ac:chgData name="Hermunen Annika" userId="S::annika.tiihonen.student@ksao.fi::cbbd5472-19e6-4508-8b4b-aeebf301a225" providerId="AD" clId="Web-{8C1FFE23-769E-45A9-9687-909EE13CF62C}" dt="2021-08-06T07:20:01.296" v="264"/>
          <ac:picMkLst>
            <pc:docMk/>
            <pc:sldMk cId="1964639823" sldId="260"/>
            <ac:picMk id="14" creationId="{DCC0100C-A457-45B1-8A8B-8740F43EC158}"/>
          </ac:picMkLst>
        </pc:picChg>
        <pc:picChg chg="add del">
          <ac:chgData name="Hermunen Annika" userId="S::annika.tiihonen.student@ksao.fi::cbbd5472-19e6-4508-8b4b-aeebf301a225" providerId="AD" clId="Web-{8C1FFE23-769E-45A9-9687-909EE13CF62C}" dt="2021-08-06T07:20:01.265" v="263"/>
          <ac:picMkLst>
            <pc:docMk/>
            <pc:sldMk cId="1964639823" sldId="260"/>
            <ac:picMk id="32" creationId="{39D1DDD4-5BB3-45BA-B9B3-06B62299AD79}"/>
          </ac:picMkLst>
        </pc:picChg>
        <pc:picChg chg="add del">
          <ac:chgData name="Hermunen Annika" userId="S::annika.tiihonen.student@ksao.fi::cbbd5472-19e6-4508-8b4b-aeebf301a225" providerId="AD" clId="Web-{8C1FFE23-769E-45A9-9687-909EE13CF62C}" dt="2021-08-06T07:21:32.048" v="276"/>
          <ac:picMkLst>
            <pc:docMk/>
            <pc:sldMk cId="1964639823" sldId="260"/>
            <ac:picMk id="40" creationId="{DD8AF6BD-5D32-4F8F-98B6-05F8A4390CB7}"/>
          </ac:picMkLst>
        </pc:picChg>
        <pc:cxnChg chg="add del">
          <ac:chgData name="Hermunen Annika" userId="S::annika.tiihonen.student@ksao.fi::cbbd5472-19e6-4508-8b4b-aeebf301a225" providerId="AD" clId="Web-{8C1FFE23-769E-45A9-9687-909EE13CF62C}" dt="2021-08-06T07:20:01.296" v="264"/>
          <ac:cxnSpMkLst>
            <pc:docMk/>
            <pc:sldMk cId="1964639823" sldId="260"/>
            <ac:cxnSpMk id="12" creationId="{19AF263B-E208-40DF-A182-5193478DCFA4}"/>
          </ac:cxnSpMkLst>
        </pc:cxnChg>
        <pc:cxnChg chg="add del">
          <ac:chgData name="Hermunen Annika" userId="S::annika.tiihonen.student@ksao.fi::cbbd5472-19e6-4508-8b4b-aeebf301a225" providerId="AD" clId="Web-{8C1FFE23-769E-45A9-9687-909EE13CF62C}" dt="2021-08-06T07:19:50.999" v="261"/>
          <ac:cxnSpMkLst>
            <pc:docMk/>
            <pc:sldMk cId="1964639823" sldId="260"/>
            <ac:cxnSpMk id="24" creationId="{D33AC32D-5F44-45F7-A0BD-7C11A86BED57}"/>
          </ac:cxnSpMkLst>
        </pc:cxnChg>
        <pc:cxnChg chg="add del">
          <ac:chgData name="Hermunen Annika" userId="S::annika.tiihonen.student@ksao.fi::cbbd5472-19e6-4508-8b4b-aeebf301a225" providerId="AD" clId="Web-{8C1FFE23-769E-45A9-9687-909EE13CF62C}" dt="2021-08-06T07:19:46.452" v="259"/>
          <ac:cxnSpMkLst>
            <pc:docMk/>
            <pc:sldMk cId="1964639823" sldId="260"/>
            <ac:cxnSpMk id="27" creationId="{D33AC32D-5F44-45F7-A0BD-7C11A86BED57}"/>
          </ac:cxnSpMkLst>
        </pc:cxnChg>
        <pc:cxnChg chg="add del">
          <ac:chgData name="Hermunen Annika" userId="S::annika.tiihonen.student@ksao.fi::cbbd5472-19e6-4508-8b4b-aeebf301a225" providerId="AD" clId="Web-{8C1FFE23-769E-45A9-9687-909EE13CF62C}" dt="2021-08-06T07:20:01.265" v="263"/>
          <ac:cxnSpMkLst>
            <pc:docMk/>
            <pc:sldMk cId="1964639823" sldId="260"/>
            <ac:cxnSpMk id="30" creationId="{C884B8F8-FDC9-498B-9960-5D7260AFCB03}"/>
          </ac:cxnSpMkLst>
        </pc:cxnChg>
        <pc:cxnChg chg="add del">
          <ac:chgData name="Hermunen Annika" userId="S::annika.tiihonen.student@ksao.fi::cbbd5472-19e6-4508-8b4b-aeebf301a225" providerId="AD" clId="Web-{8C1FFE23-769E-45A9-9687-909EE13CF62C}" dt="2021-08-06T07:20:01.265" v="263"/>
          <ac:cxnSpMkLst>
            <pc:docMk/>
            <pc:sldMk cId="1964639823" sldId="260"/>
            <ac:cxnSpMk id="33" creationId="{A24DAE64-2302-42EA-8239-F2F0775CA5AD}"/>
          </ac:cxnSpMkLst>
        </pc:cxnChg>
        <pc:cxnChg chg="add del">
          <ac:chgData name="Hermunen Annika" userId="S::annika.tiihonen.student@ksao.fi::cbbd5472-19e6-4508-8b4b-aeebf301a225" providerId="AD" clId="Web-{8C1FFE23-769E-45A9-9687-909EE13CF62C}" dt="2021-08-06T07:21:32.048" v="276"/>
          <ac:cxnSpMkLst>
            <pc:docMk/>
            <pc:sldMk cId="1964639823" sldId="260"/>
            <ac:cxnSpMk id="39" creationId="{A9087EE4-E285-4C8E-AC5F-CAE7D1FDE365}"/>
          </ac:cxnSpMkLst>
        </pc:cxnChg>
        <pc:cxnChg chg="add del">
          <ac:chgData name="Hermunen Annika" userId="S::annika.tiihonen.student@ksao.fi::cbbd5472-19e6-4508-8b4b-aeebf301a225" providerId="AD" clId="Web-{8C1FFE23-769E-45A9-9687-909EE13CF62C}" dt="2021-08-06T07:21:32.048" v="276"/>
          <ac:cxnSpMkLst>
            <pc:docMk/>
            <pc:sldMk cId="1964639823" sldId="260"/>
            <ac:cxnSpMk id="41" creationId="{B47013E4-D33D-425E-B32E-DE7D5CB5F302}"/>
          </ac:cxnSpMkLst>
        </pc:cxnChg>
        <pc:cxnChg chg="add del">
          <ac:chgData name="Hermunen Annika" userId="S::annika.tiihonen.student@ksao.fi::cbbd5472-19e6-4508-8b4b-aeebf301a225" providerId="AD" clId="Web-{8C1FFE23-769E-45A9-9687-909EE13CF62C}" dt="2021-08-06T07:22:35.300" v="278"/>
          <ac:cxnSpMkLst>
            <pc:docMk/>
            <pc:sldMk cId="1964639823" sldId="260"/>
            <ac:cxnSpMk id="54" creationId="{D33AC32D-5F44-45F7-A0BD-7C11A86BED57}"/>
          </ac:cxnSpMkLst>
        </pc:cxnChg>
        <pc:cxnChg chg="add del">
          <ac:chgData name="Hermunen Annika" userId="S::annika.tiihonen.student@ksao.fi::cbbd5472-19e6-4508-8b4b-aeebf301a225" providerId="AD" clId="Web-{8C1FFE23-769E-45A9-9687-909EE13CF62C}" dt="2021-08-06T07:23:43.255" v="280"/>
          <ac:cxnSpMkLst>
            <pc:docMk/>
            <pc:sldMk cId="1964639823" sldId="260"/>
            <ac:cxnSpMk id="63" creationId="{126E153B-A73E-4BA8-8B6E-D0520BCC906A}"/>
          </ac:cxnSpMkLst>
        </pc:cxnChg>
        <pc:cxnChg chg="add del">
          <ac:chgData name="Hermunen Annika" userId="S::annika.tiihonen.student@ksao.fi::cbbd5472-19e6-4508-8b4b-aeebf301a225" providerId="AD" clId="Web-{8C1FFE23-769E-45A9-9687-909EE13CF62C}" dt="2021-08-06T07:41:34.172" v="341"/>
          <ac:cxnSpMkLst>
            <pc:docMk/>
            <pc:sldMk cId="1964639823" sldId="260"/>
            <ac:cxnSpMk id="70" creationId="{1474C9FD-0CEA-490C-9933-BE1004E8A98A}"/>
          </ac:cxnSpMkLst>
        </pc:cxnChg>
        <pc:cxnChg chg="add del">
          <ac:chgData name="Hermunen Annika" userId="S::annika.tiihonen.student@ksao.fi::cbbd5472-19e6-4508-8b4b-aeebf301a225" providerId="AD" clId="Web-{8C1FFE23-769E-45A9-9687-909EE13CF62C}" dt="2021-08-06T07:41:34.172" v="341"/>
          <ac:cxnSpMkLst>
            <pc:docMk/>
            <pc:sldMk cId="1964639823" sldId="260"/>
            <ac:cxnSpMk id="72" creationId="{B300D6F8-BD28-4564-B44F-6E4C05B32967}"/>
          </ac:cxnSpMkLst>
        </pc:cxnChg>
        <pc:cxnChg chg="add del">
          <ac:chgData name="Hermunen Annika" userId="S::annika.tiihonen.student@ksao.fi::cbbd5472-19e6-4508-8b4b-aeebf301a225" providerId="AD" clId="Web-{8C1FFE23-769E-45A9-9687-909EE13CF62C}" dt="2021-08-06T07:42:11.595" v="346"/>
          <ac:cxnSpMkLst>
            <pc:docMk/>
            <pc:sldMk cId="1964639823" sldId="260"/>
            <ac:cxnSpMk id="78" creationId="{1474C9FD-0CEA-490C-9933-BE1004E8A98A}"/>
          </ac:cxnSpMkLst>
        </pc:cxnChg>
        <pc:cxnChg chg="add del">
          <ac:chgData name="Hermunen Annika" userId="S::annika.tiihonen.student@ksao.fi::cbbd5472-19e6-4508-8b4b-aeebf301a225" providerId="AD" clId="Web-{8C1FFE23-769E-45A9-9687-909EE13CF62C}" dt="2021-08-06T07:41:25.203" v="338"/>
          <ac:cxnSpMkLst>
            <pc:docMk/>
            <pc:sldMk cId="1964639823" sldId="260"/>
            <ac:cxnSpMk id="82" creationId="{BE7A374D-06C5-4ECA-9F91-7183DD3D8A82}"/>
          </ac:cxnSpMkLst>
        </pc:cxnChg>
        <pc:cxnChg chg="add del">
          <ac:chgData name="Hermunen Annika" userId="S::annika.tiihonen.student@ksao.fi::cbbd5472-19e6-4508-8b4b-aeebf301a225" providerId="AD" clId="Web-{8C1FFE23-769E-45A9-9687-909EE13CF62C}" dt="2021-08-06T07:42:11.595" v="346"/>
          <ac:cxnSpMkLst>
            <pc:docMk/>
            <pc:sldMk cId="1964639823" sldId="260"/>
            <ac:cxnSpMk id="84" creationId="{B300D6F8-BD28-4564-B44F-6E4C05B32967}"/>
          </ac:cxnSpMkLst>
        </pc:cxnChg>
        <pc:cxnChg chg="add del">
          <ac:chgData name="Hermunen Annika" userId="S::annika.tiihonen.student@ksao.fi::cbbd5472-19e6-4508-8b4b-aeebf301a225" providerId="AD" clId="Web-{8C1FFE23-769E-45A9-9687-909EE13CF62C}" dt="2021-08-06T07:42:45.471" v="351"/>
          <ac:cxnSpMkLst>
            <pc:docMk/>
            <pc:sldMk cId="1964639823" sldId="260"/>
            <ac:cxnSpMk id="91" creationId="{1474C9FD-0CEA-490C-9933-BE1004E8A98A}"/>
          </ac:cxnSpMkLst>
        </pc:cxnChg>
        <pc:cxnChg chg="add del">
          <ac:chgData name="Hermunen Annika" userId="S::annika.tiihonen.student@ksao.fi::cbbd5472-19e6-4508-8b4b-aeebf301a225" providerId="AD" clId="Web-{8C1FFE23-769E-45A9-9687-909EE13CF62C}" dt="2021-08-06T07:42:45.471" v="351"/>
          <ac:cxnSpMkLst>
            <pc:docMk/>
            <pc:sldMk cId="1964639823" sldId="260"/>
            <ac:cxnSpMk id="93" creationId="{B300D6F8-BD28-4564-B44F-6E4C05B32967}"/>
          </ac:cxnSpMkLst>
        </pc:cxnChg>
        <pc:cxnChg chg="add">
          <ac:chgData name="Hermunen Annika" userId="S::annika.tiihonen.student@ksao.fi::cbbd5472-19e6-4508-8b4b-aeebf301a225" providerId="AD" clId="Web-{8C1FFE23-769E-45A9-9687-909EE13CF62C}" dt="2021-08-06T07:42:45.471" v="351"/>
          <ac:cxnSpMkLst>
            <pc:docMk/>
            <pc:sldMk cId="1964639823" sldId="260"/>
            <ac:cxnSpMk id="100" creationId="{1474C9FD-0CEA-490C-9933-BE1004E8A98A}"/>
          </ac:cxnSpMkLst>
        </pc:cxnChg>
        <pc:cxnChg chg="add">
          <ac:chgData name="Hermunen Annika" userId="S::annika.tiihonen.student@ksao.fi::cbbd5472-19e6-4508-8b4b-aeebf301a225" providerId="AD" clId="Web-{8C1FFE23-769E-45A9-9687-909EE13CF62C}" dt="2021-08-06T07:42:45.471" v="351"/>
          <ac:cxnSpMkLst>
            <pc:docMk/>
            <pc:sldMk cId="1964639823" sldId="260"/>
            <ac:cxnSpMk id="102" creationId="{B300D6F8-BD28-4564-B44F-6E4C05B32967}"/>
          </ac:cxnSpMkLst>
        </pc:cxnChg>
      </pc:sldChg>
      <pc:sldChg chg="addSp delSp modSp new mod setBg setClrOvrMap">
        <pc:chgData name="Hermunen Annika" userId="S::annika.tiihonen.student@ksao.fi::cbbd5472-19e6-4508-8b4b-aeebf301a225" providerId="AD" clId="Web-{8C1FFE23-769E-45A9-9687-909EE13CF62C}" dt="2021-08-06T07:27:07.932" v="289"/>
        <pc:sldMkLst>
          <pc:docMk/>
          <pc:sldMk cId="3384330130" sldId="261"/>
        </pc:sldMkLst>
        <pc:spChg chg="mod">
          <ac:chgData name="Hermunen Annika" userId="S::annika.tiihonen.student@ksao.fi::cbbd5472-19e6-4508-8b4b-aeebf301a225" providerId="AD" clId="Web-{8C1FFE23-769E-45A9-9687-909EE13CF62C}" dt="2021-08-06T07:27:07.932" v="289"/>
          <ac:spMkLst>
            <pc:docMk/>
            <pc:sldMk cId="3384330130" sldId="261"/>
            <ac:spMk id="2" creationId="{E37620DC-9322-4BB2-B371-032E782EAA81}"/>
          </ac:spMkLst>
        </pc:spChg>
        <pc:spChg chg="mod">
          <ac:chgData name="Hermunen Annika" userId="S::annika.tiihonen.student@ksao.fi::cbbd5472-19e6-4508-8b4b-aeebf301a225" providerId="AD" clId="Web-{8C1FFE23-769E-45A9-9687-909EE13CF62C}" dt="2021-08-06T07:27:07.932" v="289"/>
          <ac:spMkLst>
            <pc:docMk/>
            <pc:sldMk cId="3384330130" sldId="261"/>
            <ac:spMk id="3" creationId="{02DC9367-8A6C-4733-B1C3-0CDF0F605614}"/>
          </ac:spMkLst>
        </pc:spChg>
        <pc:spChg chg="add del">
          <ac:chgData name="Hermunen Annika" userId="S::annika.tiihonen.student@ksao.fi::cbbd5472-19e6-4508-8b4b-aeebf301a225" providerId="AD" clId="Web-{8C1FFE23-769E-45A9-9687-909EE13CF62C}" dt="2021-08-06T07:27:07.932" v="289"/>
          <ac:spMkLst>
            <pc:docMk/>
            <pc:sldMk cId="3384330130" sldId="261"/>
            <ac:spMk id="8" creationId="{54F891EB-ED45-44C3-95D6-FFB2EC07FA10}"/>
          </ac:spMkLst>
        </pc:spChg>
        <pc:spChg chg="add del">
          <ac:chgData name="Hermunen Annika" userId="S::annika.tiihonen.student@ksao.fi::cbbd5472-19e6-4508-8b4b-aeebf301a225" providerId="AD" clId="Web-{8C1FFE23-769E-45A9-9687-909EE13CF62C}" dt="2021-08-06T07:27:07.932" v="289"/>
          <ac:spMkLst>
            <pc:docMk/>
            <pc:sldMk cId="3384330130" sldId="261"/>
            <ac:spMk id="10" creationId="{2EA385B8-7C85-4CE0-AE3A-00EB627B3443}"/>
          </ac:spMkLst>
        </pc:spChg>
        <pc:spChg chg="add">
          <ac:chgData name="Hermunen Annika" userId="S::annika.tiihonen.student@ksao.fi::cbbd5472-19e6-4508-8b4b-aeebf301a225" providerId="AD" clId="Web-{8C1FFE23-769E-45A9-9687-909EE13CF62C}" dt="2021-08-06T07:27:07.932" v="289"/>
          <ac:spMkLst>
            <pc:docMk/>
            <pc:sldMk cId="3384330130" sldId="261"/>
            <ac:spMk id="16" creationId="{C6870151-9189-4C3A-8379-EF3D95827A0A}"/>
          </ac:spMkLst>
        </pc:spChg>
        <pc:spChg chg="add">
          <ac:chgData name="Hermunen Annika" userId="S::annika.tiihonen.student@ksao.fi::cbbd5472-19e6-4508-8b4b-aeebf301a225" providerId="AD" clId="Web-{8C1FFE23-769E-45A9-9687-909EE13CF62C}" dt="2021-08-06T07:27:07.932" v="289"/>
          <ac:spMkLst>
            <pc:docMk/>
            <pc:sldMk cId="3384330130" sldId="261"/>
            <ac:spMk id="17" creationId="{123EA69C-102A-4DD0-9547-05DCD271D159}"/>
          </ac:spMkLst>
        </pc:spChg>
        <pc:spChg chg="add del">
          <ac:chgData name="Hermunen Annika" userId="S::annika.tiihonen.student@ksao.fi::cbbd5472-19e6-4508-8b4b-aeebf301a225" providerId="AD" clId="Web-{8C1FFE23-769E-45A9-9687-909EE13CF62C}" dt="2021-08-06T07:27:07.510" v="288"/>
          <ac:spMkLst>
            <pc:docMk/>
            <pc:sldMk cId="3384330130" sldId="261"/>
            <ac:spMk id="19" creationId="{F2AF0D79-4A1A-4F27-B9F0-CF252C4AC91C}"/>
          </ac:spMkLst>
        </pc:spChg>
        <pc:spChg chg="add">
          <ac:chgData name="Hermunen Annika" userId="S::annika.tiihonen.student@ksao.fi::cbbd5472-19e6-4508-8b4b-aeebf301a225" providerId="AD" clId="Web-{8C1FFE23-769E-45A9-9687-909EE13CF62C}" dt="2021-08-06T07:27:07.932" v="289"/>
          <ac:spMkLst>
            <pc:docMk/>
            <pc:sldMk cId="3384330130" sldId="261"/>
            <ac:spMk id="23" creationId="{6A862265-5CA3-4C40-8582-7534C3B03C2A}"/>
          </ac:spMkLst>
        </pc:spChg>
        <pc:spChg chg="add">
          <ac:chgData name="Hermunen Annika" userId="S::annika.tiihonen.student@ksao.fi::cbbd5472-19e6-4508-8b4b-aeebf301a225" providerId="AD" clId="Web-{8C1FFE23-769E-45A9-9687-909EE13CF62C}" dt="2021-08-06T07:27:07.932" v="289"/>
          <ac:spMkLst>
            <pc:docMk/>
            <pc:sldMk cId="3384330130" sldId="261"/>
            <ac:spMk id="25" creationId="{600EF80B-0391-4082-9AF5-F15B091B4CE9}"/>
          </ac:spMkLst>
        </pc:spChg>
        <pc:spChg chg="add">
          <ac:chgData name="Hermunen Annika" userId="S::annika.tiihonen.student@ksao.fi::cbbd5472-19e6-4508-8b4b-aeebf301a225" providerId="AD" clId="Web-{8C1FFE23-769E-45A9-9687-909EE13CF62C}" dt="2021-08-06T07:27:07.932" v="289"/>
          <ac:spMkLst>
            <pc:docMk/>
            <pc:sldMk cId="3384330130" sldId="261"/>
            <ac:spMk id="29" creationId="{3FBF03E8-C602-4192-9C52-F84B29FDCC88}"/>
          </ac:spMkLst>
        </pc:spChg>
        <pc:picChg chg="add mod ord">
          <ac:chgData name="Hermunen Annika" userId="S::annika.tiihonen.student@ksao.fi::cbbd5472-19e6-4508-8b4b-aeebf301a225" providerId="AD" clId="Web-{8C1FFE23-769E-45A9-9687-909EE13CF62C}" dt="2021-08-06T07:27:07.932" v="289"/>
          <ac:picMkLst>
            <pc:docMk/>
            <pc:sldMk cId="3384330130" sldId="261"/>
            <ac:picMk id="4" creationId="{9F211974-5080-4B25-99E2-5DF6ABE78D97}"/>
          </ac:picMkLst>
        </pc:picChg>
        <pc:picChg chg="add del">
          <ac:chgData name="Hermunen Annika" userId="S::annika.tiihonen.student@ksao.fi::cbbd5472-19e6-4508-8b4b-aeebf301a225" providerId="AD" clId="Web-{8C1FFE23-769E-45A9-9687-909EE13CF62C}" dt="2021-08-06T07:27:07.932" v="289"/>
          <ac:picMkLst>
            <pc:docMk/>
            <pc:sldMk cId="3384330130" sldId="261"/>
            <ac:picMk id="14" creationId="{DCC0100C-A457-45B1-8A8B-8740F43EC158}"/>
          </ac:picMkLst>
        </pc:picChg>
        <pc:cxnChg chg="add del">
          <ac:chgData name="Hermunen Annika" userId="S::annika.tiihonen.student@ksao.fi::cbbd5472-19e6-4508-8b4b-aeebf301a225" providerId="AD" clId="Web-{8C1FFE23-769E-45A9-9687-909EE13CF62C}" dt="2021-08-06T07:27:07.932" v="289"/>
          <ac:cxnSpMkLst>
            <pc:docMk/>
            <pc:sldMk cId="3384330130" sldId="261"/>
            <ac:cxnSpMk id="12" creationId="{19AF263B-E208-40DF-A182-5193478DCFA4}"/>
          </ac:cxnSpMkLst>
        </pc:cxnChg>
        <pc:cxnChg chg="add del">
          <ac:chgData name="Hermunen Annika" userId="S::annika.tiihonen.student@ksao.fi::cbbd5472-19e6-4508-8b4b-aeebf301a225" providerId="AD" clId="Web-{8C1FFE23-769E-45A9-9687-909EE13CF62C}" dt="2021-08-06T07:27:07.510" v="288"/>
          <ac:cxnSpMkLst>
            <pc:docMk/>
            <pc:sldMk cId="3384330130" sldId="261"/>
            <ac:cxnSpMk id="21" creationId="{8E83266B-97F8-4AB9-818F-3A70E8D8580D}"/>
          </ac:cxnSpMkLst>
        </pc:cxnChg>
        <pc:cxnChg chg="add">
          <ac:chgData name="Hermunen Annika" userId="S::annika.tiihonen.student@ksao.fi::cbbd5472-19e6-4508-8b4b-aeebf301a225" providerId="AD" clId="Web-{8C1FFE23-769E-45A9-9687-909EE13CF62C}" dt="2021-08-06T07:27:07.932" v="289"/>
          <ac:cxnSpMkLst>
            <pc:docMk/>
            <pc:sldMk cId="3384330130" sldId="261"/>
            <ac:cxnSpMk id="27" creationId="{D33AC32D-5F44-45F7-A0BD-7C11A86BED57}"/>
          </ac:cxnSpMkLst>
        </pc:cxnChg>
      </pc:sldChg>
      <pc:sldChg chg="addSp delSp modSp new mod setBg setClrOvrMap">
        <pc:chgData name="Hermunen Annika" userId="S::annika.tiihonen.student@ksao.fi::cbbd5472-19e6-4508-8b4b-aeebf301a225" providerId="AD" clId="Web-{8C1FFE23-769E-45A9-9687-909EE13CF62C}" dt="2021-08-06T07:17:14.136" v="248"/>
        <pc:sldMkLst>
          <pc:docMk/>
          <pc:sldMk cId="2504947751" sldId="262"/>
        </pc:sldMkLst>
        <pc:spChg chg="mod">
          <ac:chgData name="Hermunen Annika" userId="S::annika.tiihonen.student@ksao.fi::cbbd5472-19e6-4508-8b4b-aeebf301a225" providerId="AD" clId="Web-{8C1FFE23-769E-45A9-9687-909EE13CF62C}" dt="2021-08-06T07:17:14.136" v="248"/>
          <ac:spMkLst>
            <pc:docMk/>
            <pc:sldMk cId="2504947751" sldId="262"/>
            <ac:spMk id="2" creationId="{759B7468-856C-4750-8787-DDBCFE459C5D}"/>
          </ac:spMkLst>
        </pc:spChg>
        <pc:spChg chg="mod">
          <ac:chgData name="Hermunen Annika" userId="S::annika.tiihonen.student@ksao.fi::cbbd5472-19e6-4508-8b4b-aeebf301a225" providerId="AD" clId="Web-{8C1FFE23-769E-45A9-9687-909EE13CF62C}" dt="2021-08-06T07:17:14.136" v="248"/>
          <ac:spMkLst>
            <pc:docMk/>
            <pc:sldMk cId="2504947751" sldId="262"/>
            <ac:spMk id="3" creationId="{AB80A5F1-492F-4BDB-958A-DD912450CCD3}"/>
          </ac:spMkLst>
        </pc:spChg>
        <pc:spChg chg="add del">
          <ac:chgData name="Hermunen Annika" userId="S::annika.tiihonen.student@ksao.fi::cbbd5472-19e6-4508-8b4b-aeebf301a225" providerId="AD" clId="Web-{8C1FFE23-769E-45A9-9687-909EE13CF62C}" dt="2021-08-06T07:17:14.136" v="248"/>
          <ac:spMkLst>
            <pc:docMk/>
            <pc:sldMk cId="2504947751" sldId="262"/>
            <ac:spMk id="8" creationId="{54F891EB-ED45-44C3-95D6-FFB2EC07FA10}"/>
          </ac:spMkLst>
        </pc:spChg>
        <pc:spChg chg="add del">
          <ac:chgData name="Hermunen Annika" userId="S::annika.tiihonen.student@ksao.fi::cbbd5472-19e6-4508-8b4b-aeebf301a225" providerId="AD" clId="Web-{8C1FFE23-769E-45A9-9687-909EE13CF62C}" dt="2021-08-06T07:17:14.136" v="248"/>
          <ac:spMkLst>
            <pc:docMk/>
            <pc:sldMk cId="2504947751" sldId="262"/>
            <ac:spMk id="10" creationId="{2EA385B8-7C85-4CE0-AE3A-00EB627B3443}"/>
          </ac:spMkLst>
        </pc:spChg>
        <pc:spChg chg="add">
          <ac:chgData name="Hermunen Annika" userId="S::annika.tiihonen.student@ksao.fi::cbbd5472-19e6-4508-8b4b-aeebf301a225" providerId="AD" clId="Web-{8C1FFE23-769E-45A9-9687-909EE13CF62C}" dt="2021-08-06T07:17:14.136" v="248"/>
          <ac:spMkLst>
            <pc:docMk/>
            <pc:sldMk cId="2504947751" sldId="262"/>
            <ac:spMk id="19" creationId="{368B8211-0B9F-4516-8771-3316E00DB965}"/>
          </ac:spMkLst>
        </pc:spChg>
        <pc:picChg chg="add mod ord">
          <ac:chgData name="Hermunen Annika" userId="S::annika.tiihonen.student@ksao.fi::cbbd5472-19e6-4508-8b4b-aeebf301a225" providerId="AD" clId="Web-{8C1FFE23-769E-45A9-9687-909EE13CF62C}" dt="2021-08-06T07:17:14.136" v="248"/>
          <ac:picMkLst>
            <pc:docMk/>
            <pc:sldMk cId="2504947751" sldId="262"/>
            <ac:picMk id="4" creationId="{258AF0FE-152C-4BDF-AD64-BBC2F3BC287F}"/>
          </ac:picMkLst>
        </pc:picChg>
        <pc:picChg chg="add del">
          <ac:chgData name="Hermunen Annika" userId="S::annika.tiihonen.student@ksao.fi::cbbd5472-19e6-4508-8b4b-aeebf301a225" providerId="AD" clId="Web-{8C1FFE23-769E-45A9-9687-909EE13CF62C}" dt="2021-08-06T07:17:14.136" v="248"/>
          <ac:picMkLst>
            <pc:docMk/>
            <pc:sldMk cId="2504947751" sldId="262"/>
            <ac:picMk id="14" creationId="{DCC0100C-A457-45B1-8A8B-8740F43EC158}"/>
          </ac:picMkLst>
        </pc:picChg>
        <pc:cxnChg chg="add del">
          <ac:chgData name="Hermunen Annika" userId="S::annika.tiihonen.student@ksao.fi::cbbd5472-19e6-4508-8b4b-aeebf301a225" providerId="AD" clId="Web-{8C1FFE23-769E-45A9-9687-909EE13CF62C}" dt="2021-08-06T07:17:14.136" v="248"/>
          <ac:cxnSpMkLst>
            <pc:docMk/>
            <pc:sldMk cId="2504947751" sldId="262"/>
            <ac:cxnSpMk id="12" creationId="{19AF263B-E208-40DF-A182-5193478DCFA4}"/>
          </ac:cxnSpMkLst>
        </pc:cxnChg>
        <pc:cxnChg chg="add">
          <ac:chgData name="Hermunen Annika" userId="S::annika.tiihonen.student@ksao.fi::cbbd5472-19e6-4508-8b4b-aeebf301a225" providerId="AD" clId="Web-{8C1FFE23-769E-45A9-9687-909EE13CF62C}" dt="2021-08-06T07:17:14.136" v="248"/>
          <ac:cxnSpMkLst>
            <pc:docMk/>
            <pc:sldMk cId="2504947751" sldId="262"/>
            <ac:cxnSpMk id="21" creationId="{B7582E73-8B46-4A0E-944E-58357C80883F}"/>
          </ac:cxnSpMkLst>
        </pc:cxnChg>
      </pc:sldChg>
      <pc:sldChg chg="addSp modSp new mod setBg">
        <pc:chgData name="Hermunen Annika" userId="S::annika.tiihonen.student@ksao.fi::cbbd5472-19e6-4508-8b4b-aeebf301a225" providerId="AD" clId="Web-{8C1FFE23-769E-45A9-9687-909EE13CF62C}" dt="2021-08-06T07:46:04.632" v="376" actId="14100"/>
        <pc:sldMkLst>
          <pc:docMk/>
          <pc:sldMk cId="4002104799" sldId="263"/>
        </pc:sldMkLst>
        <pc:spChg chg="mod">
          <ac:chgData name="Hermunen Annika" userId="S::annika.tiihonen.student@ksao.fi::cbbd5472-19e6-4508-8b4b-aeebf301a225" providerId="AD" clId="Web-{8C1FFE23-769E-45A9-9687-909EE13CF62C}" dt="2021-08-06T07:45:00.568" v="371"/>
          <ac:spMkLst>
            <pc:docMk/>
            <pc:sldMk cId="4002104799" sldId="263"/>
            <ac:spMk id="2" creationId="{C9FB04D8-C4D0-4770-BAB1-AD98D97ACC7A}"/>
          </ac:spMkLst>
        </pc:spChg>
        <pc:spChg chg="mod">
          <ac:chgData name="Hermunen Annika" userId="S::annika.tiihonen.student@ksao.fi::cbbd5472-19e6-4508-8b4b-aeebf301a225" providerId="AD" clId="Web-{8C1FFE23-769E-45A9-9687-909EE13CF62C}" dt="2021-08-06T07:46:04.632" v="376" actId="14100"/>
          <ac:spMkLst>
            <pc:docMk/>
            <pc:sldMk cId="4002104799" sldId="263"/>
            <ac:spMk id="3" creationId="{7715F95C-7967-408F-81D2-6C64636A7798}"/>
          </ac:spMkLst>
        </pc:spChg>
        <pc:grpChg chg="add">
          <ac:chgData name="Hermunen Annika" userId="S::annika.tiihonen.student@ksao.fi::cbbd5472-19e6-4508-8b4b-aeebf301a225" providerId="AD" clId="Web-{8C1FFE23-769E-45A9-9687-909EE13CF62C}" dt="2021-08-06T07:45:00.568" v="371"/>
          <ac:grpSpMkLst>
            <pc:docMk/>
            <pc:sldMk cId="4002104799" sldId="263"/>
            <ac:grpSpMk id="9" creationId="{93401815-9C3D-43EE-B4E4-2504090CEF01}"/>
          </ac:grpSpMkLst>
        </pc:grpChg>
        <pc:picChg chg="add mod">
          <ac:chgData name="Hermunen Annika" userId="S::annika.tiihonen.student@ksao.fi::cbbd5472-19e6-4508-8b4b-aeebf301a225" providerId="AD" clId="Web-{8C1FFE23-769E-45A9-9687-909EE13CF62C}" dt="2021-08-06T07:45:00.568" v="371"/>
          <ac:picMkLst>
            <pc:docMk/>
            <pc:sldMk cId="4002104799" sldId="263"/>
            <ac:picMk id="4" creationId="{E491F782-4B27-4B0A-9EBF-82E0CFDE9472}"/>
          </ac:picMkLst>
        </pc:picChg>
      </pc:sldChg>
      <pc:sldChg chg="addSp modSp mod setBg">
        <pc:chgData name="Hermunen Annika" userId="S::annika.tiihonen.student@ksao.fi::cbbd5472-19e6-4508-8b4b-aeebf301a225" providerId="AD" clId="Web-{8C1FFE23-769E-45A9-9687-909EE13CF62C}" dt="2021-08-06T09:24:17.091" v="565"/>
        <pc:sldMkLst>
          <pc:docMk/>
          <pc:sldMk cId="204200295" sldId="264"/>
        </pc:sldMkLst>
        <pc:spChg chg="mod">
          <ac:chgData name="Hermunen Annika" userId="S::annika.tiihonen.student@ksao.fi::cbbd5472-19e6-4508-8b4b-aeebf301a225" providerId="AD" clId="Web-{8C1FFE23-769E-45A9-9687-909EE13CF62C}" dt="2021-08-06T09:24:17.091" v="565"/>
          <ac:spMkLst>
            <pc:docMk/>
            <pc:sldMk cId="204200295" sldId="264"/>
            <ac:spMk id="2" creationId="{959565FC-9BA9-4D5D-8D88-300145BFD08F}"/>
          </ac:spMkLst>
        </pc:spChg>
        <pc:spChg chg="mod">
          <ac:chgData name="Hermunen Annika" userId="S::annika.tiihonen.student@ksao.fi::cbbd5472-19e6-4508-8b4b-aeebf301a225" providerId="AD" clId="Web-{8C1FFE23-769E-45A9-9687-909EE13CF62C}" dt="2021-08-06T09:24:17.091" v="565"/>
          <ac:spMkLst>
            <pc:docMk/>
            <pc:sldMk cId="204200295" sldId="264"/>
            <ac:spMk id="3" creationId="{7BBF32C0-C103-414E-AD40-CD48FBC4F267}"/>
          </ac:spMkLst>
        </pc:spChg>
        <pc:spChg chg="add">
          <ac:chgData name="Hermunen Annika" userId="S::annika.tiihonen.student@ksao.fi::cbbd5472-19e6-4508-8b4b-aeebf301a225" providerId="AD" clId="Web-{8C1FFE23-769E-45A9-9687-909EE13CF62C}" dt="2021-08-06T09:24:17.091" v="565"/>
          <ac:spMkLst>
            <pc:docMk/>
            <pc:sldMk cId="204200295" sldId="264"/>
            <ac:spMk id="9" creationId="{F2AF0D79-4A1A-4F27-B9F0-CF252C4AC91C}"/>
          </ac:spMkLst>
        </pc:spChg>
        <pc:picChg chg="add mod ord">
          <ac:chgData name="Hermunen Annika" userId="S::annika.tiihonen.student@ksao.fi::cbbd5472-19e6-4508-8b4b-aeebf301a225" providerId="AD" clId="Web-{8C1FFE23-769E-45A9-9687-909EE13CF62C}" dt="2021-08-06T09:24:17.091" v="565"/>
          <ac:picMkLst>
            <pc:docMk/>
            <pc:sldMk cId="204200295" sldId="264"/>
            <ac:picMk id="4" creationId="{990ACC2D-9F40-4B6E-B843-AA0BCBEFA155}"/>
          </ac:picMkLst>
        </pc:picChg>
        <pc:cxnChg chg="add">
          <ac:chgData name="Hermunen Annika" userId="S::annika.tiihonen.student@ksao.fi::cbbd5472-19e6-4508-8b4b-aeebf301a225" providerId="AD" clId="Web-{8C1FFE23-769E-45A9-9687-909EE13CF62C}" dt="2021-08-06T09:24:17.091" v="565"/>
          <ac:cxnSpMkLst>
            <pc:docMk/>
            <pc:sldMk cId="204200295" sldId="264"/>
            <ac:cxnSpMk id="11" creationId="{8E83266B-97F8-4AB9-818F-3A70E8D8580D}"/>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94E3CC-4FAF-4C40-AAEB-69FC87F3E39A}"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70CF8E16-8E45-49E6-B98B-1D1888A993F3}">
      <dgm:prSet/>
      <dgm:spPr/>
      <dgm:t>
        <a:bodyPr/>
        <a:lstStyle/>
        <a:p>
          <a:r>
            <a:rPr lang="fi-FI"/>
            <a:t>0-2 kuukauden ikäisenä vauva oppii kujertelemaan ensin itsekseen ja lopulta vastavuoroisesti vanhemman kanssa. Kujertelu on erilaisia äänen painoja, ei vielä varsinaisia äänteitä, tavuja tai sanoja. </a:t>
          </a:r>
          <a:endParaRPr lang="en-US"/>
        </a:p>
      </dgm:t>
    </dgm:pt>
    <dgm:pt modelId="{47BBA0EE-584C-424F-8200-BD9D5937E13C}" type="parTrans" cxnId="{3279A94B-9282-4FDB-91B0-83430436A244}">
      <dgm:prSet/>
      <dgm:spPr/>
      <dgm:t>
        <a:bodyPr/>
        <a:lstStyle/>
        <a:p>
          <a:endParaRPr lang="en-US"/>
        </a:p>
      </dgm:t>
    </dgm:pt>
    <dgm:pt modelId="{6780CE53-686C-405B-8A2F-DB615DF12DDE}" type="sibTrans" cxnId="{3279A94B-9282-4FDB-91B0-83430436A244}">
      <dgm:prSet/>
      <dgm:spPr/>
      <dgm:t>
        <a:bodyPr/>
        <a:lstStyle/>
        <a:p>
          <a:endParaRPr lang="en-US"/>
        </a:p>
      </dgm:t>
    </dgm:pt>
    <dgm:pt modelId="{5C4108E0-2CC9-40FA-A170-E7FD67B6F196}">
      <dgm:prSet/>
      <dgm:spPr/>
      <dgm:t>
        <a:bodyPr/>
        <a:lstStyle/>
        <a:p>
          <a:r>
            <a:rPr lang="fi-FI"/>
            <a:t>3-4 kuukauden iässä vauva alkaa hahmottamaan oman suunsa toimintaa paremmin ja alkaa harjoitella erilaisia äänteitä: vauvat päristelevät, purskuttelevat, murisevat, kujertelu monipuolistuu ja jotkut jo nauravat ääneen.</a:t>
          </a:r>
          <a:endParaRPr lang="en-US"/>
        </a:p>
      </dgm:t>
    </dgm:pt>
    <dgm:pt modelId="{5C531C74-FE8C-46BC-8DA9-4B4A42824CC4}" type="parTrans" cxnId="{1E9F2CE6-2A28-44D5-88BC-CAD48945B5ED}">
      <dgm:prSet/>
      <dgm:spPr/>
      <dgm:t>
        <a:bodyPr/>
        <a:lstStyle/>
        <a:p>
          <a:endParaRPr lang="en-US"/>
        </a:p>
      </dgm:t>
    </dgm:pt>
    <dgm:pt modelId="{57B7165E-41BC-4902-A15A-416CF8D04BE0}" type="sibTrans" cxnId="{1E9F2CE6-2A28-44D5-88BC-CAD48945B5ED}">
      <dgm:prSet/>
      <dgm:spPr/>
      <dgm:t>
        <a:bodyPr/>
        <a:lstStyle/>
        <a:p>
          <a:endParaRPr lang="en-US"/>
        </a:p>
      </dgm:t>
    </dgm:pt>
    <dgm:pt modelId="{4704FDB7-63DD-456F-A0AA-D67A811023B1}">
      <dgm:prSet/>
      <dgm:spPr/>
      <dgm:t>
        <a:bodyPr/>
        <a:lstStyle/>
        <a:p>
          <a:r>
            <a:rPr lang="fi-FI"/>
            <a:t>5-6 kuukauden ikäinen vauva kokeilee yleensä äänivarojaan ja harjoittelee kiljuntaa. Yleensä viimeistään tässä vaiheessa lapsi osoittaa riemua kiljumalla ääneen ja nauramalla. Lapsen juttelu vastavuoroistuu ja äänteet monipuolistuvat entisestään. </a:t>
          </a:r>
          <a:endParaRPr lang="en-US"/>
        </a:p>
      </dgm:t>
    </dgm:pt>
    <dgm:pt modelId="{4793A5AE-24D2-45F1-A558-5FBBFEB0B22C}" type="parTrans" cxnId="{AFAFCA96-3F40-4861-A0AD-18224E712499}">
      <dgm:prSet/>
      <dgm:spPr/>
      <dgm:t>
        <a:bodyPr/>
        <a:lstStyle/>
        <a:p>
          <a:endParaRPr lang="en-US"/>
        </a:p>
      </dgm:t>
    </dgm:pt>
    <dgm:pt modelId="{630FAC95-E28B-4B33-9212-7BB34E24B441}" type="sibTrans" cxnId="{AFAFCA96-3F40-4861-A0AD-18224E712499}">
      <dgm:prSet/>
      <dgm:spPr/>
      <dgm:t>
        <a:bodyPr/>
        <a:lstStyle/>
        <a:p>
          <a:endParaRPr lang="en-US"/>
        </a:p>
      </dgm:t>
    </dgm:pt>
    <dgm:pt modelId="{94255894-C582-45C9-A44C-37BCC9BFC531}">
      <dgm:prSet/>
      <dgm:spPr/>
      <dgm:t>
        <a:bodyPr/>
        <a:lstStyle/>
        <a:p>
          <a:r>
            <a:rPr lang="fi-FI"/>
            <a:t>7-9 kuukauden iässä vauva jokeltelee yleensä monipuolisesti. Hän alkaa ilmaista myös harmistusta, kun jokin mieluinen tekeminen keskeytetään tai tärkeä lelu otetaan häneltä pois.</a:t>
          </a:r>
          <a:endParaRPr lang="en-US"/>
        </a:p>
      </dgm:t>
    </dgm:pt>
    <dgm:pt modelId="{32DAED3B-126A-4AA8-AEB4-1599C8DA6203}" type="parTrans" cxnId="{CC52858A-9864-4424-BA15-4D7D03B763B1}">
      <dgm:prSet/>
      <dgm:spPr/>
      <dgm:t>
        <a:bodyPr/>
        <a:lstStyle/>
        <a:p>
          <a:endParaRPr lang="en-US"/>
        </a:p>
      </dgm:t>
    </dgm:pt>
    <dgm:pt modelId="{D95A0EF7-F23C-4FF9-A60F-D6205B194678}" type="sibTrans" cxnId="{CC52858A-9864-4424-BA15-4D7D03B763B1}">
      <dgm:prSet/>
      <dgm:spPr/>
      <dgm:t>
        <a:bodyPr/>
        <a:lstStyle/>
        <a:p>
          <a:endParaRPr lang="en-US"/>
        </a:p>
      </dgm:t>
    </dgm:pt>
    <dgm:pt modelId="{760678D8-F766-4A94-8ED5-28BBFFE5FB9F}">
      <dgm:prSet/>
      <dgm:spPr/>
      <dgm:t>
        <a:bodyPr/>
        <a:lstStyle/>
        <a:p>
          <a:r>
            <a:rPr lang="fi-FI"/>
            <a:t>10-15 kuukauden iässä hän alkaa käyttää eleitä ilmaisun tukena. </a:t>
          </a:r>
          <a:endParaRPr lang="en-US"/>
        </a:p>
      </dgm:t>
    </dgm:pt>
    <dgm:pt modelId="{29CE2919-5BA5-4E04-900C-FBE16D5683A1}" type="parTrans" cxnId="{BE76FA22-CE7B-43F4-9330-57D7A96A201C}">
      <dgm:prSet/>
      <dgm:spPr/>
      <dgm:t>
        <a:bodyPr/>
        <a:lstStyle/>
        <a:p>
          <a:endParaRPr lang="en-US"/>
        </a:p>
      </dgm:t>
    </dgm:pt>
    <dgm:pt modelId="{89342D45-5989-4D57-A052-BC7CACB7C67F}" type="sibTrans" cxnId="{BE76FA22-CE7B-43F4-9330-57D7A96A201C}">
      <dgm:prSet/>
      <dgm:spPr/>
      <dgm:t>
        <a:bodyPr/>
        <a:lstStyle/>
        <a:p>
          <a:endParaRPr lang="en-US"/>
        </a:p>
      </dgm:t>
    </dgm:pt>
    <dgm:pt modelId="{5A83F64F-8092-422B-BE5B-4A7C58BC5D82}">
      <dgm:prSet/>
      <dgm:spPr/>
      <dgm:t>
        <a:bodyPr/>
        <a:lstStyle/>
        <a:p>
          <a:r>
            <a:rPr lang="fi-FI" b="1"/>
            <a:t>Ensimmäiset lyhyet sanat lapsi sanoo noin vuoden ikäisenä.</a:t>
          </a:r>
          <a:endParaRPr lang="en-US"/>
        </a:p>
      </dgm:t>
    </dgm:pt>
    <dgm:pt modelId="{D97B1F5F-E588-42B3-90F0-ABA41C9435B4}" type="parTrans" cxnId="{53E86F5A-32A1-4FB1-9BC8-234524CE0AEA}">
      <dgm:prSet/>
      <dgm:spPr/>
      <dgm:t>
        <a:bodyPr/>
        <a:lstStyle/>
        <a:p>
          <a:endParaRPr lang="en-US"/>
        </a:p>
      </dgm:t>
    </dgm:pt>
    <dgm:pt modelId="{9A42DC9F-9108-479E-8827-BC29D6A4A703}" type="sibTrans" cxnId="{53E86F5A-32A1-4FB1-9BC8-234524CE0AEA}">
      <dgm:prSet/>
      <dgm:spPr/>
      <dgm:t>
        <a:bodyPr/>
        <a:lstStyle/>
        <a:p>
          <a:endParaRPr lang="en-US"/>
        </a:p>
      </dgm:t>
    </dgm:pt>
    <dgm:pt modelId="{4502E444-9B57-427F-A77F-9FEB0283EC2D}" type="pres">
      <dgm:prSet presAssocID="{0194E3CC-4FAF-4C40-AAEB-69FC87F3E39A}" presName="linear" presStyleCnt="0">
        <dgm:presLayoutVars>
          <dgm:animLvl val="lvl"/>
          <dgm:resizeHandles val="exact"/>
        </dgm:presLayoutVars>
      </dgm:prSet>
      <dgm:spPr/>
    </dgm:pt>
    <dgm:pt modelId="{F38D84C2-F282-49EC-9CFB-57F78FBD1313}" type="pres">
      <dgm:prSet presAssocID="{70CF8E16-8E45-49E6-B98B-1D1888A993F3}" presName="parentText" presStyleLbl="node1" presStyleIdx="0" presStyleCnt="6">
        <dgm:presLayoutVars>
          <dgm:chMax val="0"/>
          <dgm:bulletEnabled val="1"/>
        </dgm:presLayoutVars>
      </dgm:prSet>
      <dgm:spPr/>
    </dgm:pt>
    <dgm:pt modelId="{50512CD9-53E0-4BA4-AE9C-B0D73BF62CB7}" type="pres">
      <dgm:prSet presAssocID="{6780CE53-686C-405B-8A2F-DB615DF12DDE}" presName="spacer" presStyleCnt="0"/>
      <dgm:spPr/>
    </dgm:pt>
    <dgm:pt modelId="{223D9296-5D20-489E-928B-340DCDB702C7}" type="pres">
      <dgm:prSet presAssocID="{5C4108E0-2CC9-40FA-A170-E7FD67B6F196}" presName="parentText" presStyleLbl="node1" presStyleIdx="1" presStyleCnt="6">
        <dgm:presLayoutVars>
          <dgm:chMax val="0"/>
          <dgm:bulletEnabled val="1"/>
        </dgm:presLayoutVars>
      </dgm:prSet>
      <dgm:spPr/>
    </dgm:pt>
    <dgm:pt modelId="{926A5F9B-D811-43B5-B8C4-8C2A468A110B}" type="pres">
      <dgm:prSet presAssocID="{57B7165E-41BC-4902-A15A-416CF8D04BE0}" presName="spacer" presStyleCnt="0"/>
      <dgm:spPr/>
    </dgm:pt>
    <dgm:pt modelId="{811BF5DF-989C-4BDA-90C5-EAB59E2A6188}" type="pres">
      <dgm:prSet presAssocID="{4704FDB7-63DD-456F-A0AA-D67A811023B1}" presName="parentText" presStyleLbl="node1" presStyleIdx="2" presStyleCnt="6">
        <dgm:presLayoutVars>
          <dgm:chMax val="0"/>
          <dgm:bulletEnabled val="1"/>
        </dgm:presLayoutVars>
      </dgm:prSet>
      <dgm:spPr/>
    </dgm:pt>
    <dgm:pt modelId="{13C8E096-7C8D-4124-825A-AD217E5E61E7}" type="pres">
      <dgm:prSet presAssocID="{630FAC95-E28B-4B33-9212-7BB34E24B441}" presName="spacer" presStyleCnt="0"/>
      <dgm:spPr/>
    </dgm:pt>
    <dgm:pt modelId="{96DF03E2-51FF-4173-9647-E92887626FC4}" type="pres">
      <dgm:prSet presAssocID="{94255894-C582-45C9-A44C-37BCC9BFC531}" presName="parentText" presStyleLbl="node1" presStyleIdx="3" presStyleCnt="6">
        <dgm:presLayoutVars>
          <dgm:chMax val="0"/>
          <dgm:bulletEnabled val="1"/>
        </dgm:presLayoutVars>
      </dgm:prSet>
      <dgm:spPr/>
    </dgm:pt>
    <dgm:pt modelId="{FF2786B0-2B49-4929-815E-EACFE949A901}" type="pres">
      <dgm:prSet presAssocID="{D95A0EF7-F23C-4FF9-A60F-D6205B194678}" presName="spacer" presStyleCnt="0"/>
      <dgm:spPr/>
    </dgm:pt>
    <dgm:pt modelId="{0A1975B5-290D-46B3-8C2A-B376E3FD700B}" type="pres">
      <dgm:prSet presAssocID="{760678D8-F766-4A94-8ED5-28BBFFE5FB9F}" presName="parentText" presStyleLbl="node1" presStyleIdx="4" presStyleCnt="6">
        <dgm:presLayoutVars>
          <dgm:chMax val="0"/>
          <dgm:bulletEnabled val="1"/>
        </dgm:presLayoutVars>
      </dgm:prSet>
      <dgm:spPr/>
    </dgm:pt>
    <dgm:pt modelId="{B48BC8AD-C15F-4A7C-864F-0E946CB15ACA}" type="pres">
      <dgm:prSet presAssocID="{89342D45-5989-4D57-A052-BC7CACB7C67F}" presName="spacer" presStyleCnt="0"/>
      <dgm:spPr/>
    </dgm:pt>
    <dgm:pt modelId="{42242C85-3688-4C06-AAFA-1A11283F6B29}" type="pres">
      <dgm:prSet presAssocID="{5A83F64F-8092-422B-BE5B-4A7C58BC5D82}" presName="parentText" presStyleLbl="node1" presStyleIdx="5" presStyleCnt="6">
        <dgm:presLayoutVars>
          <dgm:chMax val="0"/>
          <dgm:bulletEnabled val="1"/>
        </dgm:presLayoutVars>
      </dgm:prSet>
      <dgm:spPr/>
    </dgm:pt>
  </dgm:ptLst>
  <dgm:cxnLst>
    <dgm:cxn modelId="{7229D103-341E-47A6-9D9D-19DFDE72BB40}" type="presOf" srcId="{70CF8E16-8E45-49E6-B98B-1D1888A993F3}" destId="{F38D84C2-F282-49EC-9CFB-57F78FBD1313}" srcOrd="0" destOrd="0" presId="urn:microsoft.com/office/officeart/2005/8/layout/vList2"/>
    <dgm:cxn modelId="{BE76FA22-CE7B-43F4-9330-57D7A96A201C}" srcId="{0194E3CC-4FAF-4C40-AAEB-69FC87F3E39A}" destId="{760678D8-F766-4A94-8ED5-28BBFFE5FB9F}" srcOrd="4" destOrd="0" parTransId="{29CE2919-5BA5-4E04-900C-FBE16D5683A1}" sibTransId="{89342D45-5989-4D57-A052-BC7CACB7C67F}"/>
    <dgm:cxn modelId="{7C592423-93FC-4898-9256-11863CE7B2CE}" type="presOf" srcId="{5C4108E0-2CC9-40FA-A170-E7FD67B6F196}" destId="{223D9296-5D20-489E-928B-340DCDB702C7}" srcOrd="0" destOrd="0" presId="urn:microsoft.com/office/officeart/2005/8/layout/vList2"/>
    <dgm:cxn modelId="{3279A94B-9282-4FDB-91B0-83430436A244}" srcId="{0194E3CC-4FAF-4C40-AAEB-69FC87F3E39A}" destId="{70CF8E16-8E45-49E6-B98B-1D1888A993F3}" srcOrd="0" destOrd="0" parTransId="{47BBA0EE-584C-424F-8200-BD9D5937E13C}" sibTransId="{6780CE53-686C-405B-8A2F-DB615DF12DDE}"/>
    <dgm:cxn modelId="{02363773-87F9-4F0D-9760-3D229E00FDDD}" type="presOf" srcId="{760678D8-F766-4A94-8ED5-28BBFFE5FB9F}" destId="{0A1975B5-290D-46B3-8C2A-B376E3FD700B}" srcOrd="0" destOrd="0" presId="urn:microsoft.com/office/officeart/2005/8/layout/vList2"/>
    <dgm:cxn modelId="{53E86F5A-32A1-4FB1-9BC8-234524CE0AEA}" srcId="{0194E3CC-4FAF-4C40-AAEB-69FC87F3E39A}" destId="{5A83F64F-8092-422B-BE5B-4A7C58BC5D82}" srcOrd="5" destOrd="0" parTransId="{D97B1F5F-E588-42B3-90F0-ABA41C9435B4}" sibTransId="{9A42DC9F-9108-479E-8827-BC29D6A4A703}"/>
    <dgm:cxn modelId="{CC52858A-9864-4424-BA15-4D7D03B763B1}" srcId="{0194E3CC-4FAF-4C40-AAEB-69FC87F3E39A}" destId="{94255894-C582-45C9-A44C-37BCC9BFC531}" srcOrd="3" destOrd="0" parTransId="{32DAED3B-126A-4AA8-AEB4-1599C8DA6203}" sibTransId="{D95A0EF7-F23C-4FF9-A60F-D6205B194678}"/>
    <dgm:cxn modelId="{781C5091-1EF5-4F52-AF4A-0048B62F63B5}" type="presOf" srcId="{4704FDB7-63DD-456F-A0AA-D67A811023B1}" destId="{811BF5DF-989C-4BDA-90C5-EAB59E2A6188}" srcOrd="0" destOrd="0" presId="urn:microsoft.com/office/officeart/2005/8/layout/vList2"/>
    <dgm:cxn modelId="{AFAFCA96-3F40-4861-A0AD-18224E712499}" srcId="{0194E3CC-4FAF-4C40-AAEB-69FC87F3E39A}" destId="{4704FDB7-63DD-456F-A0AA-D67A811023B1}" srcOrd="2" destOrd="0" parTransId="{4793A5AE-24D2-45F1-A558-5FBBFEB0B22C}" sibTransId="{630FAC95-E28B-4B33-9212-7BB34E24B441}"/>
    <dgm:cxn modelId="{D05E62B3-C195-4867-B333-A64FE273631E}" type="presOf" srcId="{94255894-C582-45C9-A44C-37BCC9BFC531}" destId="{96DF03E2-51FF-4173-9647-E92887626FC4}" srcOrd="0" destOrd="0" presId="urn:microsoft.com/office/officeart/2005/8/layout/vList2"/>
    <dgm:cxn modelId="{29E802CA-0DBD-443A-AC97-A9A02D748351}" type="presOf" srcId="{5A83F64F-8092-422B-BE5B-4A7C58BC5D82}" destId="{42242C85-3688-4C06-AAFA-1A11283F6B29}" srcOrd="0" destOrd="0" presId="urn:microsoft.com/office/officeart/2005/8/layout/vList2"/>
    <dgm:cxn modelId="{1E9F2CE6-2A28-44D5-88BC-CAD48945B5ED}" srcId="{0194E3CC-4FAF-4C40-AAEB-69FC87F3E39A}" destId="{5C4108E0-2CC9-40FA-A170-E7FD67B6F196}" srcOrd="1" destOrd="0" parTransId="{5C531C74-FE8C-46BC-8DA9-4B4A42824CC4}" sibTransId="{57B7165E-41BC-4902-A15A-416CF8D04BE0}"/>
    <dgm:cxn modelId="{27B7D0E7-93BB-4ACD-8CF2-4C77D82C420A}" type="presOf" srcId="{0194E3CC-4FAF-4C40-AAEB-69FC87F3E39A}" destId="{4502E444-9B57-427F-A77F-9FEB0283EC2D}" srcOrd="0" destOrd="0" presId="urn:microsoft.com/office/officeart/2005/8/layout/vList2"/>
    <dgm:cxn modelId="{E65BBE7A-1407-4BA9-9F87-521794666C9F}" type="presParOf" srcId="{4502E444-9B57-427F-A77F-9FEB0283EC2D}" destId="{F38D84C2-F282-49EC-9CFB-57F78FBD1313}" srcOrd="0" destOrd="0" presId="urn:microsoft.com/office/officeart/2005/8/layout/vList2"/>
    <dgm:cxn modelId="{8C0B59FF-76F3-495D-A2A8-360416CD1883}" type="presParOf" srcId="{4502E444-9B57-427F-A77F-9FEB0283EC2D}" destId="{50512CD9-53E0-4BA4-AE9C-B0D73BF62CB7}" srcOrd="1" destOrd="0" presId="urn:microsoft.com/office/officeart/2005/8/layout/vList2"/>
    <dgm:cxn modelId="{CF841997-E943-479E-947E-614FCF0B8666}" type="presParOf" srcId="{4502E444-9B57-427F-A77F-9FEB0283EC2D}" destId="{223D9296-5D20-489E-928B-340DCDB702C7}" srcOrd="2" destOrd="0" presId="urn:microsoft.com/office/officeart/2005/8/layout/vList2"/>
    <dgm:cxn modelId="{4C663B73-4E19-4873-BBD5-99129B679B7E}" type="presParOf" srcId="{4502E444-9B57-427F-A77F-9FEB0283EC2D}" destId="{926A5F9B-D811-43B5-B8C4-8C2A468A110B}" srcOrd="3" destOrd="0" presId="urn:microsoft.com/office/officeart/2005/8/layout/vList2"/>
    <dgm:cxn modelId="{79ADFD8F-1802-408F-A8B4-E32C22138E94}" type="presParOf" srcId="{4502E444-9B57-427F-A77F-9FEB0283EC2D}" destId="{811BF5DF-989C-4BDA-90C5-EAB59E2A6188}" srcOrd="4" destOrd="0" presId="urn:microsoft.com/office/officeart/2005/8/layout/vList2"/>
    <dgm:cxn modelId="{5CAC6828-C3D4-4909-9769-1E9530A932F1}" type="presParOf" srcId="{4502E444-9B57-427F-A77F-9FEB0283EC2D}" destId="{13C8E096-7C8D-4124-825A-AD217E5E61E7}" srcOrd="5" destOrd="0" presId="urn:microsoft.com/office/officeart/2005/8/layout/vList2"/>
    <dgm:cxn modelId="{4B5A21AC-CFC9-4D44-AD72-FA47504C27D6}" type="presParOf" srcId="{4502E444-9B57-427F-A77F-9FEB0283EC2D}" destId="{96DF03E2-51FF-4173-9647-E92887626FC4}" srcOrd="6" destOrd="0" presId="urn:microsoft.com/office/officeart/2005/8/layout/vList2"/>
    <dgm:cxn modelId="{81F8735D-B249-4B02-A538-40B1EE0840A7}" type="presParOf" srcId="{4502E444-9B57-427F-A77F-9FEB0283EC2D}" destId="{FF2786B0-2B49-4929-815E-EACFE949A901}" srcOrd="7" destOrd="0" presId="urn:microsoft.com/office/officeart/2005/8/layout/vList2"/>
    <dgm:cxn modelId="{BE21B5E5-8B41-4747-B194-3A0C335BE798}" type="presParOf" srcId="{4502E444-9B57-427F-A77F-9FEB0283EC2D}" destId="{0A1975B5-290D-46B3-8C2A-B376E3FD700B}" srcOrd="8" destOrd="0" presId="urn:microsoft.com/office/officeart/2005/8/layout/vList2"/>
    <dgm:cxn modelId="{4E417F02-22D5-4A2C-87D6-5E4286FF183C}" type="presParOf" srcId="{4502E444-9B57-427F-A77F-9FEB0283EC2D}" destId="{B48BC8AD-C15F-4A7C-864F-0E946CB15ACA}" srcOrd="9" destOrd="0" presId="urn:microsoft.com/office/officeart/2005/8/layout/vList2"/>
    <dgm:cxn modelId="{BB39177E-F47E-4C6F-B537-FBE71D399F49}" type="presParOf" srcId="{4502E444-9B57-427F-A77F-9FEB0283EC2D}" destId="{42242C85-3688-4C06-AAFA-1A11283F6B29}"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8D84C2-F282-49EC-9CFB-57F78FBD1313}">
      <dsp:nvSpPr>
        <dsp:cNvPr id="0" name=""/>
        <dsp:cNvSpPr/>
      </dsp:nvSpPr>
      <dsp:spPr>
        <a:xfrm>
          <a:off x="0" y="28531"/>
          <a:ext cx="6750505" cy="737100"/>
        </a:xfrm>
        <a:prstGeom prst="roundRect">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kern="1200"/>
            <a:t>0-2 kuukauden ikäisenä vauva oppii kujertelemaan ensin itsekseen ja lopulta vastavuoroisesti vanhemman kanssa. Kujertelu on erilaisia äänen painoja, ei vielä varsinaisia äänteitä, tavuja tai sanoja. </a:t>
          </a:r>
          <a:endParaRPr lang="en-US" sz="1400" kern="1200"/>
        </a:p>
      </dsp:txBody>
      <dsp:txXfrm>
        <a:off x="35982" y="64513"/>
        <a:ext cx="6678541" cy="665136"/>
      </dsp:txXfrm>
    </dsp:sp>
    <dsp:sp modelId="{223D9296-5D20-489E-928B-340DCDB702C7}">
      <dsp:nvSpPr>
        <dsp:cNvPr id="0" name=""/>
        <dsp:cNvSpPr/>
      </dsp:nvSpPr>
      <dsp:spPr>
        <a:xfrm>
          <a:off x="0" y="805951"/>
          <a:ext cx="6750505" cy="737100"/>
        </a:xfrm>
        <a:prstGeom prst="roundRect">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kern="1200"/>
            <a:t>3-4 kuukauden iässä vauva alkaa hahmottamaan oman suunsa toimintaa paremmin ja alkaa harjoitella erilaisia äänteitä: vauvat päristelevät, purskuttelevat, murisevat, kujertelu monipuolistuu ja jotkut jo nauravat ääneen.</a:t>
          </a:r>
          <a:endParaRPr lang="en-US" sz="1400" kern="1200"/>
        </a:p>
      </dsp:txBody>
      <dsp:txXfrm>
        <a:off x="35982" y="841933"/>
        <a:ext cx="6678541" cy="665136"/>
      </dsp:txXfrm>
    </dsp:sp>
    <dsp:sp modelId="{811BF5DF-989C-4BDA-90C5-EAB59E2A6188}">
      <dsp:nvSpPr>
        <dsp:cNvPr id="0" name=""/>
        <dsp:cNvSpPr/>
      </dsp:nvSpPr>
      <dsp:spPr>
        <a:xfrm>
          <a:off x="0" y="1583371"/>
          <a:ext cx="6750505" cy="737100"/>
        </a:xfrm>
        <a:prstGeom prst="roundRect">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kern="1200"/>
            <a:t>5-6 kuukauden ikäinen vauva kokeilee yleensä äänivarojaan ja harjoittelee kiljuntaa. Yleensä viimeistään tässä vaiheessa lapsi osoittaa riemua kiljumalla ääneen ja nauramalla. Lapsen juttelu vastavuoroistuu ja äänteet monipuolistuvat entisestään. </a:t>
          </a:r>
          <a:endParaRPr lang="en-US" sz="1400" kern="1200"/>
        </a:p>
      </dsp:txBody>
      <dsp:txXfrm>
        <a:off x="35982" y="1619353"/>
        <a:ext cx="6678541" cy="665136"/>
      </dsp:txXfrm>
    </dsp:sp>
    <dsp:sp modelId="{96DF03E2-51FF-4173-9647-E92887626FC4}">
      <dsp:nvSpPr>
        <dsp:cNvPr id="0" name=""/>
        <dsp:cNvSpPr/>
      </dsp:nvSpPr>
      <dsp:spPr>
        <a:xfrm>
          <a:off x="0" y="2360791"/>
          <a:ext cx="6750505" cy="737100"/>
        </a:xfrm>
        <a:prstGeom prst="roundRect">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kern="1200"/>
            <a:t>7-9 kuukauden iässä vauva jokeltelee yleensä monipuolisesti. Hän alkaa ilmaista myös harmistusta, kun jokin mieluinen tekeminen keskeytetään tai tärkeä lelu otetaan häneltä pois.</a:t>
          </a:r>
          <a:endParaRPr lang="en-US" sz="1400" kern="1200"/>
        </a:p>
      </dsp:txBody>
      <dsp:txXfrm>
        <a:off x="35982" y="2396773"/>
        <a:ext cx="6678541" cy="665136"/>
      </dsp:txXfrm>
    </dsp:sp>
    <dsp:sp modelId="{0A1975B5-290D-46B3-8C2A-B376E3FD700B}">
      <dsp:nvSpPr>
        <dsp:cNvPr id="0" name=""/>
        <dsp:cNvSpPr/>
      </dsp:nvSpPr>
      <dsp:spPr>
        <a:xfrm>
          <a:off x="0" y="3138211"/>
          <a:ext cx="6750505" cy="737100"/>
        </a:xfrm>
        <a:prstGeom prst="roundRect">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kern="1200"/>
            <a:t>10-15 kuukauden iässä hän alkaa käyttää eleitä ilmaisun tukena. </a:t>
          </a:r>
          <a:endParaRPr lang="en-US" sz="1400" kern="1200"/>
        </a:p>
      </dsp:txBody>
      <dsp:txXfrm>
        <a:off x="35982" y="3174193"/>
        <a:ext cx="6678541" cy="665136"/>
      </dsp:txXfrm>
    </dsp:sp>
    <dsp:sp modelId="{42242C85-3688-4C06-AAFA-1A11283F6B29}">
      <dsp:nvSpPr>
        <dsp:cNvPr id="0" name=""/>
        <dsp:cNvSpPr/>
      </dsp:nvSpPr>
      <dsp:spPr>
        <a:xfrm>
          <a:off x="0" y="3915631"/>
          <a:ext cx="6750505" cy="737100"/>
        </a:xfrm>
        <a:prstGeom prst="roundRect">
          <a:avLst/>
        </a:prstGeom>
        <a:gradFill rotWithShape="0">
          <a:gsLst>
            <a:gs pos="0">
              <a:schemeClr val="dk2">
                <a:hueOff val="0"/>
                <a:satOff val="0"/>
                <a:lumOff val="0"/>
                <a:alphaOff val="0"/>
                <a:tint val="98000"/>
                <a:satMod val="110000"/>
                <a:lumMod val="104000"/>
              </a:schemeClr>
            </a:gs>
            <a:gs pos="69000">
              <a:schemeClr val="dk2">
                <a:hueOff val="0"/>
                <a:satOff val="0"/>
                <a:lumOff val="0"/>
                <a:alphaOff val="0"/>
                <a:shade val="88000"/>
                <a:satMod val="130000"/>
                <a:lumMod val="92000"/>
              </a:schemeClr>
            </a:gs>
            <a:gs pos="100000">
              <a:schemeClr val="dk2">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fi-FI" sz="1400" b="1" kern="1200"/>
            <a:t>Ensimmäiset lyhyet sanat lapsi sanoo noin vuoden ikäisenä.</a:t>
          </a:r>
          <a:endParaRPr lang="en-US" sz="1400" kern="1200"/>
        </a:p>
      </dsp:txBody>
      <dsp:txXfrm>
        <a:off x="35982" y="3951613"/>
        <a:ext cx="6678541" cy="66513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8/6/2021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8/6/2021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8/6/2021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8/6/2021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8/6/2021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2" name="Rectangle 11">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1" y="638508"/>
            <a:ext cx="10905339"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0204" y="865667"/>
            <a:ext cx="10451592"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4796" y="1030259"/>
            <a:ext cx="10122408"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57071" y="1584552"/>
            <a:ext cx="9099255" cy="2537251"/>
          </a:xfrm>
        </p:spPr>
        <p:txBody>
          <a:bodyPr anchor="ctr">
            <a:normAutofit/>
          </a:bodyPr>
          <a:lstStyle/>
          <a:p>
            <a:pPr algn="ctr"/>
            <a:r>
              <a:rPr lang="en-US" sz="7200">
                <a:solidFill>
                  <a:srgbClr val="454545"/>
                </a:solidFill>
              </a:rPr>
              <a:t>VauvaIkäisen</a:t>
            </a:r>
            <a:r>
              <a:rPr lang="en-US" sz="7200" dirty="0">
                <a:solidFill>
                  <a:srgbClr val="454545"/>
                </a:solidFill>
              </a:rPr>
              <a:t> </a:t>
            </a:r>
            <a:r>
              <a:rPr lang="en-US" sz="7200" err="1">
                <a:solidFill>
                  <a:srgbClr val="454545"/>
                </a:solidFill>
              </a:rPr>
              <a:t>kielen</a:t>
            </a:r>
            <a:r>
              <a:rPr lang="en-US" sz="7200" dirty="0">
                <a:solidFill>
                  <a:srgbClr val="454545"/>
                </a:solidFill>
              </a:rPr>
              <a:t> </a:t>
            </a:r>
            <a:r>
              <a:rPr lang="en-US" sz="7200" err="1">
                <a:solidFill>
                  <a:srgbClr val="454545"/>
                </a:solidFill>
              </a:rPr>
              <a:t>kehitys</a:t>
            </a:r>
            <a:endParaRPr lang="en-US" sz="7200">
              <a:solidFill>
                <a:srgbClr val="454545"/>
              </a:solidFill>
            </a:endParaRPr>
          </a:p>
        </p:txBody>
      </p:sp>
      <p:sp>
        <p:nvSpPr>
          <p:cNvPr id="3" name="Subtitle 2"/>
          <p:cNvSpPr>
            <a:spLocks noGrp="1"/>
          </p:cNvSpPr>
          <p:nvPr>
            <p:ph type="subTitle" idx="1"/>
          </p:nvPr>
        </p:nvSpPr>
        <p:spPr>
          <a:xfrm>
            <a:off x="1535372" y="4133234"/>
            <a:ext cx="9120954" cy="744373"/>
          </a:xfrm>
        </p:spPr>
        <p:txBody>
          <a:bodyPr vert="horz" lIns="91440" tIns="91440" rIns="91440" bIns="91440" rtlCol="0" anchor="t">
            <a:normAutofit/>
          </a:bodyPr>
          <a:lstStyle/>
          <a:p>
            <a:pPr algn="ctr"/>
            <a:r>
              <a:rPr lang="en-US" dirty="0">
                <a:solidFill>
                  <a:schemeClr val="accent1"/>
                </a:solidFill>
              </a:rPr>
              <a:t>Kasvu21 Annika, Etti, Sara, </a:t>
            </a:r>
            <a:r>
              <a:rPr lang="en-US">
                <a:solidFill>
                  <a:schemeClr val="accent1"/>
                </a:solidFill>
              </a:rPr>
              <a:t>Pihla, Niina,  AnNette</a:t>
            </a:r>
            <a:endParaRPr lang="en-US" dirty="0">
              <a:solidFill>
                <a:schemeClr val="accent1"/>
              </a:solidFill>
            </a:endParaRPr>
          </a:p>
        </p:txBody>
      </p:sp>
      <p:pic>
        <p:nvPicPr>
          <p:cNvPr id="18" name="Picture 17">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 name="Straight Connector 19">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326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Kuva 4" descr="Tuoleja ja taulukot häät">
            <a:extLst>
              <a:ext uri="{FF2B5EF4-FFF2-40B4-BE49-F238E27FC236}">
                <a16:creationId xmlns:a16="http://schemas.microsoft.com/office/drawing/2014/main" id="{258AF0FE-152C-4BDF-AD64-BBC2F3BC287F}"/>
              </a:ext>
            </a:extLst>
          </p:cNvPr>
          <p:cNvPicPr>
            <a:picLocks noChangeAspect="1"/>
          </p:cNvPicPr>
          <p:nvPr/>
        </p:nvPicPr>
        <p:blipFill rotWithShape="1">
          <a:blip r:embed="rId2"/>
          <a:srcRect l="9091" t="18419" b="4970"/>
          <a:stretch/>
        </p:blipFill>
        <p:spPr>
          <a:xfrm>
            <a:off x="2" y="10"/>
            <a:ext cx="12191695" cy="6857990"/>
          </a:xfrm>
          <a:prstGeom prst="rect">
            <a:avLst/>
          </a:prstGeom>
        </p:spPr>
      </p:pic>
      <p:sp>
        <p:nvSpPr>
          <p:cNvPr id="19" name="Rectangle 18">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759B7468-856C-4750-8787-DDBCFE459C5D}"/>
              </a:ext>
            </a:extLst>
          </p:cNvPr>
          <p:cNvSpPr>
            <a:spLocks noGrp="1"/>
          </p:cNvSpPr>
          <p:nvPr>
            <p:ph type="title"/>
          </p:nvPr>
        </p:nvSpPr>
        <p:spPr>
          <a:xfrm>
            <a:off x="4063421" y="804520"/>
            <a:ext cx="6815731" cy="1049235"/>
          </a:xfrm>
        </p:spPr>
        <p:txBody>
          <a:bodyPr>
            <a:normAutofit/>
          </a:bodyPr>
          <a:lstStyle/>
          <a:p>
            <a:r>
              <a:rPr lang="fi-FI" sz="3000">
                <a:solidFill>
                  <a:srgbClr val="FFFFFE"/>
                </a:solidFill>
              </a:rPr>
              <a:t>Varhainen vuorovaikutus on isossa osassa kielen kehittymistä</a:t>
            </a:r>
          </a:p>
        </p:txBody>
      </p:sp>
      <p:cxnSp>
        <p:nvCxnSpPr>
          <p:cNvPr id="21" name="Straight Connector 20">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3" cy="0"/>
          </a:xfrm>
          <a:prstGeom prst="line">
            <a:avLst/>
          </a:prstGeom>
          <a:ln w="31750">
            <a:solidFill>
              <a:srgbClr val="B7553D"/>
            </a:solidFill>
          </a:ln>
        </p:spPr>
        <p:style>
          <a:lnRef idx="3">
            <a:schemeClr val="accent1"/>
          </a:lnRef>
          <a:fillRef idx="0">
            <a:schemeClr val="accent1"/>
          </a:fillRef>
          <a:effectRef idx="2">
            <a:schemeClr val="accent1"/>
          </a:effectRef>
          <a:fontRef idx="minor">
            <a:schemeClr val="tx1"/>
          </a:fontRef>
        </p:style>
      </p:cxnSp>
      <p:sp>
        <p:nvSpPr>
          <p:cNvPr id="3" name="Sisällön paikkamerkki 2">
            <a:extLst>
              <a:ext uri="{FF2B5EF4-FFF2-40B4-BE49-F238E27FC236}">
                <a16:creationId xmlns:a16="http://schemas.microsoft.com/office/drawing/2014/main" id="{AB80A5F1-492F-4BDB-958A-DD912450CCD3}"/>
              </a:ext>
            </a:extLst>
          </p:cNvPr>
          <p:cNvSpPr>
            <a:spLocks noGrp="1"/>
          </p:cNvSpPr>
          <p:nvPr>
            <p:ph idx="1"/>
          </p:nvPr>
        </p:nvSpPr>
        <p:spPr>
          <a:xfrm>
            <a:off x="4063421" y="2015733"/>
            <a:ext cx="6815731" cy="4021267"/>
          </a:xfrm>
        </p:spPr>
        <p:txBody>
          <a:bodyPr>
            <a:normAutofit/>
          </a:bodyPr>
          <a:lstStyle/>
          <a:p>
            <a:pPr>
              <a:lnSpc>
                <a:spcPct val="110000"/>
              </a:lnSpc>
              <a:buClr>
                <a:srgbClr val="B7553D"/>
              </a:buClr>
            </a:pPr>
            <a:r>
              <a:rPr lang="fi-FI" sz="1900">
                <a:solidFill>
                  <a:srgbClr val="FFFFFE"/>
                </a:solidFill>
                <a:ea typeface="+mn-lt"/>
                <a:cs typeface="+mn-lt"/>
              </a:rPr>
              <a:t>Puheen oppiminen alkaa jo kohdussa, kun vauva kuulee vanhempiensa puhetta. Syntymän jälkeen puhe kehittyy vuorovaikutuksessa toisten ihmisten kanssa.</a:t>
            </a:r>
            <a:endParaRPr lang="fi-FI" sz="1900">
              <a:solidFill>
                <a:srgbClr val="FFFFFE"/>
              </a:solidFill>
            </a:endParaRPr>
          </a:p>
          <a:p>
            <a:pPr>
              <a:lnSpc>
                <a:spcPct val="110000"/>
              </a:lnSpc>
              <a:buClr>
                <a:srgbClr val="B7553D"/>
              </a:buClr>
            </a:pPr>
            <a:r>
              <a:rPr lang="fi-FI" sz="1900">
                <a:solidFill>
                  <a:srgbClr val="FFFFFE"/>
                </a:solidFill>
              </a:rPr>
              <a:t>Puhe kehittyy arjen keskellä, siksi on tärkeää jutella ja ottaa kontaktia jo vastasyntyneen kanssa alusta alkaen</a:t>
            </a:r>
          </a:p>
          <a:p>
            <a:pPr>
              <a:lnSpc>
                <a:spcPct val="110000"/>
              </a:lnSpc>
              <a:buClr>
                <a:srgbClr val="B7553D"/>
              </a:buClr>
            </a:pPr>
            <a:r>
              <a:rPr lang="fi-FI" sz="1900">
                <a:solidFill>
                  <a:srgbClr val="FFFFFE"/>
                </a:solidFill>
                <a:ea typeface="+mn-lt"/>
                <a:cs typeface="+mn-lt"/>
              </a:rPr>
              <a:t>Kun lapsen elimistö on kypsä tuottamaan puhetta, hän alkaa jäljitellä vanhempiaan. Lapsi yksinkertaistaa kieltä ja harjoittelee äänteitä.</a:t>
            </a:r>
          </a:p>
          <a:p>
            <a:pPr>
              <a:lnSpc>
                <a:spcPct val="110000"/>
              </a:lnSpc>
              <a:buClr>
                <a:srgbClr val="B7553D"/>
              </a:buClr>
            </a:pPr>
            <a:r>
              <a:rPr lang="fi-FI" sz="1900">
                <a:solidFill>
                  <a:srgbClr val="FFFFFE"/>
                </a:solidFill>
                <a:ea typeface="+mn-lt"/>
                <a:cs typeface="+mn-lt"/>
              </a:rPr>
              <a:t>Vanhemmat kehittävät lapsensa puhevalmiuksia huomaamattaan. He juttelevat hänelle, sanoittavat arkisia asioita ja käyttävät helpotettua kieltä.</a:t>
            </a:r>
            <a:endParaRPr lang="fi-FI" sz="1900">
              <a:solidFill>
                <a:srgbClr val="FFFFFE"/>
              </a:solidFill>
            </a:endParaRPr>
          </a:p>
        </p:txBody>
      </p:sp>
    </p:spTree>
    <p:extLst>
      <p:ext uri="{BB962C8B-B14F-4D97-AF65-F5344CB8AC3E}">
        <p14:creationId xmlns:p14="http://schemas.microsoft.com/office/powerpoint/2010/main" val="2504947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AD830C-3B88-46D6-B3B2-9B9CD842F8E1}"/>
              </a:ext>
            </a:extLst>
          </p:cNvPr>
          <p:cNvSpPr>
            <a:spLocks noGrp="1"/>
          </p:cNvSpPr>
          <p:nvPr>
            <p:ph type="title"/>
          </p:nvPr>
        </p:nvSpPr>
        <p:spPr>
          <a:xfrm>
            <a:off x="1451579" y="804519"/>
            <a:ext cx="9603275" cy="1049235"/>
          </a:xfrm>
        </p:spPr>
        <p:txBody>
          <a:bodyPr>
            <a:normAutofit/>
          </a:bodyPr>
          <a:lstStyle/>
          <a:p>
            <a:r>
              <a:rPr lang="fi-FI" dirty="0"/>
              <a:t>Vauva Tutustuu maailmaan suun kautta</a:t>
            </a:r>
          </a:p>
        </p:txBody>
      </p:sp>
      <p:sp>
        <p:nvSpPr>
          <p:cNvPr id="3" name="Sisällön paikkamerkki 2">
            <a:extLst>
              <a:ext uri="{FF2B5EF4-FFF2-40B4-BE49-F238E27FC236}">
                <a16:creationId xmlns:a16="http://schemas.microsoft.com/office/drawing/2014/main" id="{0F23EE06-D62C-41AB-8227-6089FC8ABF6A}"/>
              </a:ext>
            </a:extLst>
          </p:cNvPr>
          <p:cNvSpPr>
            <a:spLocks noGrp="1"/>
          </p:cNvSpPr>
          <p:nvPr>
            <p:ph idx="1"/>
          </p:nvPr>
        </p:nvSpPr>
        <p:spPr>
          <a:xfrm>
            <a:off x="1451579" y="2015734"/>
            <a:ext cx="4158849" cy="3450613"/>
          </a:xfrm>
        </p:spPr>
        <p:txBody>
          <a:bodyPr>
            <a:normAutofit/>
          </a:bodyPr>
          <a:lstStyle/>
          <a:p>
            <a:pPr marL="0" indent="0">
              <a:lnSpc>
                <a:spcPct val="110000"/>
              </a:lnSpc>
              <a:buNone/>
            </a:pPr>
            <a:r>
              <a:rPr lang="fi-FI" sz="1600">
                <a:ea typeface="+mn-lt"/>
                <a:cs typeface="+mn-lt"/>
              </a:rPr>
              <a:t>Kielellinen kehitys on hyvin yksilöllistä; jokaisen lapsen kieli ja puhe kehittyvät omaan tahtiinsa. Kehityksen vaiheet kulkevat samassa järjestyksessä, mutta tahti vaihtelee suuresti. Imeminen, pureskelun opettelu ja esineiden "maistelu" eli tutustuminen maailmaan suun kautta on iso osa vauvan puheen kehitystä.</a:t>
            </a:r>
          </a:p>
          <a:p>
            <a:pPr marL="0" indent="0">
              <a:lnSpc>
                <a:spcPct val="110000"/>
              </a:lnSpc>
              <a:buNone/>
            </a:pPr>
            <a:r>
              <a:rPr lang="fi-FI" sz="1600">
                <a:ea typeface="+mn-lt"/>
                <a:cs typeface="+mn-lt"/>
              </a:rPr>
              <a:t>Vauva seuraa aktiivisesti ympäristöään ja viestii ääntelyllä, itkulla, ilmeillä ja eleillä. Lapsi alkaa ymmärtää sanoja, joita hän kuulee toistuvasti aikuisten puheessa. Lapsi jokeltelee ja saattaa tuottaa jo ensisanansa.</a:t>
            </a:r>
          </a:p>
          <a:p>
            <a:pPr marL="0" indent="0">
              <a:lnSpc>
                <a:spcPct val="110000"/>
              </a:lnSpc>
              <a:buNone/>
            </a:pPr>
            <a:endParaRPr lang="fi-FI" sz="1600"/>
          </a:p>
        </p:txBody>
      </p:sp>
      <p:grpSp>
        <p:nvGrpSpPr>
          <p:cNvPr id="19" name="Group 18">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20" name="Rectangle 19">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Kuva 4" descr="Aliobjekti kehto">
            <a:extLst>
              <a:ext uri="{FF2B5EF4-FFF2-40B4-BE49-F238E27FC236}">
                <a16:creationId xmlns:a16="http://schemas.microsoft.com/office/drawing/2014/main" id="{431C80AC-7860-4D4C-9661-D2C7C7345FA0}"/>
              </a:ext>
            </a:extLst>
          </p:cNvPr>
          <p:cNvPicPr>
            <a:picLocks noChangeAspect="1"/>
          </p:cNvPicPr>
          <p:nvPr/>
        </p:nvPicPr>
        <p:blipFill rotWithShape="1">
          <a:blip r:embed="rId2"/>
          <a:srcRect r="1430" b="3"/>
          <a:stretch/>
        </p:blipFill>
        <p:spPr>
          <a:xfrm>
            <a:off x="6277257" y="2174242"/>
            <a:ext cx="4613872" cy="3124351"/>
          </a:xfrm>
          <a:prstGeom prst="rect">
            <a:avLst/>
          </a:prstGeom>
        </p:spPr>
      </p:pic>
    </p:spTree>
    <p:extLst>
      <p:ext uri="{BB962C8B-B14F-4D97-AF65-F5344CB8AC3E}">
        <p14:creationId xmlns:p14="http://schemas.microsoft.com/office/powerpoint/2010/main" val="3391910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Kuva 4" descr="Henkilö pitää vauva jalka">
            <a:extLst>
              <a:ext uri="{FF2B5EF4-FFF2-40B4-BE49-F238E27FC236}">
                <a16:creationId xmlns:a16="http://schemas.microsoft.com/office/drawing/2014/main" id="{AE10D67E-695C-4741-8250-9EAC41B1B62A}"/>
              </a:ext>
            </a:extLst>
          </p:cNvPr>
          <p:cNvPicPr>
            <a:picLocks noChangeAspect="1"/>
          </p:cNvPicPr>
          <p:nvPr/>
        </p:nvPicPr>
        <p:blipFill rotWithShape="1">
          <a:blip r:embed="rId2"/>
          <a:srcRect t="26155" r="9090"/>
          <a:stretch/>
        </p:blipFill>
        <p:spPr>
          <a:xfrm>
            <a:off x="2" y="10"/>
            <a:ext cx="12191695" cy="6857990"/>
          </a:xfrm>
          <a:prstGeom prst="rect">
            <a:avLst/>
          </a:prstGeom>
        </p:spPr>
      </p:pic>
      <p:sp>
        <p:nvSpPr>
          <p:cNvPr id="19" name="Rectangle 18">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75C576B-26A7-4122-8061-696EFCFB65FB}"/>
              </a:ext>
            </a:extLst>
          </p:cNvPr>
          <p:cNvSpPr>
            <a:spLocks noGrp="1"/>
          </p:cNvSpPr>
          <p:nvPr>
            <p:ph type="title"/>
          </p:nvPr>
        </p:nvSpPr>
        <p:spPr>
          <a:xfrm>
            <a:off x="1304017" y="804520"/>
            <a:ext cx="6815731" cy="1049235"/>
          </a:xfrm>
        </p:spPr>
        <p:txBody>
          <a:bodyPr>
            <a:normAutofit/>
          </a:bodyPr>
          <a:lstStyle/>
          <a:p>
            <a:r>
              <a:rPr lang="fi-FI">
                <a:solidFill>
                  <a:srgbClr val="FFFFFE"/>
                </a:solidFill>
              </a:rPr>
              <a:t>Miten tukea Vauvan puheen kehitystä</a:t>
            </a:r>
          </a:p>
        </p:txBody>
      </p:sp>
      <p:cxnSp>
        <p:nvCxnSpPr>
          <p:cNvPr id="21" name="Straight Connector 20">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B67261"/>
            </a:solidFill>
          </a:ln>
        </p:spPr>
        <p:style>
          <a:lnRef idx="3">
            <a:schemeClr val="accent1"/>
          </a:lnRef>
          <a:fillRef idx="0">
            <a:schemeClr val="accent1"/>
          </a:fillRef>
          <a:effectRef idx="2">
            <a:schemeClr val="accent1"/>
          </a:effectRef>
          <a:fontRef idx="minor">
            <a:schemeClr val="tx1"/>
          </a:fontRef>
        </p:style>
      </p:cxnSp>
      <p:sp>
        <p:nvSpPr>
          <p:cNvPr id="3" name="Sisällön paikkamerkki 2">
            <a:extLst>
              <a:ext uri="{FF2B5EF4-FFF2-40B4-BE49-F238E27FC236}">
                <a16:creationId xmlns:a16="http://schemas.microsoft.com/office/drawing/2014/main" id="{6C282596-0BF1-4BE1-91BC-82D78D1B6606}"/>
              </a:ext>
            </a:extLst>
          </p:cNvPr>
          <p:cNvSpPr>
            <a:spLocks noGrp="1"/>
          </p:cNvSpPr>
          <p:nvPr>
            <p:ph idx="1"/>
          </p:nvPr>
        </p:nvSpPr>
        <p:spPr>
          <a:xfrm>
            <a:off x="1304017" y="2015733"/>
            <a:ext cx="6815731" cy="4021267"/>
          </a:xfrm>
        </p:spPr>
        <p:txBody>
          <a:bodyPr>
            <a:normAutofit/>
          </a:bodyPr>
          <a:lstStyle/>
          <a:p>
            <a:pPr marL="0" indent="0">
              <a:buClr>
                <a:srgbClr val="B67261"/>
              </a:buClr>
              <a:buNone/>
            </a:pPr>
            <a:r>
              <a:rPr lang="fi-FI">
                <a:solidFill>
                  <a:srgbClr val="FFFFFE"/>
                </a:solidFill>
                <a:ea typeface="+mn-lt"/>
                <a:cs typeface="+mn-lt"/>
              </a:rPr>
              <a:t>• Vastaa vauvan aloitteisiin kuten ääntely.</a:t>
            </a:r>
            <a:endParaRPr lang="fi-FI">
              <a:solidFill>
                <a:srgbClr val="FFFFFE"/>
              </a:solidFill>
            </a:endParaRPr>
          </a:p>
          <a:p>
            <a:pPr marL="0" indent="0">
              <a:buClr>
                <a:srgbClr val="B67261"/>
              </a:buClr>
              <a:buNone/>
            </a:pPr>
            <a:r>
              <a:rPr lang="fi-FI">
                <a:solidFill>
                  <a:srgbClr val="FFFFFE"/>
                </a:solidFill>
                <a:ea typeface="+mn-lt"/>
                <a:cs typeface="+mn-lt"/>
              </a:rPr>
              <a:t>• Vastaa vauvan aloitteisiin kuten ääntelyyn, jokelteluun, liikkeisiin tai itkuun.</a:t>
            </a:r>
            <a:br>
              <a:rPr lang="fi-FI">
                <a:solidFill>
                  <a:srgbClr val="FFFFFE"/>
                </a:solidFill>
                <a:ea typeface="+mn-lt"/>
                <a:cs typeface="+mn-lt"/>
              </a:rPr>
            </a:br>
            <a:r>
              <a:rPr lang="fi-FI">
                <a:solidFill>
                  <a:srgbClr val="FFFFFE"/>
                </a:solidFill>
                <a:ea typeface="+mn-lt"/>
                <a:cs typeface="+mn-lt"/>
              </a:rPr>
              <a:t>• Matki lapsesi jokeltelua ja ääntelyä.</a:t>
            </a:r>
            <a:br>
              <a:rPr lang="fi-FI">
                <a:solidFill>
                  <a:srgbClr val="FFFFFE"/>
                </a:solidFill>
                <a:ea typeface="+mn-lt"/>
                <a:cs typeface="+mn-lt"/>
              </a:rPr>
            </a:br>
            <a:r>
              <a:rPr lang="fi-FI">
                <a:solidFill>
                  <a:srgbClr val="FFFFFE"/>
                </a:solidFill>
                <a:ea typeface="+mn-lt"/>
                <a:cs typeface="+mn-lt"/>
              </a:rPr>
              <a:t>• Juttele hänelle samalla, kun hoidat häntä.</a:t>
            </a:r>
            <a:br>
              <a:rPr lang="fi-FI">
                <a:solidFill>
                  <a:srgbClr val="FFFFFE"/>
                </a:solidFill>
                <a:ea typeface="+mn-lt"/>
                <a:cs typeface="+mn-lt"/>
              </a:rPr>
            </a:br>
            <a:r>
              <a:rPr lang="fi-FI">
                <a:solidFill>
                  <a:srgbClr val="FFFFFE"/>
                </a:solidFill>
                <a:ea typeface="+mn-lt"/>
                <a:cs typeface="+mn-lt"/>
              </a:rPr>
              <a:t>• Laula ja loruile.</a:t>
            </a:r>
            <a:br>
              <a:rPr lang="fi-FI">
                <a:solidFill>
                  <a:srgbClr val="FFFFFE"/>
                </a:solidFill>
                <a:ea typeface="+mn-lt"/>
                <a:cs typeface="+mn-lt"/>
              </a:rPr>
            </a:br>
            <a:r>
              <a:rPr lang="fi-FI">
                <a:solidFill>
                  <a:srgbClr val="FFFFFE"/>
                </a:solidFill>
                <a:ea typeface="+mn-lt"/>
                <a:cs typeface="+mn-lt"/>
              </a:rPr>
              <a:t>• Katselkaa yhdessä kuvakirjoja.</a:t>
            </a:r>
            <a:br>
              <a:rPr lang="fi-FI">
                <a:solidFill>
                  <a:srgbClr val="FFFFFE"/>
                </a:solidFill>
                <a:ea typeface="+mn-lt"/>
                <a:cs typeface="+mn-lt"/>
              </a:rPr>
            </a:br>
            <a:r>
              <a:rPr lang="fi-FI">
                <a:solidFill>
                  <a:srgbClr val="FFFFFE"/>
                </a:solidFill>
                <a:ea typeface="+mn-lt"/>
                <a:cs typeface="+mn-lt"/>
              </a:rPr>
              <a:t>• Nimeä asioita, joita lapsi osoittaa tai katsoo.</a:t>
            </a:r>
            <a:br>
              <a:rPr lang="fi-FI">
                <a:solidFill>
                  <a:srgbClr val="FFFFFE"/>
                </a:solidFill>
                <a:ea typeface="+mn-lt"/>
                <a:cs typeface="+mn-lt"/>
              </a:rPr>
            </a:br>
            <a:r>
              <a:rPr lang="fi-FI">
                <a:solidFill>
                  <a:srgbClr val="FFFFFE"/>
                </a:solidFill>
                <a:ea typeface="+mn-lt"/>
                <a:cs typeface="+mn-lt"/>
              </a:rPr>
              <a:t>• Vahvista sanallista viestiäsi ilmeillä ja eleillä.</a:t>
            </a:r>
            <a:br>
              <a:rPr lang="fi-FI">
                <a:solidFill>
                  <a:srgbClr val="FFFFFE"/>
                </a:solidFill>
                <a:ea typeface="+mn-lt"/>
                <a:cs typeface="+mn-lt"/>
              </a:rPr>
            </a:br>
            <a:r>
              <a:rPr lang="fi-FI">
                <a:solidFill>
                  <a:srgbClr val="FFFFFE"/>
                </a:solidFill>
                <a:ea typeface="+mn-lt"/>
                <a:cs typeface="+mn-lt"/>
              </a:rPr>
              <a:t>• Ulkoilkaa ja tutustukaa maailmaan yhdessä.</a:t>
            </a:r>
            <a:endParaRPr lang="fi-FI">
              <a:solidFill>
                <a:srgbClr val="FFFFFE"/>
              </a:solidFill>
            </a:endParaRPr>
          </a:p>
          <a:p>
            <a:pPr>
              <a:buClr>
                <a:srgbClr val="B67261"/>
              </a:buClr>
            </a:pPr>
            <a:endParaRPr lang="fi-FI">
              <a:solidFill>
                <a:srgbClr val="FFFFFE"/>
              </a:solidFill>
            </a:endParaRPr>
          </a:p>
        </p:txBody>
      </p:sp>
    </p:spTree>
    <p:extLst>
      <p:ext uri="{BB962C8B-B14F-4D97-AF65-F5344CB8AC3E}">
        <p14:creationId xmlns:p14="http://schemas.microsoft.com/office/powerpoint/2010/main" val="3397303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Kuva 4" descr="Valehtelu vauva">
            <a:extLst>
              <a:ext uri="{FF2B5EF4-FFF2-40B4-BE49-F238E27FC236}">
                <a16:creationId xmlns:a16="http://schemas.microsoft.com/office/drawing/2014/main" id="{F092B43B-8F97-42D2-A63E-EDCC2970A589}"/>
              </a:ext>
            </a:extLst>
          </p:cNvPr>
          <p:cNvPicPr>
            <a:picLocks noChangeAspect="1"/>
          </p:cNvPicPr>
          <p:nvPr/>
        </p:nvPicPr>
        <p:blipFill rotWithShape="1">
          <a:blip r:embed="rId2"/>
          <a:srcRect l="30070" r="24819" b="-1"/>
          <a:stretch/>
        </p:blipFill>
        <p:spPr>
          <a:xfrm>
            <a:off x="2" y="10"/>
            <a:ext cx="4634681" cy="6857990"/>
          </a:xfrm>
          <a:prstGeom prst="rect">
            <a:avLst/>
          </a:prstGeom>
        </p:spPr>
      </p:pic>
      <p:pic>
        <p:nvPicPr>
          <p:cNvPr id="5" name="Kuva 5" descr="Vauva vastaavat kengät pari paria">
            <a:extLst>
              <a:ext uri="{FF2B5EF4-FFF2-40B4-BE49-F238E27FC236}">
                <a16:creationId xmlns:a16="http://schemas.microsoft.com/office/drawing/2014/main" id="{C5EDEE03-1269-4CDC-A7FE-F8E543A79ED7}"/>
              </a:ext>
            </a:extLst>
          </p:cNvPr>
          <p:cNvPicPr>
            <a:picLocks noChangeAspect="1"/>
          </p:cNvPicPr>
          <p:nvPr/>
        </p:nvPicPr>
        <p:blipFill rotWithShape="1">
          <a:blip r:embed="rId3"/>
          <a:srcRect l="26734"/>
          <a:stretch/>
        </p:blipFill>
        <p:spPr>
          <a:xfrm>
            <a:off x="4634683" y="10"/>
            <a:ext cx="7555777" cy="6857990"/>
          </a:xfrm>
          <a:prstGeom prst="rect">
            <a:avLst/>
          </a:prstGeom>
        </p:spPr>
      </p:pic>
      <p:sp>
        <p:nvSpPr>
          <p:cNvPr id="98" name="Rectangle 97">
            <a:extLst>
              <a:ext uri="{FF2B5EF4-FFF2-40B4-BE49-F238E27FC236}">
                <a16:creationId xmlns:a16="http://schemas.microsoft.com/office/drawing/2014/main" id="{303DA342-2A6D-4576-9DEF-3C19B7380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1704" y="639571"/>
            <a:ext cx="5710296" cy="5572810"/>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0" name="Straight Connector 99">
            <a:extLst>
              <a:ext uri="{FF2B5EF4-FFF2-40B4-BE49-F238E27FC236}">
                <a16:creationId xmlns:a16="http://schemas.microsoft.com/office/drawing/2014/main" id="{1474C9FD-0CEA-490C-9933-BE1004E8A9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40846" y="1847088"/>
            <a:ext cx="4226382" cy="0"/>
          </a:xfrm>
          <a:prstGeom prst="line">
            <a:avLst/>
          </a:prstGeom>
          <a:ln w="31750">
            <a:solidFill>
              <a:srgbClr val="F5CA85"/>
            </a:solidFill>
          </a:ln>
        </p:spPr>
        <p:style>
          <a:lnRef idx="3">
            <a:schemeClr val="accent1"/>
          </a:lnRef>
          <a:fillRef idx="0">
            <a:schemeClr val="accent1"/>
          </a:fillRef>
          <a:effectRef idx="2">
            <a:schemeClr val="accent1"/>
          </a:effectRef>
          <a:fontRef idx="minor">
            <a:schemeClr val="tx1"/>
          </a:fontRef>
        </p:style>
      </p:cxnSp>
      <p:sp>
        <p:nvSpPr>
          <p:cNvPr id="2" name="Otsikko 1">
            <a:extLst>
              <a:ext uri="{FF2B5EF4-FFF2-40B4-BE49-F238E27FC236}">
                <a16:creationId xmlns:a16="http://schemas.microsoft.com/office/drawing/2014/main" id="{90BF9526-1EB9-4FB3-8863-8E6D0AA8D4A1}"/>
              </a:ext>
            </a:extLst>
          </p:cNvPr>
          <p:cNvSpPr>
            <a:spLocks noGrp="1"/>
          </p:cNvSpPr>
          <p:nvPr>
            <p:ph type="title"/>
          </p:nvPr>
        </p:nvSpPr>
        <p:spPr>
          <a:xfrm>
            <a:off x="6640847" y="804519"/>
            <a:ext cx="4226381" cy="1049235"/>
          </a:xfrm>
        </p:spPr>
        <p:txBody>
          <a:bodyPr anchor="t">
            <a:normAutofit/>
          </a:bodyPr>
          <a:lstStyle/>
          <a:p>
            <a:r>
              <a:rPr lang="fi-FI">
                <a:solidFill>
                  <a:srgbClr val="FFFFFE"/>
                </a:solidFill>
              </a:rPr>
              <a:t>Kielen kehityksen kulku </a:t>
            </a:r>
          </a:p>
        </p:txBody>
      </p:sp>
      <p:cxnSp>
        <p:nvCxnSpPr>
          <p:cNvPr id="102" name="Straight Connector 101">
            <a:extLst>
              <a:ext uri="{FF2B5EF4-FFF2-40B4-BE49-F238E27FC236}">
                <a16:creationId xmlns:a16="http://schemas.microsoft.com/office/drawing/2014/main" id="{B300D6F8-BD28-4564-B44F-6E4C05B329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36555" y="-680"/>
            <a:ext cx="0" cy="6858003"/>
          </a:xfrm>
          <a:prstGeom prst="line">
            <a:avLst/>
          </a:prstGeom>
          <a:ln w="101600">
            <a:solidFill>
              <a:srgbClr val="000001"/>
            </a:solidFill>
          </a:ln>
        </p:spPr>
        <p:style>
          <a:lnRef idx="1">
            <a:schemeClr val="accent1"/>
          </a:lnRef>
          <a:fillRef idx="0">
            <a:schemeClr val="accent1"/>
          </a:fillRef>
          <a:effectRef idx="0">
            <a:schemeClr val="accent1"/>
          </a:effectRef>
          <a:fontRef idx="minor">
            <a:schemeClr val="tx1"/>
          </a:fontRef>
        </p:style>
      </p:cxnSp>
      <p:graphicFrame>
        <p:nvGraphicFramePr>
          <p:cNvPr id="75" name="Sisällön paikkamerkki 2">
            <a:extLst>
              <a:ext uri="{FF2B5EF4-FFF2-40B4-BE49-F238E27FC236}">
                <a16:creationId xmlns:a16="http://schemas.microsoft.com/office/drawing/2014/main" id="{3EC2D461-2666-4BD4-8A68-84893FE4FFB6}"/>
              </a:ext>
            </a:extLst>
          </p:cNvPr>
          <p:cNvGraphicFramePr>
            <a:graphicFrameLocks noGrp="1"/>
          </p:cNvGraphicFramePr>
          <p:nvPr>
            <p:ph idx="1"/>
            <p:extLst>
              <p:ext uri="{D42A27DB-BD31-4B8C-83A1-F6EECF244321}">
                <p14:modId xmlns:p14="http://schemas.microsoft.com/office/powerpoint/2010/main" val="3397831404"/>
              </p:ext>
            </p:extLst>
          </p:nvPr>
        </p:nvGraphicFramePr>
        <p:xfrm>
          <a:off x="4854910" y="1753795"/>
          <a:ext cx="6750505" cy="4681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64639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C6870151-9189-4C3A-8379-EF3D95827A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Nukkuva vauva">
            <a:extLst>
              <a:ext uri="{FF2B5EF4-FFF2-40B4-BE49-F238E27FC236}">
                <a16:creationId xmlns:a16="http://schemas.microsoft.com/office/drawing/2014/main" id="{9F211974-5080-4B25-99E2-5DF6ABE78D97}"/>
              </a:ext>
            </a:extLst>
          </p:cNvPr>
          <p:cNvPicPr>
            <a:picLocks noChangeAspect="1"/>
          </p:cNvPicPr>
          <p:nvPr/>
        </p:nvPicPr>
        <p:blipFill rotWithShape="1">
          <a:blip r:embed="rId2">
            <a:alphaModFix amt="50000"/>
          </a:blip>
          <a:srcRect t="7565" r="-1" b="8162"/>
          <a:stretch/>
        </p:blipFill>
        <p:spPr>
          <a:xfrm>
            <a:off x="305" y="10"/>
            <a:ext cx="12191695" cy="6857990"/>
          </a:xfrm>
          <a:prstGeom prst="rect">
            <a:avLst/>
          </a:prstGeom>
        </p:spPr>
      </p:pic>
      <p:sp>
        <p:nvSpPr>
          <p:cNvPr id="17" name="Slide Number Placeholder 7">
            <a:extLst>
              <a:ext uri="{FF2B5EF4-FFF2-40B4-BE49-F238E27FC236}">
                <a16:creationId xmlns:a16="http://schemas.microsoft.com/office/drawing/2014/main" id="{123EA69C-102A-4DD0-9547-05DCD271D159}"/>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301" y="443732"/>
            <a:ext cx="811019" cy="503578"/>
          </a:xfrm>
          <a:prstGeom prst="rect">
            <a:avLst/>
          </a:prstGeom>
        </p:spPr>
        <p:txBody>
          <a:bodyPr vert="horz" lIns="91440" tIns="45720" rIns="91440" bIns="45720" rtlCol="0" anchor="t"/>
          <a:lstStyle>
            <a:defPPr>
              <a:defRPr lang="en-US"/>
            </a:defPPr>
            <a:lvl1pPr marL="0" algn="r" defTabSz="457200" rtl="0" eaLnBrk="1" latinLnBrk="0" hangingPunct="1">
              <a:defRPr sz="2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p>
        </p:txBody>
      </p:sp>
      <p:sp>
        <p:nvSpPr>
          <p:cNvPr id="23" name="Footer Placeholder 6">
            <a:extLst>
              <a:ext uri="{FF2B5EF4-FFF2-40B4-BE49-F238E27FC236}">
                <a16:creationId xmlns:a16="http://schemas.microsoft.com/office/drawing/2014/main" id="{6A862265-5CA3-4C40-8582-7534C3B03C2A}"/>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76636" y="540921"/>
            <a:ext cx="4973915" cy="309201"/>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5" name="Rectangle 24">
            <a:extLst>
              <a:ext uri="{FF2B5EF4-FFF2-40B4-BE49-F238E27FC236}">
                <a16:creationId xmlns:a16="http://schemas.microsoft.com/office/drawing/2014/main" id="{600EF80B-0391-4082-9AF5-F15B091B4C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93800"/>
            <a:ext cx="12192000" cy="5664199"/>
          </a:xfrm>
          <a:prstGeom prst="rect">
            <a:avLst/>
          </a:prstGeom>
          <a:gradFill flip="none" rotWithShape="1">
            <a:gsLst>
              <a:gs pos="0">
                <a:schemeClr val="bg2">
                  <a:lumMod val="87000"/>
                  <a:alpha val="4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2" name="Otsikko 1">
            <a:extLst>
              <a:ext uri="{FF2B5EF4-FFF2-40B4-BE49-F238E27FC236}">
                <a16:creationId xmlns:a16="http://schemas.microsoft.com/office/drawing/2014/main" id="{E37620DC-9322-4BB2-B371-032E782EAA81}"/>
              </a:ext>
            </a:extLst>
          </p:cNvPr>
          <p:cNvSpPr>
            <a:spLocks noGrp="1"/>
          </p:cNvSpPr>
          <p:nvPr>
            <p:ph type="title"/>
          </p:nvPr>
        </p:nvSpPr>
        <p:spPr>
          <a:xfrm>
            <a:off x="1130271" y="1193800"/>
            <a:ext cx="3193050" cy="4699000"/>
          </a:xfrm>
        </p:spPr>
        <p:txBody>
          <a:bodyPr anchor="ctr">
            <a:normAutofit/>
          </a:bodyPr>
          <a:lstStyle/>
          <a:p>
            <a:r>
              <a:rPr lang="fi-FI" dirty="0"/>
              <a:t>Milloin kannattaa pyytää apua tai kysyä neuvoa?</a:t>
            </a:r>
          </a:p>
        </p:txBody>
      </p:sp>
      <p:cxnSp>
        <p:nvCxnSpPr>
          <p:cNvPr id="27" name="Straight Connector 26">
            <a:extLst>
              <a:ext uri="{FF2B5EF4-FFF2-40B4-BE49-F238E27FC236}">
                <a16:creationId xmlns:a16="http://schemas.microsoft.com/office/drawing/2014/main" id="{D33AC32D-5F44-45F7-A0BD-7C11A86BED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600200"/>
            <a:ext cx="0" cy="3657600"/>
          </a:xfrm>
          <a:prstGeom prst="line">
            <a:avLst/>
          </a:prstGeom>
          <a:ln w="317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Sisällön paikkamerkki 2">
            <a:extLst>
              <a:ext uri="{FF2B5EF4-FFF2-40B4-BE49-F238E27FC236}">
                <a16:creationId xmlns:a16="http://schemas.microsoft.com/office/drawing/2014/main" id="{02DC9367-8A6C-4733-B1C3-0CDF0F605614}"/>
              </a:ext>
            </a:extLst>
          </p:cNvPr>
          <p:cNvSpPr>
            <a:spLocks noGrp="1"/>
          </p:cNvSpPr>
          <p:nvPr>
            <p:ph idx="1"/>
          </p:nvPr>
        </p:nvSpPr>
        <p:spPr>
          <a:xfrm>
            <a:off x="4976636" y="1193800"/>
            <a:ext cx="6085091" cy="4699000"/>
          </a:xfrm>
        </p:spPr>
        <p:txBody>
          <a:bodyPr anchor="ctr">
            <a:normAutofit/>
          </a:bodyPr>
          <a:lstStyle/>
          <a:p>
            <a:r>
              <a:rPr lang="fi-FI" dirty="0">
                <a:ea typeface="+mn-lt"/>
                <a:cs typeface="+mn-lt"/>
              </a:rPr>
              <a:t>Jos lapseen on vaikea saada kontaktia tai hän ei kiinnostu ympäristöstään eikä seurustelusta kenenkään kanssa</a:t>
            </a:r>
            <a:endParaRPr lang="fi-FI" dirty="0"/>
          </a:p>
          <a:p>
            <a:r>
              <a:rPr lang="fi-FI" dirty="0">
                <a:ea typeface="+mn-lt"/>
                <a:cs typeface="+mn-lt"/>
              </a:rPr>
              <a:t>Jos lapsen ääni kuulostaa kovin erilaiselta kuin muiden saman ikäisten lasten ääni tai ääntelyä ja jokeltelua on hyvin vähän</a:t>
            </a:r>
            <a:endParaRPr lang="fi-FI" dirty="0"/>
          </a:p>
          <a:p>
            <a:r>
              <a:rPr lang="fi-FI" dirty="0">
                <a:ea typeface="+mn-lt"/>
                <a:cs typeface="+mn-lt"/>
              </a:rPr>
              <a:t>Jos vaikuttaa siltä, ettei lapsi kuule normaalisti</a:t>
            </a:r>
            <a:endParaRPr lang="fi-FI" dirty="0"/>
          </a:p>
          <a:p>
            <a:r>
              <a:rPr lang="fi-FI" dirty="0">
                <a:ea typeface="+mn-lt"/>
                <a:cs typeface="+mn-lt"/>
              </a:rPr>
              <a:t>Jos lapsella on vaikeuksia syömisen, imemisen tai nielemisen kanssa.</a:t>
            </a:r>
            <a:endParaRPr lang="fi-FI" dirty="0"/>
          </a:p>
        </p:txBody>
      </p:sp>
      <p:sp>
        <p:nvSpPr>
          <p:cNvPr id="29" name="Date Placeholder 1">
            <a:extLst>
              <a:ext uri="{FF2B5EF4-FFF2-40B4-BE49-F238E27FC236}">
                <a16:creationId xmlns:a16="http://schemas.microsoft.com/office/drawing/2014/main" id="{3FBF03E8-C602-4192-9C52-F84B29FDCC88}"/>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23229" y="6007878"/>
            <a:ext cx="3500715" cy="309201"/>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38433013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9FB04D8-C4D0-4770-BAB1-AD98D97ACC7A}"/>
              </a:ext>
            </a:extLst>
          </p:cNvPr>
          <p:cNvSpPr>
            <a:spLocks noGrp="1"/>
          </p:cNvSpPr>
          <p:nvPr>
            <p:ph type="title"/>
          </p:nvPr>
        </p:nvSpPr>
        <p:spPr>
          <a:xfrm>
            <a:off x="1451579" y="804519"/>
            <a:ext cx="9603275" cy="1049235"/>
          </a:xfrm>
        </p:spPr>
        <p:txBody>
          <a:bodyPr>
            <a:normAutofit/>
          </a:bodyPr>
          <a:lstStyle/>
          <a:p>
            <a:r>
              <a:rPr lang="fi-FI" dirty="0"/>
              <a:t>Merkkejä siitä että puhe saattaa tarvita </a:t>
            </a:r>
            <a:r>
              <a:rPr lang="fi-FI"/>
              <a:t>erityistä tukea</a:t>
            </a:r>
          </a:p>
        </p:txBody>
      </p:sp>
      <p:sp>
        <p:nvSpPr>
          <p:cNvPr id="3" name="Sisällön paikkamerkki 2">
            <a:extLst>
              <a:ext uri="{FF2B5EF4-FFF2-40B4-BE49-F238E27FC236}">
                <a16:creationId xmlns:a16="http://schemas.microsoft.com/office/drawing/2014/main" id="{7715F95C-7967-408F-81D2-6C64636A7798}"/>
              </a:ext>
            </a:extLst>
          </p:cNvPr>
          <p:cNvSpPr>
            <a:spLocks noGrp="1"/>
          </p:cNvSpPr>
          <p:nvPr>
            <p:ph idx="1"/>
          </p:nvPr>
        </p:nvSpPr>
        <p:spPr>
          <a:xfrm>
            <a:off x="403830" y="2015734"/>
            <a:ext cx="5468535" cy="4736487"/>
          </a:xfrm>
        </p:spPr>
        <p:txBody>
          <a:bodyPr>
            <a:normAutofit/>
          </a:bodyPr>
          <a:lstStyle/>
          <a:p>
            <a:pPr marL="0" indent="0">
              <a:lnSpc>
                <a:spcPct val="110000"/>
              </a:lnSpc>
              <a:buNone/>
            </a:pPr>
            <a:r>
              <a:rPr lang="fi-FI" sz="1800">
                <a:ea typeface="+mn-lt"/>
                <a:cs typeface="+mn-lt"/>
              </a:rPr>
              <a:t>Yleensä puolivuotias jokeltelee ja yksivuotias sanoo jo joitakin sanoja. 2-vuotias opettelee sanojen yhdistämistä. </a:t>
            </a:r>
            <a:endParaRPr lang="fi-FI" sz="1800"/>
          </a:p>
          <a:p>
            <a:pPr>
              <a:lnSpc>
                <a:spcPct val="110000"/>
              </a:lnSpc>
            </a:pPr>
            <a:r>
              <a:rPr lang="fi-FI" sz="1800">
                <a:ea typeface="+mn-lt"/>
                <a:cs typeface="+mn-lt"/>
              </a:rPr>
              <a:t>Karkeasti arvioituna 3-vuotiaana lapsen puheen tulisi olla sellaista, että vieraskin saa siitä pääosin selvää.</a:t>
            </a:r>
          </a:p>
          <a:p>
            <a:pPr>
              <a:lnSpc>
                <a:spcPct val="110000"/>
              </a:lnSpc>
            </a:pPr>
            <a:r>
              <a:rPr lang="fi-FI" sz="1800">
                <a:ea typeface="+mn-lt"/>
                <a:cs typeface="+mn-lt"/>
              </a:rPr>
              <a:t>Noin joka viidennellä lapsella puheen kehitys viivästyy. Syitä on monia. Joskus taustalta paljastuu kuulon alenema tai puhe voi olla motorisesti vaikeaa.</a:t>
            </a:r>
          </a:p>
          <a:p>
            <a:pPr>
              <a:lnSpc>
                <a:spcPct val="110000"/>
              </a:lnSpc>
            </a:pPr>
            <a:r>
              <a:rPr lang="fi-FI" sz="1800">
                <a:ea typeface="+mn-lt"/>
                <a:cs typeface="+mn-lt"/>
              </a:rPr>
              <a:t>Aivoliiton mukaan noin seitsemällä prosentilla todetaan kehityksellinen kielihäiriö, jota ennen nimitettiin dysfasiaksi. Se voi ilmetä paitsi puheen puuttumisena tai vähäisyytenä myös vaikeutena ymmärtää puhetta.</a:t>
            </a:r>
            <a:endParaRPr lang="fi-FI" sz="1800"/>
          </a:p>
        </p:txBody>
      </p:sp>
      <p:grpSp>
        <p:nvGrpSpPr>
          <p:cNvPr id="9" name="Group 8">
            <a:extLst>
              <a:ext uri="{FF2B5EF4-FFF2-40B4-BE49-F238E27FC236}">
                <a16:creationId xmlns:a16="http://schemas.microsoft.com/office/drawing/2014/main" id="{93401815-9C3D-43EE-B4E4-2504090CEF0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9823" y="2012810"/>
            <a:ext cx="4948659" cy="3453535"/>
            <a:chOff x="7807230" y="2012810"/>
            <a:chExt cx="3251252" cy="3459865"/>
          </a:xfrm>
        </p:grpSpPr>
        <p:sp>
          <p:nvSpPr>
            <p:cNvPr id="10" name="Rectangle 9">
              <a:extLst>
                <a:ext uri="{FF2B5EF4-FFF2-40B4-BE49-F238E27FC236}">
                  <a16:creationId xmlns:a16="http://schemas.microsoft.com/office/drawing/2014/main" id="{CDC52205-72B7-41BE-99DF-6B24F25ED6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8BFFC9-C8B3-41FE-B9CC-C492B07945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Kuva 4" descr="Hymyilevä lapsi syö ruokaa kotona">
            <a:extLst>
              <a:ext uri="{FF2B5EF4-FFF2-40B4-BE49-F238E27FC236}">
                <a16:creationId xmlns:a16="http://schemas.microsoft.com/office/drawing/2014/main" id="{E491F782-4B27-4B0A-9EBF-82E0CFDE9472}"/>
              </a:ext>
            </a:extLst>
          </p:cNvPr>
          <p:cNvPicPr>
            <a:picLocks noChangeAspect="1"/>
          </p:cNvPicPr>
          <p:nvPr/>
        </p:nvPicPr>
        <p:blipFill rotWithShape="1">
          <a:blip r:embed="rId2"/>
          <a:srcRect l="1427" r="3" b="3"/>
          <a:stretch/>
        </p:blipFill>
        <p:spPr>
          <a:xfrm>
            <a:off x="6277257" y="2174242"/>
            <a:ext cx="4613872" cy="3124351"/>
          </a:xfrm>
          <a:prstGeom prst="rect">
            <a:avLst/>
          </a:prstGeom>
        </p:spPr>
      </p:pic>
    </p:spTree>
    <p:extLst>
      <p:ext uri="{BB962C8B-B14F-4D97-AF65-F5344CB8AC3E}">
        <p14:creationId xmlns:p14="http://schemas.microsoft.com/office/powerpoint/2010/main" val="4002104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Kuva 4" descr="Nukkuva vauva">
            <a:extLst>
              <a:ext uri="{FF2B5EF4-FFF2-40B4-BE49-F238E27FC236}">
                <a16:creationId xmlns:a16="http://schemas.microsoft.com/office/drawing/2014/main" id="{990ACC2D-9F40-4B6E-B843-AA0BCBEFA155}"/>
              </a:ext>
            </a:extLst>
          </p:cNvPr>
          <p:cNvPicPr>
            <a:picLocks noChangeAspect="1"/>
          </p:cNvPicPr>
          <p:nvPr/>
        </p:nvPicPr>
        <p:blipFill rotWithShape="1">
          <a:blip r:embed="rId2"/>
          <a:srcRect l="7596" t="23390" r="1494"/>
          <a:stretch/>
        </p:blipFill>
        <p:spPr>
          <a:xfrm>
            <a:off x="2" y="10"/>
            <a:ext cx="12191695" cy="6857990"/>
          </a:xfrm>
          <a:prstGeom prst="rect">
            <a:avLst/>
          </a:prstGeom>
        </p:spPr>
      </p:pic>
      <p:sp>
        <p:nvSpPr>
          <p:cNvPr id="9" name="Rectangle 8">
            <a:extLst>
              <a:ext uri="{FF2B5EF4-FFF2-40B4-BE49-F238E27FC236}">
                <a16:creationId xmlns:a16="http://schemas.microsoft.com/office/drawing/2014/main" id="{F2AF0D79-4A1A-4F27-B9F0-CF252C4AC9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8" y="636753"/>
            <a:ext cx="8299435" cy="5572810"/>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959565FC-9BA9-4D5D-8D88-300145BFD08F}"/>
              </a:ext>
            </a:extLst>
          </p:cNvPr>
          <p:cNvSpPr>
            <a:spLocks noGrp="1"/>
          </p:cNvSpPr>
          <p:nvPr>
            <p:ph type="title"/>
          </p:nvPr>
        </p:nvSpPr>
        <p:spPr>
          <a:xfrm>
            <a:off x="1304017" y="804520"/>
            <a:ext cx="6815731" cy="1049235"/>
          </a:xfrm>
        </p:spPr>
        <p:txBody>
          <a:bodyPr>
            <a:normAutofit/>
          </a:bodyPr>
          <a:lstStyle/>
          <a:p>
            <a:r>
              <a:rPr lang="fi-FI">
                <a:solidFill>
                  <a:srgbClr val="FFFFFE"/>
                </a:solidFill>
              </a:rPr>
              <a:t>Kielen kehitys yhteenveto</a:t>
            </a:r>
          </a:p>
        </p:txBody>
      </p:sp>
      <p:cxnSp>
        <p:nvCxnSpPr>
          <p:cNvPr id="11" name="Straight Connector 10">
            <a:extLst>
              <a:ext uri="{FF2B5EF4-FFF2-40B4-BE49-F238E27FC236}">
                <a16:creationId xmlns:a16="http://schemas.microsoft.com/office/drawing/2014/main" id="{8E83266B-97F8-4AB9-818F-3A70E8D858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6385" y="1847088"/>
            <a:ext cx="6813363" cy="0"/>
          </a:xfrm>
          <a:prstGeom prst="line">
            <a:avLst/>
          </a:prstGeom>
          <a:ln w="31750">
            <a:solidFill>
              <a:srgbClr val="FDA4BF"/>
            </a:solidFill>
          </a:ln>
        </p:spPr>
        <p:style>
          <a:lnRef idx="3">
            <a:schemeClr val="accent1"/>
          </a:lnRef>
          <a:fillRef idx="0">
            <a:schemeClr val="accent1"/>
          </a:fillRef>
          <a:effectRef idx="2">
            <a:schemeClr val="accent1"/>
          </a:effectRef>
          <a:fontRef idx="minor">
            <a:schemeClr val="tx1"/>
          </a:fontRef>
        </p:style>
      </p:cxnSp>
      <p:sp>
        <p:nvSpPr>
          <p:cNvPr id="3" name="Sisällön paikkamerkki 2">
            <a:extLst>
              <a:ext uri="{FF2B5EF4-FFF2-40B4-BE49-F238E27FC236}">
                <a16:creationId xmlns:a16="http://schemas.microsoft.com/office/drawing/2014/main" id="{7BBF32C0-C103-414E-AD40-CD48FBC4F267}"/>
              </a:ext>
            </a:extLst>
          </p:cNvPr>
          <p:cNvSpPr>
            <a:spLocks noGrp="1"/>
          </p:cNvSpPr>
          <p:nvPr>
            <p:ph idx="1"/>
          </p:nvPr>
        </p:nvSpPr>
        <p:spPr>
          <a:xfrm>
            <a:off x="1304017" y="2015733"/>
            <a:ext cx="6815731" cy="4021267"/>
          </a:xfrm>
        </p:spPr>
        <p:txBody>
          <a:bodyPr>
            <a:normAutofit/>
          </a:bodyPr>
          <a:lstStyle/>
          <a:p>
            <a:pPr>
              <a:buClr>
                <a:srgbClr val="FDA4BF"/>
              </a:buClr>
            </a:pPr>
            <a:r>
              <a:rPr lang="fi-FI">
                <a:solidFill>
                  <a:srgbClr val="FFFFFE"/>
                </a:solidFill>
              </a:rPr>
              <a:t>Jo raskausaikana vauva kuulee puhetta, ja muuta ympäröivää maailmaa, oppii tunnistamaan äidin äänen ja muita tuttuja ääniä</a:t>
            </a:r>
          </a:p>
          <a:p>
            <a:pPr>
              <a:buClr>
                <a:srgbClr val="FDA4BF"/>
              </a:buClr>
            </a:pPr>
            <a:r>
              <a:rPr lang="fi-FI">
                <a:solidFill>
                  <a:srgbClr val="FFFFFE"/>
                </a:solidFill>
              </a:rPr>
              <a:t>Laulut, leikit, lorut jo vauvan elämän alkuhetkistä lähtien tukevat kielellistä kehitystä</a:t>
            </a:r>
          </a:p>
          <a:p>
            <a:pPr>
              <a:buClr>
                <a:srgbClr val="FDA4BF"/>
              </a:buClr>
            </a:pPr>
            <a:r>
              <a:rPr lang="fi-FI">
                <a:solidFill>
                  <a:srgbClr val="FFFFFE"/>
                </a:solidFill>
              </a:rPr>
              <a:t>Purulelut, tutit, imeminen yms. Ovat isossa osassa vauvaikäisen kielen kehitystä</a:t>
            </a:r>
          </a:p>
          <a:p>
            <a:pPr>
              <a:buClr>
                <a:srgbClr val="FDA4BF"/>
              </a:buClr>
            </a:pPr>
            <a:endParaRPr lang="fi-FI">
              <a:solidFill>
                <a:srgbClr val="FFFFFE"/>
              </a:solidFill>
            </a:endParaRPr>
          </a:p>
        </p:txBody>
      </p:sp>
    </p:spTree>
    <p:extLst>
      <p:ext uri="{BB962C8B-B14F-4D97-AF65-F5344CB8AC3E}">
        <p14:creationId xmlns:p14="http://schemas.microsoft.com/office/powerpoint/2010/main" val="20420029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TF10001119</Template>
  <TotalTime>0</TotalTime>
  <Words>0</Words>
  <Application>Microsoft Office PowerPoint</Application>
  <PresentationFormat>Laajakuva</PresentationFormat>
  <Paragraphs>0</Paragraphs>
  <Slides>8</Slides>
  <Notes>0</Notes>
  <HiddenSlides>0</HiddenSlides>
  <MMClips>0</MMClips>
  <ScaleCrop>false</ScaleCrop>
  <HeadingPairs>
    <vt:vector size="4" baseType="variant">
      <vt:variant>
        <vt:lpstr>Teema</vt:lpstr>
      </vt:variant>
      <vt:variant>
        <vt:i4>1</vt:i4>
      </vt:variant>
      <vt:variant>
        <vt:lpstr>Dian otsikot</vt:lpstr>
      </vt:variant>
      <vt:variant>
        <vt:i4>8</vt:i4>
      </vt:variant>
    </vt:vector>
  </HeadingPairs>
  <TitlesOfParts>
    <vt:vector size="9" baseType="lpstr">
      <vt:lpstr>Gallery</vt:lpstr>
      <vt:lpstr>VauvaIkäisen kielen kehitys</vt:lpstr>
      <vt:lpstr>Varhainen vuorovaikutus on isossa osassa kielen kehittymistä</vt:lpstr>
      <vt:lpstr>Vauva Tutustuu maailmaan suun kautta</vt:lpstr>
      <vt:lpstr>Miten tukea Vauvan puheen kehitystä</vt:lpstr>
      <vt:lpstr>Kielen kehityksen kulku </vt:lpstr>
      <vt:lpstr>Milloin kannattaa pyytää apua tai kysyä neuvoa?</vt:lpstr>
      <vt:lpstr>Merkkejä siitä että puhe saattaa tarvita erityistä tukea</vt:lpstr>
      <vt:lpstr>Kielen kehitys yhteenveto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lastModifiedBy/>
  <cp:revision>214</cp:revision>
  <dcterms:created xsi:type="dcterms:W3CDTF">2021-08-06T06:20:40Z</dcterms:created>
  <dcterms:modified xsi:type="dcterms:W3CDTF">2021-08-06T09:24:21Z</dcterms:modified>
</cp:coreProperties>
</file>