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EHBtt6-3Q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Suujumppa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/>
              <a:t>Lakho</a:t>
            </a:r>
            <a:r>
              <a:rPr lang="fi-FI" dirty="0" smtClean="0"/>
              <a:t> 2/ Jenni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770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600" b="1" i="1" dirty="0" smtClean="0"/>
              <a:t>Suujumppa</a:t>
            </a:r>
            <a:r>
              <a:rPr lang="fi-FI" sz="3600" dirty="0" smtClean="0"/>
              <a:t> on leikkiä, jossa lapsi tulee tietoiseksi suun ja kasvojen alueista; </a:t>
            </a:r>
            <a:r>
              <a:rPr lang="fi-FI" sz="3600" b="1" i="1" dirty="0" smtClean="0"/>
              <a:t>suujumpassa</a:t>
            </a:r>
            <a:r>
              <a:rPr lang="fi-FI" sz="3600" dirty="0" smtClean="0"/>
              <a:t> harjoitetaan monipuolisesti suun ja kasvojen lihaksistoa.</a:t>
            </a:r>
          </a:p>
          <a:p>
            <a:pPr marL="0" indent="0">
              <a:buNone/>
            </a:pPr>
            <a:r>
              <a:rPr lang="fi-FI" sz="3600" dirty="0" smtClean="0"/>
              <a:t>Huulet, kieli, kitalaki ja leuat pääsevät jumppaamaan ja ne aktivoituvat ja liikeradat vahvistuvat.</a:t>
            </a:r>
          </a:p>
          <a:p>
            <a:pPr marL="0" indent="0">
              <a:buNone/>
            </a:pPr>
            <a:r>
              <a:rPr lang="fi-FI" sz="3600" dirty="0" smtClean="0"/>
              <a:t>Tavoitteena </a:t>
            </a:r>
            <a:r>
              <a:rPr lang="fi-FI" sz="3600" b="1" i="1" dirty="0" smtClean="0"/>
              <a:t>suujumpassa</a:t>
            </a:r>
            <a:r>
              <a:rPr lang="fi-FI" sz="3600" dirty="0" smtClean="0"/>
              <a:t> on hauskoin keinoin tukea lasten suun motoriikkaa ja artikulaatiota.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76086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 smtClean="0"/>
              <a:t>Kielijumppaharjoituksia: 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youtu.be/EEHBtt6-3QI</a:t>
            </a:r>
            <a:endParaRPr lang="fi-FI" dirty="0" smtClean="0"/>
          </a:p>
          <a:p>
            <a:r>
              <a:rPr lang="fi-FI" dirty="0" smtClean="0"/>
              <a:t>Suujumppa pastillin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248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319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Suunnittele oma suujumppahetki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Etsi tai keksi omia suu- ja kielijumppaharjoituksia ja kokoa niistä suujumppa muulle ryhmälle </a:t>
            </a:r>
          </a:p>
          <a:p>
            <a:r>
              <a:rPr lang="fi-FI" dirty="0" smtClean="0"/>
              <a:t>Hakusanat kielijumppa</a:t>
            </a:r>
            <a:r>
              <a:rPr lang="fi-FI" dirty="0"/>
              <a:t> </a:t>
            </a:r>
            <a:r>
              <a:rPr lang="fi-FI" dirty="0" smtClean="0"/>
              <a:t>ja suujumppa googlessa antavat paljon hyviä valmiita harjoituksia, joita voit käyttää apuna.</a:t>
            </a:r>
          </a:p>
          <a:p>
            <a:r>
              <a:rPr lang="fi-FI" dirty="0" smtClean="0"/>
              <a:t>Harjoittele suujumppasi muutamaan kertaan ja valmistaudu ohjeistamaan se </a:t>
            </a:r>
            <a:r>
              <a:rPr lang="fi-FI" dirty="0" err="1" smtClean="0"/>
              <a:t>Teamsin</a:t>
            </a:r>
            <a:r>
              <a:rPr lang="fi-FI" dirty="0" smtClean="0"/>
              <a:t> (kameran) välityksellä muulle ryhmälle.</a:t>
            </a:r>
          </a:p>
          <a:p>
            <a:r>
              <a:rPr lang="fi-FI" dirty="0" smtClean="0"/>
              <a:t>Suunnitteluaikaa 1,5h (pidä myös 15min tauko)</a:t>
            </a:r>
          </a:p>
          <a:p>
            <a:r>
              <a:rPr lang="fi-FI" dirty="0" smtClean="0"/>
              <a:t>Klo 14.30 aloitamme suujumppaharjoitukset. Jokainen ohjeistaa omansa kameran välityksellä muille.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664166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4933</TotalTime>
  <Words>130</Words>
  <Application>Microsoft Office PowerPoint</Application>
  <PresentationFormat>Laajakuva</PresentationFormat>
  <Paragraphs>15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Suujumppa</vt:lpstr>
      <vt:lpstr>PowerPoint-esitys</vt:lpstr>
      <vt:lpstr>PowerPoint-esitys</vt:lpstr>
      <vt:lpstr>PowerPoint-esitys</vt:lpstr>
      <vt:lpstr>Suunnittele oma suujumppahetki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Suujumppa</dc:title>
  <dc:creator>Paukkuri Jenni</dc:creator>
  <cp:lastModifiedBy>Paukkuri Jenni</cp:lastModifiedBy>
  <cp:revision>4</cp:revision>
  <dcterms:created xsi:type="dcterms:W3CDTF">2021-08-12T18:46:35Z</dcterms:created>
  <dcterms:modified xsi:type="dcterms:W3CDTF">2021-08-16T05:00:27Z</dcterms:modified>
</cp:coreProperties>
</file>